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2" r:id="rId3"/>
    <p:sldMasterId id="2147483675" r:id="rId4"/>
  </p:sldMasterIdLst>
  <p:notesMasterIdLst>
    <p:notesMasterId r:id="rId8"/>
  </p:notesMasterIdLst>
  <p:handoutMasterIdLst>
    <p:handoutMasterId r:id="rId35"/>
  </p:handoutMasterIdLst>
  <p:sldIdLst>
    <p:sldId id="386" r:id="rId5"/>
    <p:sldId id="373" r:id="rId6"/>
    <p:sldId id="362" r:id="rId7"/>
    <p:sldId id="387" r:id="rId9"/>
    <p:sldId id="389" r:id="rId10"/>
    <p:sldId id="400" r:id="rId11"/>
    <p:sldId id="399" r:id="rId12"/>
    <p:sldId id="398" r:id="rId13"/>
    <p:sldId id="394" r:id="rId14"/>
    <p:sldId id="395" r:id="rId15"/>
    <p:sldId id="374" r:id="rId16"/>
    <p:sldId id="396" r:id="rId17"/>
    <p:sldId id="397" r:id="rId18"/>
    <p:sldId id="378" r:id="rId19"/>
    <p:sldId id="376" r:id="rId20"/>
    <p:sldId id="391" r:id="rId21"/>
    <p:sldId id="393" r:id="rId22"/>
    <p:sldId id="392" r:id="rId23"/>
    <p:sldId id="379" r:id="rId24"/>
    <p:sldId id="380" r:id="rId25"/>
    <p:sldId id="381" r:id="rId26"/>
    <p:sldId id="272" r:id="rId27"/>
    <p:sldId id="402" r:id="rId28"/>
    <p:sldId id="403" r:id="rId29"/>
    <p:sldId id="270" r:id="rId30"/>
    <p:sldId id="390" r:id="rId31"/>
    <p:sldId id="385" r:id="rId32"/>
    <p:sldId id="401" r:id="rId33"/>
    <p:sldId id="383" r:id="rId34"/>
  </p:sldIdLst>
  <p:sldSz cx="9144000" cy="6858000" type="screen4x3"/>
  <p:notesSz cx="6797675" cy="9926320"/>
  <p:custDataLst>
    <p:tags r:id="rId40"/>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91" userDrawn="1">
          <p15:clr>
            <a:srgbClr val="A4A3A4"/>
          </p15:clr>
        </p15:guide>
        <p15:guide id="2" pos="287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 Wahlhauser" initials="L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6699FF"/>
    <a:srgbClr val="0000FF"/>
    <a:srgbClr val="FF0066"/>
    <a:srgbClr val="FF9933"/>
    <a:srgbClr val="FFFF66"/>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82024" autoAdjust="0"/>
  </p:normalViewPr>
  <p:slideViewPr>
    <p:cSldViewPr showGuides="1">
      <p:cViewPr varScale="1">
        <p:scale>
          <a:sx n="75" d="100"/>
          <a:sy n="75" d="100"/>
        </p:scale>
        <p:origin x="1167" y="27"/>
      </p:cViewPr>
      <p:guideLst>
        <p:guide orient="horz" pos="2191"/>
        <p:guide pos="2879"/>
      </p:guideLst>
    </p:cSldViewPr>
  </p:slideViewPr>
  <p:outlineViewPr>
    <p:cViewPr>
      <p:scale>
        <a:sx n="33" d="100"/>
        <a:sy n="33" d="100"/>
      </p:scale>
      <p:origin x="222"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8" d="100"/>
          <a:sy n="68" d="100"/>
        </p:scale>
        <p:origin x="-1944" y="-114"/>
      </p:cViewPr>
      <p:guideLst>
        <p:guide orient="horz" pos="3171"/>
        <p:guide pos="214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0" Type="http://schemas.openxmlformats.org/officeDocument/2006/relationships/tags" Target="tags/tag3.xml"/><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lstStyle>
            <a:lvl1pPr>
              <a:defRPr sz="1200">
                <a:latin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lstStyle>
            <a:lvl1pPr algn="r">
              <a:defRPr sz="1200">
                <a:latin typeface="Arial" panose="020B0604020202020204" pitchFamily="34" charset="0"/>
              </a:defRPr>
            </a:lvl1pPr>
          </a:lstStyle>
          <a:p>
            <a:pPr>
              <a:defRPr/>
            </a:pPr>
            <a:fld id="{9FE93AFD-3D1F-4885-81EA-136823E286D8}" type="datetimeFigureOut">
              <a:rPr lang="en-US"/>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wrap="square" lIns="91440" tIns="45720" rIns="91440" bIns="45720" numCol="1" anchor="b" anchorCtr="0" compatLnSpc="1"/>
          <a:lstStyle>
            <a:lvl1pPr>
              <a:defRPr sz="1200">
                <a:latin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lstStyle>
            <a:lvl1pPr algn="r">
              <a:defRPr sz="1200">
                <a:latin typeface="Arial" panose="020B0604020202020204" pitchFamily="34" charset="0"/>
              </a:defRPr>
            </a:lvl1pPr>
          </a:lstStyle>
          <a:p>
            <a:pPr>
              <a:defRPr/>
            </a:pPr>
            <a:fld id="{75DE45F6-BCE5-4EE4-99ED-84E6BEAC3EF5}" type="slidenum">
              <a:rPr lang="en-US"/>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wrap="square" lIns="92830" tIns="46415" rIns="92830" bIns="46415" numCol="1" anchor="t" anchorCtr="0" compatLnSpc="1"/>
          <a:lstStyle>
            <a:lvl1pPr>
              <a:defRPr sz="1200">
                <a:latin typeface="Calibri" panose="020F0502020204030204" pitchFamily="34" charset="0"/>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wrap="square" lIns="92830" tIns="46415" rIns="92830" bIns="46415" numCol="1" anchor="t" anchorCtr="0" compatLnSpc="1"/>
          <a:lstStyle>
            <a:lvl1pPr algn="r">
              <a:defRPr sz="1200">
                <a:latin typeface="Calibri" panose="020F0502020204030204" pitchFamily="34" charset="0"/>
              </a:defRPr>
            </a:lvl1pPr>
          </a:lstStyle>
          <a:p>
            <a:pPr>
              <a:defRPr/>
            </a:pPr>
            <a:fld id="{A5A444E4-90F6-4214-A292-AAA4DA563EFC}" type="datetimeFigureOut">
              <a:rPr lang="en-US"/>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679450" y="4716463"/>
            <a:ext cx="5438775" cy="4465637"/>
          </a:xfrm>
          <a:prstGeom prst="rect">
            <a:avLst/>
          </a:prstGeom>
        </p:spPr>
        <p:txBody>
          <a:bodyPr vert="horz" lIns="92830" tIns="46415" rIns="92830" bIns="46415" rtlCol="0">
            <a:normAutofit/>
          </a:bodyPr>
          <a:lstStyle/>
          <a:p>
            <a:pPr lvl="0"/>
            <a:r>
              <a:rPr lang="en-US" noProof="0" dirty="0"/>
              <a:t>Click to edit Master text styles</a:t>
            </a:r>
            <a:endParaRPr lang="en-US" noProof="0" dirty="0"/>
          </a:p>
          <a:p>
            <a:pPr lvl="1"/>
            <a:r>
              <a:rPr lang="en-US" noProof="0" dirty="0"/>
              <a:t>Second level</a:t>
            </a:r>
            <a:endParaRPr lang="en-US" noProof="0" dirty="0"/>
          </a:p>
          <a:p>
            <a:pPr lvl="2"/>
            <a:r>
              <a:rPr lang="en-US" noProof="0" dirty="0"/>
              <a:t>Third level</a:t>
            </a:r>
            <a:endParaRPr lang="en-US" noProof="0" dirty="0"/>
          </a:p>
          <a:p>
            <a:pPr lvl="3"/>
            <a:r>
              <a:rPr lang="en-US" noProof="0" dirty="0"/>
              <a:t>Fourth level</a:t>
            </a:r>
            <a:endParaRPr lang="en-US" noProof="0" dirty="0"/>
          </a:p>
          <a:p>
            <a:pPr lvl="4"/>
            <a:r>
              <a:rPr lang="en-US" noProof="0" dirty="0"/>
              <a:t>Fifth level</a:t>
            </a:r>
            <a:endParaRPr lang="en-US" noProof="0" dirty="0"/>
          </a:p>
        </p:txBody>
      </p:sp>
      <p:sp>
        <p:nvSpPr>
          <p:cNvPr id="6" name="Footer Placeholder 5"/>
          <p:cNvSpPr>
            <a:spLocks noGrp="1"/>
          </p:cNvSpPr>
          <p:nvPr>
            <p:ph type="ftr" sz="quarter" idx="4"/>
          </p:nvPr>
        </p:nvSpPr>
        <p:spPr>
          <a:xfrm>
            <a:off x="0" y="9428163"/>
            <a:ext cx="2946400" cy="496887"/>
          </a:xfrm>
          <a:prstGeom prst="rect">
            <a:avLst/>
          </a:prstGeom>
        </p:spPr>
        <p:txBody>
          <a:bodyPr vert="horz" wrap="square" lIns="92830" tIns="46415" rIns="92830" bIns="46415" numCol="1" anchor="b" anchorCtr="0" compatLnSpc="1"/>
          <a:lstStyle>
            <a:lvl1pPr>
              <a:defRPr sz="1200">
                <a:latin typeface="Calibri" panose="020F0502020204030204" pitchFamily="34" charset="0"/>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2830" tIns="46415" rIns="92830" bIns="46415" numCol="1" anchor="b" anchorCtr="0" compatLnSpc="1"/>
          <a:lstStyle>
            <a:lvl1pPr algn="r">
              <a:defRPr sz="1200">
                <a:latin typeface="Calibri" panose="020F0502020204030204" pitchFamily="34" charset="0"/>
              </a:defRPr>
            </a:lvl1pPr>
          </a:lstStyle>
          <a:p>
            <a:pPr>
              <a:defRPr/>
            </a:pPr>
            <a:fld id="{9C341C7A-2A5E-4B7A-8744-40D9ABBF8DBE}" type="slidenum">
              <a:rPr lang="en-US"/>
            </a:fld>
            <a:endParaRPr lang="en-US"/>
          </a:p>
        </p:txBody>
      </p:sp>
    </p:spTree>
  </p:cSld>
  <p:clrMap bg1="lt1" tx1="dk1" bg2="lt2" tx2="dk2" accent1="accent1" accent2="accent2" accent3="accent3" accent4="accent4" accent5="accent5" accent6="accent6" hlink="hlink" folHlink="folHlink"/>
  <p:notesStyle>
    <a:lvl1pPr marL="114300" indent="-1143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Arial" panose="020B0604020202020204" pitchFamily="34" charset="0"/>
      </a:defRPr>
    </a:lvl1pPr>
    <a:lvl2pPr marL="571500" indent="-1143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028700" indent="-1143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Arial" panose="020B0604020202020204" pitchFamily="34" charset="0"/>
      </a:defRPr>
    </a:lvl3pPr>
    <a:lvl4pPr marL="1485900" indent="-1143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1943100" indent="-1143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Elaborate within 2 slides on company background and history</a:t>
            </a: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Elaborate within 2 slides on company background and history</a:t>
            </a:r>
            <a:endParaRPr lang="zh-CN" altLang="en-US"/>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Elaborate within 2 slides on company background and history</a:t>
            </a:r>
            <a:endParaRPr lang="zh-CN" altLang="en-US"/>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Elaborate within 2 slides on company background and history</a:t>
            </a:r>
            <a:endParaRPr lang="zh-CN" altLang="en-US"/>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Elaborate within 2 slides on company background and history</a:t>
            </a:r>
            <a:endParaRPr lang="zh-CN" altLang="en-US"/>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Elaborate within 2 slides on company background and history</a:t>
            </a: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Elaborate within 2 slides on company background and history</a:t>
            </a: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Elaborate within 2 slides on company background and history</a:t>
            </a: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Elaborate within 2 slides on company background and history</a:t>
            </a: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Elaborate within 2 slides on company background and history</a:t>
            </a: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5"/>
          </p:nvPr>
        </p:nvSpPr>
        <p:spPr/>
        <p:txBody>
          <a:bodyPr/>
          <a:lstStyle/>
          <a:p>
            <a:pPr>
              <a:defRPr/>
            </a:pPr>
            <a:fld id="{9C341C7A-2A5E-4B7A-8744-40D9ABBF8DB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a:defRPr/>
            </a:pPr>
            <a:r>
              <a:rPr lang="en-US"/>
              <a:t>5/14/2009</a:t>
            </a: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a:defRPr/>
            </a:pPr>
            <a:r>
              <a:rPr lang="en-US"/>
              <a:t>5/14/2009</a:t>
            </a: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a:defRPr/>
            </a:pPr>
            <a:r>
              <a:rPr lang="en-US"/>
              <a:t>5/14/2009</a:t>
            </a: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p:cSld name="Title Slide">
    <p:bg>
      <p:bgPr>
        <a:solidFill>
          <a:schemeClr val="bg2"/>
        </a:solidFill>
        <a:effectLst/>
      </p:bgPr>
    </p:bg>
    <p:spTree>
      <p:nvGrpSpPr>
        <p:cNvPr id="1" name=""/>
        <p:cNvGrpSpPr/>
        <p:nvPr/>
      </p:nvGrpSpPr>
      <p:grpSpPr>
        <a:xfrm>
          <a:off x="0" y="0"/>
          <a:ext cx="0" cy="0"/>
          <a:chOff x="0" y="0"/>
          <a:chExt cx="0" cy="0"/>
        </a:xfrm>
      </p:grpSpPr>
      <p:grpSp>
        <p:nvGrpSpPr>
          <p:cNvPr id="7" name="Group 17"/>
          <p:cNvGrpSpPr/>
          <p:nvPr userDrawn="1"/>
        </p:nvGrpSpPr>
        <p:grpSpPr>
          <a:xfrm>
            <a:off x="1371600" y="4495800"/>
            <a:ext cx="844274" cy="1093310"/>
            <a:chOff x="3860007" y="1897854"/>
            <a:chExt cx="197641" cy="297660"/>
          </a:xfrm>
          <a:effectLst>
            <a:outerShdw blurRad="50800" dist="38100" dir="2700000" algn="tl" rotWithShape="0">
              <a:prstClr val="black">
                <a:alpha val="40000"/>
              </a:prstClr>
            </a:outerShdw>
          </a:effectLst>
        </p:grpSpPr>
        <p:sp>
          <p:nvSpPr>
            <p:cNvPr id="8" name="Oval 7"/>
            <p:cNvSpPr/>
            <p:nvPr/>
          </p:nvSpPr>
          <p:spPr>
            <a:xfrm>
              <a:off x="3860007" y="1897854"/>
              <a:ext cx="97631" cy="97631"/>
            </a:xfrm>
            <a:prstGeom prst="ellipse">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Oval 9"/>
            <p:cNvSpPr/>
            <p:nvPr/>
          </p:nvSpPr>
          <p:spPr>
            <a:xfrm>
              <a:off x="3860007" y="2097883"/>
              <a:ext cx="97631" cy="97631"/>
            </a:xfrm>
            <a:prstGeom prst="ellipse">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Oval 10"/>
            <p:cNvSpPr/>
            <p:nvPr/>
          </p:nvSpPr>
          <p:spPr>
            <a:xfrm>
              <a:off x="3960017" y="1997869"/>
              <a:ext cx="97631" cy="97631"/>
            </a:xfrm>
            <a:prstGeom prst="ellipse">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13" name="Picture 12" descr="mod_logo"/>
          <p:cNvPicPr>
            <a:picLocks noChangeArrowheads="1"/>
          </p:cNvPicPr>
          <p:nvPr userDrawn="1"/>
        </p:nvPicPr>
        <p:blipFill>
          <a:blip r:embed="rId2" cstate="print">
            <a:clrChange>
              <a:clrFrom>
                <a:srgbClr val="000000">
                  <a:alpha val="0"/>
                </a:srgbClr>
              </a:clrFrom>
              <a:clrTo>
                <a:srgbClr val="000000">
                  <a:alpha val="0"/>
                </a:srgbClr>
              </a:clrTo>
            </a:clrChange>
          </a:blip>
          <a:srcRect r="70000"/>
          <a:stretch>
            <a:fillRect/>
          </a:stretch>
        </p:blipFill>
        <p:spPr bwMode="auto">
          <a:xfrm>
            <a:off x="8305800" y="304800"/>
            <a:ext cx="704088" cy="704088"/>
          </a:xfrm>
          <a:prstGeom prst="rect">
            <a:avLst/>
          </a:prstGeom>
          <a:noFill/>
          <a:ln w="9525">
            <a:noFill/>
            <a:miter lim="800000"/>
            <a:headEnd/>
            <a:tailEnd/>
          </a:ln>
          <a:effectLst>
            <a:reflection blurRad="6350" stA="52000" endA="300" endPos="35000" dir="5400000" sy="-100000" algn="bl" rotWithShape="0"/>
          </a:effectLst>
        </p:spPr>
      </p:pic>
      <p:sp>
        <p:nvSpPr>
          <p:cNvPr id="9" name="Subtitle 8"/>
          <p:cNvSpPr>
            <a:spLocks noGrp="1"/>
          </p:cNvSpPr>
          <p:nvPr>
            <p:ph type="subTitle" idx="1"/>
          </p:nvPr>
        </p:nvSpPr>
        <p:spPr>
          <a:xfrm>
            <a:off x="2362200" y="6050037"/>
            <a:ext cx="6781800" cy="685800"/>
          </a:xfrm>
        </p:spPr>
        <p:txBody>
          <a:bodyPr anchor="ctr"/>
          <a:lstStyle>
            <a:lvl1pPr marL="0" indent="0" algn="l" eaLnBrk="1" latinLnBrk="0" hangingPunct="1">
              <a:buNone/>
              <a:defRPr kumimoji="0" sz="2800" cap="small" baseline="0">
                <a:solidFill>
                  <a:srgbClr val="FFFFFF"/>
                </a:solidFill>
                <a:latin typeface="Century Gothic" panose="020B0502020202020204" pitchFamily="34" charset="0"/>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lstStyle>
          <a:p>
            <a:r>
              <a:rPr lang="en-US"/>
              <a:t>Click to edit Master subtitle style</a:t>
            </a:r>
            <a:endParaRPr lang="en-US"/>
          </a:p>
        </p:txBody>
      </p:sp>
      <p:sp>
        <p:nvSpPr>
          <p:cNvPr id="12" name="Rectangle 11"/>
          <p:cNvSpPr>
            <a:spLocks noGrp="1"/>
          </p:cNvSpPr>
          <p:nvPr>
            <p:ph type="title"/>
          </p:nvPr>
        </p:nvSpPr>
        <p:spPr>
          <a:xfrm>
            <a:off x="2362200" y="279400"/>
            <a:ext cx="6477000" cy="5562600"/>
          </a:xfrm>
        </p:spPr>
        <p:txBody>
          <a:bodyPr rtlCol="0"/>
          <a:lstStyle>
            <a:lvl1pPr eaLnBrk="1" latinLnBrk="0" hangingPunct="1">
              <a:defRPr kumimoji="0" b="0" cap="all" baseline="0">
                <a:latin typeface="Century Gothic" panose="020B0502020202020204" pitchFamily="34" charset="0"/>
              </a:defRPr>
            </a:lvl1pPr>
          </a:lstStyle>
          <a:p>
            <a:r>
              <a:rPr lang="en-US" dirty="0"/>
              <a:t>Click to edit Master title style</a:t>
            </a:r>
            <a:endParaRPr lang="en-US" dirty="0"/>
          </a:p>
        </p:txBody>
      </p:sp>
      <p:sp>
        <p:nvSpPr>
          <p:cNvPr id="14" name="Date Placeholder 27"/>
          <p:cNvSpPr>
            <a:spLocks noGrp="1"/>
          </p:cNvSpPr>
          <p:nvPr>
            <p:ph type="dt" sz="half" idx="10"/>
          </p:nvPr>
        </p:nvSpPr>
        <p:spPr>
          <a:xfrm>
            <a:off x="76200" y="6069013"/>
            <a:ext cx="2057400" cy="685800"/>
          </a:xfrm>
        </p:spPr>
        <p:txBody>
          <a:bodyPr wrap="square" lIns="91440" tIns="45720" rIns="91440" bIns="45720" numCol="1" compatLnSpc="1">
            <a:noAutofit/>
          </a:bodyPr>
          <a:lstStyle>
            <a:lvl1pPr algn="ctr" fontAlgn="base">
              <a:spcBef>
                <a:spcPct val="0"/>
              </a:spcBef>
              <a:spcAft>
                <a:spcPct val="0"/>
              </a:spcAft>
              <a:defRPr sz="2000">
                <a:solidFill>
                  <a:srgbClr val="FFFFFF"/>
                </a:solidFill>
              </a:defRPr>
            </a:lvl1pPr>
          </a:lstStyle>
          <a:p>
            <a:pPr>
              <a:defRPr/>
            </a:pPr>
            <a:endParaRPr lang="en-US"/>
          </a:p>
        </p:txBody>
      </p:sp>
    </p:spTree>
  </p:cSld>
  <p:clrMapOvr>
    <a:overrideClrMapping bg1="dk1" tx1="lt1" bg2="dk2" tx2="lt2" accent1="accent1" accent2="accent2" accent3="accent3" accent4="accent4" accent5="accent5" accent6="accent6" hlink="hlink" folHlink="folHlink"/>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sz="3600" b="0"/>
            </a:lvl1pPr>
          </a:lstStyle>
          <a:p>
            <a:r>
              <a:rPr lang="en-US" dirty="0"/>
              <a:t>Click to edit Master title style</a:t>
            </a:r>
            <a:endParaRPr dirty="0"/>
          </a:p>
        </p:txBody>
      </p:sp>
      <p:sp>
        <p:nvSpPr>
          <p:cNvPr id="7" name="Rectangle 6"/>
          <p:cNvSpPr>
            <a:spLocks noGrp="1"/>
          </p:cNvSpPr>
          <p:nvPr>
            <p:ph sz="quarter" idx="13"/>
          </p:nvPr>
        </p:nvSpPr>
        <p:spPr>
          <a:xfrm>
            <a:off x="609600" y="1803400"/>
            <a:ext cx="8153400" cy="4368800"/>
          </a:xfrm>
        </p:spPr>
        <p:txBody>
          <a:bodyPr>
            <a:normAutofit/>
          </a:bodyPr>
          <a:lstStyle>
            <a:lvl1pPr>
              <a:buFontTx/>
              <a:buBlip>
                <a:blip r:embed="rId2"/>
              </a:buBlip>
              <a:defRPr sz="2000"/>
            </a:lvl1pPr>
            <a:lvl2pPr>
              <a:buFontTx/>
              <a:buBlip>
                <a:blip r:embed="rId3"/>
              </a:buBlip>
              <a:defRPr sz="1800"/>
            </a:lvl2pPr>
            <a:lvl3pPr>
              <a:defRPr sz="1600"/>
            </a:lvl3pPr>
            <a:lvl4pPr>
              <a:defRPr sz="1400"/>
            </a:lvl4pPr>
            <a:lvl5pPr>
              <a:defRPr sz="1400"/>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Rectangle 3"/>
          <p:cNvSpPr>
            <a:spLocks noGrp="1"/>
          </p:cNvSpPr>
          <p:nvPr>
            <p:ph type="dt" sz="half" idx="14"/>
          </p:nvPr>
        </p:nvSpPr>
        <p:spPr/>
        <p:txBody>
          <a:bodyPr/>
          <a:lstStyle>
            <a:lvl1pPr>
              <a:defRPr/>
            </a:lvl1pPr>
          </a:lstStyle>
          <a:p>
            <a:pPr>
              <a:defRPr/>
            </a:pPr>
            <a:r>
              <a:rPr lang="en-US"/>
              <a:t>5/14/2009</a:t>
            </a:r>
            <a:endParaRPr lang="en-US"/>
          </a:p>
        </p:txBody>
      </p:sp>
      <p:sp>
        <p:nvSpPr>
          <p:cNvPr id="5" name="Rectangle 4"/>
          <p:cNvSpPr>
            <a:spLocks noGrp="1"/>
          </p:cNvSpPr>
          <p:nvPr>
            <p:ph type="ftr" sz="quarter" idx="15"/>
          </p:nvPr>
        </p:nvSpPr>
        <p:spPr/>
        <p:txBody>
          <a:bodyPr/>
          <a:lstStyle>
            <a:lvl1pPr>
              <a:defRPr/>
            </a:lvl1pPr>
          </a:lstStyle>
          <a:p>
            <a:pPr>
              <a:defRPr/>
            </a:pPr>
            <a:endParaRPr lang="en-US"/>
          </a:p>
        </p:txBody>
      </p:sp>
      <p:sp>
        <p:nvSpPr>
          <p:cNvPr id="6" name="Rectangle 5"/>
          <p:cNvSpPr>
            <a:spLocks noGrp="1"/>
          </p:cNvSpPr>
          <p:nvPr>
            <p:ph type="sldNum" sz="quarter" idx="16"/>
          </p:nvPr>
        </p:nvSpPr>
        <p:spPr/>
        <p:txBody>
          <a:bodyPr/>
          <a:lstStyle>
            <a:lvl1pPr>
              <a:defRPr/>
            </a:lvl1pPr>
          </a:lstStyle>
          <a:p>
            <a:pPr>
              <a:defRPr/>
            </a:pPr>
            <a:fld id="{E9D40A19-255D-4756-8FC1-F4CEA59E1D24}" type="slidenum">
              <a:rPr lang="en-US"/>
            </a:fld>
            <a:endParaRPr lang="en-US" sz="1400"/>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sp>
        <p:nvSpPr>
          <p:cNvPr id="5" name="Rectangle 4"/>
          <p:cNvSpPr/>
          <p:nvPr/>
        </p:nvSpPr>
        <p:spPr>
          <a:xfrm>
            <a:off x="-9525" y="6053138"/>
            <a:ext cx="2249488" cy="7143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2359025" y="6045200"/>
            <a:ext cx="6784975" cy="7112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grpSp>
        <p:nvGrpSpPr>
          <p:cNvPr id="7" name="Group 17"/>
          <p:cNvGrpSpPr/>
          <p:nvPr userDrawn="1"/>
        </p:nvGrpSpPr>
        <p:grpSpPr>
          <a:xfrm>
            <a:off x="1371600" y="4495800"/>
            <a:ext cx="844274" cy="1093310"/>
            <a:chOff x="3860007" y="1897854"/>
            <a:chExt cx="197641" cy="297660"/>
          </a:xfrm>
          <a:effectLst>
            <a:outerShdw blurRad="50800" dist="38100" dir="2700000" algn="tl" rotWithShape="0">
              <a:prstClr val="black">
                <a:alpha val="40000"/>
              </a:prstClr>
            </a:outerShdw>
          </a:effectLst>
        </p:grpSpPr>
        <p:sp>
          <p:nvSpPr>
            <p:cNvPr id="8" name="Oval 7"/>
            <p:cNvSpPr/>
            <p:nvPr/>
          </p:nvSpPr>
          <p:spPr>
            <a:xfrm>
              <a:off x="3860007" y="1897854"/>
              <a:ext cx="97631" cy="97631"/>
            </a:xfrm>
            <a:prstGeom prst="ellipse">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Oval 9"/>
            <p:cNvSpPr/>
            <p:nvPr/>
          </p:nvSpPr>
          <p:spPr>
            <a:xfrm>
              <a:off x="3860007" y="2097883"/>
              <a:ext cx="97631" cy="97631"/>
            </a:xfrm>
            <a:prstGeom prst="ellipse">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Oval 10"/>
            <p:cNvSpPr/>
            <p:nvPr/>
          </p:nvSpPr>
          <p:spPr>
            <a:xfrm>
              <a:off x="3960017" y="1997869"/>
              <a:ext cx="97631" cy="97631"/>
            </a:xfrm>
            <a:prstGeom prst="ellipse">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13" name="Picture 12" descr="mod_logo"/>
          <p:cNvPicPr>
            <a:picLocks noChangeArrowheads="1"/>
          </p:cNvPicPr>
          <p:nvPr userDrawn="1"/>
        </p:nvPicPr>
        <p:blipFill>
          <a:blip r:embed="rId2" cstate="print">
            <a:clrChange>
              <a:clrFrom>
                <a:srgbClr val="000000">
                  <a:alpha val="0"/>
                </a:srgbClr>
              </a:clrFrom>
              <a:clrTo>
                <a:srgbClr val="000000">
                  <a:alpha val="0"/>
                </a:srgbClr>
              </a:clrTo>
            </a:clrChange>
          </a:blip>
          <a:srcRect r="70000"/>
          <a:stretch>
            <a:fillRect/>
          </a:stretch>
        </p:blipFill>
        <p:spPr bwMode="auto">
          <a:xfrm>
            <a:off x="8305800" y="304800"/>
            <a:ext cx="704088" cy="704088"/>
          </a:xfrm>
          <a:prstGeom prst="rect">
            <a:avLst/>
          </a:prstGeom>
          <a:noFill/>
          <a:ln w="9525">
            <a:noFill/>
            <a:miter lim="800000"/>
            <a:headEnd/>
            <a:tailEnd/>
          </a:ln>
          <a:effectLst>
            <a:reflection blurRad="6350" stA="52000" endA="300" endPos="35000" dir="5400000" sy="-100000" algn="bl" rotWithShape="0"/>
          </a:effectLst>
        </p:spPr>
      </p:pic>
      <p:sp>
        <p:nvSpPr>
          <p:cNvPr id="9" name="Subtitle 8"/>
          <p:cNvSpPr>
            <a:spLocks noGrp="1"/>
          </p:cNvSpPr>
          <p:nvPr>
            <p:ph type="subTitle" idx="1"/>
          </p:nvPr>
        </p:nvSpPr>
        <p:spPr>
          <a:xfrm>
            <a:off x="2362200" y="6050037"/>
            <a:ext cx="6781800" cy="685800"/>
          </a:xfrm>
        </p:spPr>
        <p:txBody>
          <a:bodyPr anchor="ctr"/>
          <a:lstStyle>
            <a:lvl1pPr marL="0" indent="0" algn="l" eaLnBrk="1" latinLnBrk="0" hangingPunct="1">
              <a:buNone/>
              <a:defRPr kumimoji="0" sz="2800" cap="small" baseline="0">
                <a:solidFill>
                  <a:srgbClr val="FFFFFF"/>
                </a:solidFill>
                <a:latin typeface="Century Gothic" panose="020B0502020202020204" pitchFamily="34" charset="0"/>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lstStyle>
          <a:p>
            <a:r>
              <a:rPr lang="en-US"/>
              <a:t>Click to edit Master subtitle style</a:t>
            </a:r>
            <a:endParaRPr lang="en-US"/>
          </a:p>
        </p:txBody>
      </p:sp>
      <p:sp>
        <p:nvSpPr>
          <p:cNvPr id="12" name="Rectangle 11"/>
          <p:cNvSpPr>
            <a:spLocks noGrp="1"/>
          </p:cNvSpPr>
          <p:nvPr>
            <p:ph type="title"/>
          </p:nvPr>
        </p:nvSpPr>
        <p:spPr>
          <a:xfrm>
            <a:off x="2362200" y="279400"/>
            <a:ext cx="6477000" cy="5562600"/>
          </a:xfrm>
        </p:spPr>
        <p:txBody>
          <a:bodyPr rtlCol="0"/>
          <a:lstStyle>
            <a:lvl1pPr eaLnBrk="1" latinLnBrk="0" hangingPunct="1">
              <a:defRPr kumimoji="0" b="0" cap="all" baseline="0">
                <a:latin typeface="Century Gothic" panose="020B0502020202020204" pitchFamily="34" charset="0"/>
              </a:defRPr>
            </a:lvl1pPr>
          </a:lstStyle>
          <a:p>
            <a:r>
              <a:rPr lang="en-US" dirty="0"/>
              <a:t>Click to edit Master title style</a:t>
            </a:r>
            <a:endParaRPr lang="en-US" dirty="0"/>
          </a:p>
        </p:txBody>
      </p:sp>
      <p:sp>
        <p:nvSpPr>
          <p:cNvPr id="14" name="Date Placeholder 27"/>
          <p:cNvSpPr>
            <a:spLocks noGrp="1"/>
          </p:cNvSpPr>
          <p:nvPr>
            <p:ph type="dt" sz="half" idx="10"/>
          </p:nvPr>
        </p:nvSpPr>
        <p:spPr>
          <a:xfrm>
            <a:off x="76200" y="6069013"/>
            <a:ext cx="2057400" cy="685800"/>
          </a:xfrm>
        </p:spPr>
        <p:txBody>
          <a:bodyPr wrap="square" lIns="91440" tIns="45720" rIns="91440" bIns="45720" numCol="1" compatLnSpc="1">
            <a:noAutofit/>
          </a:bodyPr>
          <a:lstStyle>
            <a:lvl1pPr algn="ctr" fontAlgn="base">
              <a:spcBef>
                <a:spcPct val="0"/>
              </a:spcBef>
              <a:spcAft>
                <a:spcPct val="0"/>
              </a:spcAft>
              <a:defRPr sz="2000">
                <a:solidFill>
                  <a:srgbClr val="FFFFFF"/>
                </a:solidFill>
              </a:defRPr>
            </a:lvl1pPr>
          </a:lstStyle>
          <a:p>
            <a:pPr>
              <a:defRPr/>
            </a:pPr>
            <a:endParaRPr lang="en-US"/>
          </a:p>
        </p:txBody>
      </p:sp>
    </p:spTree>
  </p:cSld>
  <p:clrMapOvr>
    <a:overrideClrMapping bg1="dk1" tx1="lt1" bg2="dk2" tx2="lt2" accent1="accent1" accent2="accent2" accent3="accent3" accent4="accent4" accent5="accent5" accent6="accent6" hlink="hlink" folHlink="folHlink"/>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sz="3600" b="0"/>
            </a:lvl1pPr>
          </a:lstStyle>
          <a:p>
            <a:r>
              <a:rPr lang="en-US" dirty="0"/>
              <a:t>Click to edit Master title style</a:t>
            </a:r>
            <a:endParaRPr dirty="0"/>
          </a:p>
        </p:txBody>
      </p:sp>
      <p:sp>
        <p:nvSpPr>
          <p:cNvPr id="7" name="Rectangle 6"/>
          <p:cNvSpPr>
            <a:spLocks noGrp="1"/>
          </p:cNvSpPr>
          <p:nvPr>
            <p:ph sz="quarter" idx="13"/>
          </p:nvPr>
        </p:nvSpPr>
        <p:spPr>
          <a:xfrm>
            <a:off x="609600" y="1803400"/>
            <a:ext cx="8153400" cy="4368800"/>
          </a:xfrm>
        </p:spPr>
        <p:txBody>
          <a:bodyPr>
            <a:normAutofit/>
          </a:bodyPr>
          <a:lstStyle>
            <a:lvl1pPr>
              <a:buFontTx/>
              <a:buBlip>
                <a:blip r:embed="rId2"/>
              </a:buBlip>
              <a:defRPr sz="2000"/>
            </a:lvl1pPr>
            <a:lvl2pPr>
              <a:buFontTx/>
              <a:buBlip>
                <a:blip r:embed="rId3"/>
              </a:buBlip>
              <a:defRPr sz="1800"/>
            </a:lvl2pPr>
            <a:lvl3pPr>
              <a:defRPr sz="1600"/>
            </a:lvl3pPr>
            <a:lvl4pPr>
              <a:defRPr sz="1400"/>
            </a:lvl4pPr>
            <a:lvl5pPr>
              <a:defRPr sz="1400"/>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Rectangle 3"/>
          <p:cNvSpPr>
            <a:spLocks noGrp="1"/>
          </p:cNvSpPr>
          <p:nvPr>
            <p:ph type="dt" sz="half" idx="14"/>
          </p:nvPr>
        </p:nvSpPr>
        <p:spPr/>
        <p:txBody>
          <a:bodyPr/>
          <a:lstStyle>
            <a:lvl1pPr>
              <a:defRPr/>
            </a:lvl1pPr>
          </a:lstStyle>
          <a:p>
            <a:pPr>
              <a:defRPr/>
            </a:pPr>
            <a:r>
              <a:rPr lang="en-US"/>
              <a:t>5/14/2009</a:t>
            </a:r>
            <a:endParaRPr lang="en-US"/>
          </a:p>
        </p:txBody>
      </p:sp>
      <p:sp>
        <p:nvSpPr>
          <p:cNvPr id="5" name="Rectangle 4"/>
          <p:cNvSpPr>
            <a:spLocks noGrp="1"/>
          </p:cNvSpPr>
          <p:nvPr>
            <p:ph type="ftr" sz="quarter" idx="15"/>
          </p:nvPr>
        </p:nvSpPr>
        <p:spPr/>
        <p:txBody>
          <a:bodyPr/>
          <a:lstStyle>
            <a:lvl1pPr>
              <a:defRPr/>
            </a:lvl1pPr>
          </a:lstStyle>
          <a:p>
            <a:pPr>
              <a:defRPr/>
            </a:pPr>
            <a:endParaRPr lang="en-US"/>
          </a:p>
        </p:txBody>
      </p:sp>
      <p:sp>
        <p:nvSpPr>
          <p:cNvPr id="6" name="Rectangle 5"/>
          <p:cNvSpPr>
            <a:spLocks noGrp="1"/>
          </p:cNvSpPr>
          <p:nvPr>
            <p:ph type="sldNum" sz="quarter" idx="16"/>
          </p:nvPr>
        </p:nvSpPr>
        <p:spPr/>
        <p:txBody>
          <a:bodyPr/>
          <a:lstStyle>
            <a:lvl1pPr>
              <a:defRPr/>
            </a:lvl1pPr>
          </a:lstStyle>
          <a:p>
            <a:pPr>
              <a:defRPr/>
            </a:pPr>
            <a:fld id="{E9D40A19-255D-4756-8FC1-F4CEA59E1D24}" type="slidenum">
              <a:rPr lang="en-US"/>
            </a:fld>
            <a:endParaRPr lang="en-US" sz="1400"/>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4" name="Rectangle 3"/>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Century Gothic" panose="020B0502020202020204" pitchFamily="34" charset="0"/>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grpSp>
        <p:nvGrpSpPr>
          <p:cNvPr id="7" name="Group 2"/>
          <p:cNvGrpSpPr/>
          <p:nvPr userDrawn="1"/>
        </p:nvGrpSpPr>
        <p:grpSpPr bwMode="auto">
          <a:xfrm>
            <a:off x="381000" y="2819400"/>
            <a:ext cx="987425" cy="347663"/>
            <a:chOff x="5590" y="2662"/>
            <a:chExt cx="1075" cy="410"/>
          </a:xfrm>
        </p:grpSpPr>
        <p:grpSp>
          <p:nvGrpSpPr>
            <p:cNvPr id="8" name="Group 3"/>
            <p:cNvGrpSpPr/>
            <p:nvPr/>
          </p:nvGrpSpPr>
          <p:grpSpPr bwMode="auto">
            <a:xfrm>
              <a:off x="6345" y="2662"/>
              <a:ext cx="320" cy="410"/>
              <a:chOff x="6345" y="3222"/>
              <a:chExt cx="320" cy="410"/>
            </a:xfrm>
          </p:grpSpPr>
          <p:sp>
            <p:nvSpPr>
              <p:cNvPr id="17" name="Oval 4"/>
              <p:cNvSpPr>
                <a:spLocks noChangeArrowheads="1"/>
              </p:cNvSpPr>
              <p:nvPr/>
            </p:nvSpPr>
            <p:spPr bwMode="auto">
              <a:xfrm>
                <a:off x="6345" y="3222"/>
                <a:ext cx="143" cy="142"/>
              </a:xfrm>
              <a:prstGeom prst="ellipse">
                <a:avLst/>
              </a:prstGeom>
              <a:solidFill>
                <a:srgbClr val="BFBFBF"/>
              </a:solidFill>
              <a:ln w="9525">
                <a:noFill/>
                <a:round/>
              </a:ln>
            </p:spPr>
            <p:txBody>
              <a:bodyPr/>
              <a:lstStyle/>
              <a:p>
                <a:pPr>
                  <a:defRPr/>
                </a:pPr>
                <a:endParaRPr lang="en-US">
                  <a:latin typeface="Georgia" panose="02040502050405020303" pitchFamily="18" charset="0"/>
                </a:endParaRPr>
              </a:p>
            </p:txBody>
          </p:sp>
          <p:sp>
            <p:nvSpPr>
              <p:cNvPr id="18" name="Oval 5"/>
              <p:cNvSpPr>
                <a:spLocks noChangeArrowheads="1"/>
              </p:cNvSpPr>
              <p:nvPr/>
            </p:nvSpPr>
            <p:spPr bwMode="auto">
              <a:xfrm>
                <a:off x="6523" y="3357"/>
                <a:ext cx="142" cy="142"/>
              </a:xfrm>
              <a:prstGeom prst="ellipse">
                <a:avLst/>
              </a:prstGeom>
              <a:solidFill>
                <a:srgbClr val="BFBFBF"/>
              </a:solidFill>
              <a:ln w="9525">
                <a:noFill/>
                <a:round/>
              </a:ln>
            </p:spPr>
            <p:txBody>
              <a:bodyPr/>
              <a:lstStyle/>
              <a:p>
                <a:pPr>
                  <a:defRPr/>
                </a:pPr>
                <a:endParaRPr lang="en-US">
                  <a:latin typeface="Georgia" panose="02040502050405020303" pitchFamily="18" charset="0"/>
                </a:endParaRPr>
              </a:p>
            </p:txBody>
          </p:sp>
          <p:sp>
            <p:nvSpPr>
              <p:cNvPr id="19" name="Oval 6"/>
              <p:cNvSpPr>
                <a:spLocks noChangeArrowheads="1"/>
              </p:cNvSpPr>
              <p:nvPr/>
            </p:nvSpPr>
            <p:spPr bwMode="auto">
              <a:xfrm>
                <a:off x="6345" y="3490"/>
                <a:ext cx="143" cy="142"/>
              </a:xfrm>
              <a:prstGeom prst="ellipse">
                <a:avLst/>
              </a:prstGeom>
              <a:solidFill>
                <a:srgbClr val="BFBFBF"/>
              </a:solidFill>
              <a:ln w="9525">
                <a:noFill/>
                <a:round/>
              </a:ln>
            </p:spPr>
            <p:txBody>
              <a:bodyPr/>
              <a:lstStyle/>
              <a:p>
                <a:pPr>
                  <a:defRPr/>
                </a:pPr>
                <a:endParaRPr lang="en-US">
                  <a:latin typeface="Georgia" panose="02040502050405020303" pitchFamily="18" charset="0"/>
                </a:endParaRPr>
              </a:p>
            </p:txBody>
          </p:sp>
        </p:grpSp>
        <p:grpSp>
          <p:nvGrpSpPr>
            <p:cNvPr id="9" name="Group 7"/>
            <p:cNvGrpSpPr/>
            <p:nvPr/>
          </p:nvGrpSpPr>
          <p:grpSpPr bwMode="auto">
            <a:xfrm>
              <a:off x="5968" y="2662"/>
              <a:ext cx="320" cy="410"/>
              <a:chOff x="6346" y="3222"/>
              <a:chExt cx="320" cy="410"/>
            </a:xfrm>
          </p:grpSpPr>
          <p:sp>
            <p:nvSpPr>
              <p:cNvPr id="14" name="Oval 8"/>
              <p:cNvSpPr>
                <a:spLocks noChangeArrowheads="1"/>
              </p:cNvSpPr>
              <p:nvPr/>
            </p:nvSpPr>
            <p:spPr bwMode="auto">
              <a:xfrm>
                <a:off x="6346" y="3222"/>
                <a:ext cx="142" cy="142"/>
              </a:xfrm>
              <a:prstGeom prst="ellipse">
                <a:avLst/>
              </a:prstGeom>
              <a:noFill/>
              <a:ln w="12700">
                <a:solidFill>
                  <a:srgbClr val="BFBFBF"/>
                </a:solidFill>
                <a:round/>
              </a:ln>
            </p:spPr>
            <p:txBody>
              <a:bodyPr/>
              <a:lstStyle/>
              <a:p>
                <a:pPr>
                  <a:defRPr/>
                </a:pPr>
                <a:endParaRPr lang="en-US">
                  <a:latin typeface="Georgia" panose="02040502050405020303" pitchFamily="18" charset="0"/>
                </a:endParaRPr>
              </a:p>
            </p:txBody>
          </p:sp>
          <p:sp>
            <p:nvSpPr>
              <p:cNvPr id="15" name="Oval 9"/>
              <p:cNvSpPr>
                <a:spLocks noChangeArrowheads="1"/>
              </p:cNvSpPr>
              <p:nvPr/>
            </p:nvSpPr>
            <p:spPr bwMode="auto">
              <a:xfrm>
                <a:off x="6523" y="3357"/>
                <a:ext cx="143" cy="142"/>
              </a:xfrm>
              <a:prstGeom prst="ellipse">
                <a:avLst/>
              </a:prstGeom>
              <a:noFill/>
              <a:ln w="12700">
                <a:solidFill>
                  <a:srgbClr val="BFBFBF"/>
                </a:solidFill>
                <a:round/>
              </a:ln>
            </p:spPr>
            <p:txBody>
              <a:bodyPr/>
              <a:lstStyle/>
              <a:p>
                <a:pPr>
                  <a:defRPr/>
                </a:pPr>
                <a:endParaRPr lang="en-US">
                  <a:latin typeface="Georgia" panose="02040502050405020303" pitchFamily="18" charset="0"/>
                </a:endParaRPr>
              </a:p>
            </p:txBody>
          </p:sp>
          <p:sp>
            <p:nvSpPr>
              <p:cNvPr id="16" name="Oval 10"/>
              <p:cNvSpPr>
                <a:spLocks noChangeArrowheads="1"/>
              </p:cNvSpPr>
              <p:nvPr/>
            </p:nvSpPr>
            <p:spPr bwMode="auto">
              <a:xfrm>
                <a:off x="6346" y="3490"/>
                <a:ext cx="142" cy="142"/>
              </a:xfrm>
              <a:prstGeom prst="ellipse">
                <a:avLst/>
              </a:prstGeom>
              <a:noFill/>
              <a:ln w="12700">
                <a:solidFill>
                  <a:srgbClr val="BFBFBF"/>
                </a:solidFill>
                <a:round/>
              </a:ln>
            </p:spPr>
            <p:txBody>
              <a:bodyPr/>
              <a:lstStyle/>
              <a:p>
                <a:pPr>
                  <a:defRPr/>
                </a:pPr>
                <a:endParaRPr lang="en-US">
                  <a:latin typeface="Georgia" panose="02040502050405020303" pitchFamily="18" charset="0"/>
                </a:endParaRPr>
              </a:p>
            </p:txBody>
          </p:sp>
        </p:grpSp>
        <p:grpSp>
          <p:nvGrpSpPr>
            <p:cNvPr id="10" name="Group 11"/>
            <p:cNvGrpSpPr/>
            <p:nvPr/>
          </p:nvGrpSpPr>
          <p:grpSpPr bwMode="auto">
            <a:xfrm>
              <a:off x="5590" y="2662"/>
              <a:ext cx="320" cy="410"/>
              <a:chOff x="6346" y="3222"/>
              <a:chExt cx="320" cy="410"/>
            </a:xfrm>
          </p:grpSpPr>
          <p:sp>
            <p:nvSpPr>
              <p:cNvPr id="11" name="Oval 12"/>
              <p:cNvSpPr>
                <a:spLocks noChangeArrowheads="1"/>
              </p:cNvSpPr>
              <p:nvPr/>
            </p:nvSpPr>
            <p:spPr bwMode="auto">
              <a:xfrm>
                <a:off x="6346" y="3222"/>
                <a:ext cx="143" cy="142"/>
              </a:xfrm>
              <a:prstGeom prst="ellipse">
                <a:avLst/>
              </a:prstGeom>
              <a:noFill/>
              <a:ln w="12700">
                <a:solidFill>
                  <a:srgbClr val="BFBFBF"/>
                </a:solidFill>
                <a:round/>
              </a:ln>
            </p:spPr>
            <p:txBody>
              <a:bodyPr/>
              <a:lstStyle/>
              <a:p>
                <a:pPr>
                  <a:defRPr/>
                </a:pPr>
                <a:endParaRPr lang="en-US">
                  <a:latin typeface="Georgia" panose="02040502050405020303" pitchFamily="18" charset="0"/>
                </a:endParaRPr>
              </a:p>
            </p:txBody>
          </p:sp>
          <p:sp>
            <p:nvSpPr>
              <p:cNvPr id="12" name="Oval 13"/>
              <p:cNvSpPr>
                <a:spLocks noChangeArrowheads="1"/>
              </p:cNvSpPr>
              <p:nvPr/>
            </p:nvSpPr>
            <p:spPr bwMode="auto">
              <a:xfrm>
                <a:off x="6524" y="3357"/>
                <a:ext cx="142" cy="142"/>
              </a:xfrm>
              <a:prstGeom prst="ellipse">
                <a:avLst/>
              </a:prstGeom>
              <a:noFill/>
              <a:ln w="12700">
                <a:solidFill>
                  <a:srgbClr val="BFBFBF"/>
                </a:solidFill>
                <a:round/>
              </a:ln>
            </p:spPr>
            <p:txBody>
              <a:bodyPr/>
              <a:lstStyle/>
              <a:p>
                <a:pPr>
                  <a:defRPr/>
                </a:pPr>
                <a:endParaRPr lang="en-US">
                  <a:latin typeface="Georgia" panose="02040502050405020303" pitchFamily="18" charset="0"/>
                </a:endParaRPr>
              </a:p>
            </p:txBody>
          </p:sp>
          <p:sp>
            <p:nvSpPr>
              <p:cNvPr id="13" name="Oval 14"/>
              <p:cNvSpPr>
                <a:spLocks noChangeArrowheads="1"/>
              </p:cNvSpPr>
              <p:nvPr/>
            </p:nvSpPr>
            <p:spPr bwMode="auto">
              <a:xfrm>
                <a:off x="6346" y="3490"/>
                <a:ext cx="143" cy="142"/>
              </a:xfrm>
              <a:prstGeom prst="ellipse">
                <a:avLst/>
              </a:prstGeom>
              <a:noFill/>
              <a:ln w="12700">
                <a:solidFill>
                  <a:srgbClr val="BFBFBF"/>
                </a:solidFill>
                <a:round/>
              </a:ln>
            </p:spPr>
            <p:txBody>
              <a:bodyPr/>
              <a:lstStyle/>
              <a:p>
                <a:pPr>
                  <a:defRPr/>
                </a:pPr>
                <a:endParaRPr lang="en-US">
                  <a:latin typeface="Georgia" panose="02040502050405020303" pitchFamily="18" charset="0"/>
                </a:endParaRPr>
              </a:p>
            </p:txBody>
          </p:sp>
        </p:grpSp>
      </p:grpSp>
      <p:sp>
        <p:nvSpPr>
          <p:cNvPr id="3" name="Text Placeholder 2"/>
          <p:cNvSpPr>
            <a:spLocks noGrp="1"/>
          </p:cNvSpPr>
          <p:nvPr>
            <p:ph type="body" idx="1"/>
          </p:nvPr>
        </p:nvSpPr>
        <p:spPr>
          <a:xfrm>
            <a:off x="1371601" y="2743201"/>
            <a:ext cx="7123113" cy="1673225"/>
          </a:xfrm>
        </p:spPr>
        <p:txBody>
          <a:bodyPr/>
          <a:lstStyle>
            <a:lvl1pPr eaLnBrk="1" latinLnBrk="0" hangingPunct="1">
              <a:buNone/>
              <a:defRPr kumimoji="0" sz="2800">
                <a:solidFill>
                  <a:schemeClr val="tx2"/>
                </a:solidFill>
                <a:latin typeface="Century Gothic" panose="020B0502020202020204" pitchFamily="34" charset="0"/>
              </a:defRPr>
            </a:lvl1pPr>
            <a:lvl2pPr eaLnBrk="1" latinLnBrk="0" hangingPunct="1">
              <a:buNone/>
              <a:defRPr kumimoji="0" sz="1800">
                <a:solidFill>
                  <a:schemeClr val="tx1">
                    <a:tint val="75000"/>
                  </a:schemeClr>
                </a:solidFill>
              </a:defRPr>
            </a:lvl2pPr>
            <a:lvl3pPr eaLnBrk="1" latinLnBrk="0" hangingPunct="1">
              <a:buNone/>
              <a:defRPr kumimoji="0" sz="1600">
                <a:solidFill>
                  <a:schemeClr val="tx1">
                    <a:tint val="75000"/>
                  </a:schemeClr>
                </a:solidFill>
              </a:defRPr>
            </a:lvl3pPr>
            <a:lvl4pPr eaLnBrk="1" latinLnBrk="0" hangingPunct="1">
              <a:buNone/>
              <a:defRPr kumimoji="0" sz="1400">
                <a:solidFill>
                  <a:schemeClr val="tx1">
                    <a:tint val="75000"/>
                  </a:schemeClr>
                </a:solidFill>
              </a:defRPr>
            </a:lvl4pPr>
            <a:lvl5pPr eaLnBrk="1" latinLnBrk="0" hangingPunct="1">
              <a:buNone/>
              <a:defRPr kumimoji="0" sz="1400">
                <a:solidFill>
                  <a:schemeClr val="tx1">
                    <a:tint val="75000"/>
                  </a:schemeClr>
                </a:solidFill>
              </a:defRPr>
            </a:lvl5pPr>
          </a:lstStyle>
          <a:p>
            <a:pPr lvl="0"/>
            <a:r>
              <a:rPr lang="en-US"/>
              <a:t>Click to edit Master text styles</a:t>
            </a:r>
            <a:endParaRPr lang="en-US"/>
          </a:p>
        </p:txBody>
      </p:sp>
      <p:sp>
        <p:nvSpPr>
          <p:cNvPr id="2" name="Title 1"/>
          <p:cNvSpPr>
            <a:spLocks noGrp="1"/>
          </p:cNvSpPr>
          <p:nvPr>
            <p:ph type="title"/>
          </p:nvPr>
        </p:nvSpPr>
        <p:spPr>
          <a:xfrm>
            <a:off x="1371600" y="1600200"/>
            <a:ext cx="7620000" cy="990600"/>
          </a:xfrm>
        </p:spPr>
        <p:txBody>
          <a:bodyPr/>
          <a:lstStyle>
            <a:lvl1pPr algn="l" eaLnBrk="1" latinLnBrk="0" hangingPunct="1">
              <a:buNone/>
              <a:defRPr kumimoji="0" sz="4400" b="0" cap="none">
                <a:solidFill>
                  <a:srgbClr val="FFFFFF"/>
                </a:solidFill>
                <a:latin typeface="Century Gothic" panose="020B0502020202020204" pitchFamily="34" charset="0"/>
              </a:defRPr>
            </a:lvl1pPr>
          </a:lstStyle>
          <a:p>
            <a:r>
              <a:rPr lang="en-US" dirty="0"/>
              <a:t>Click to edit Master title style</a:t>
            </a:r>
            <a:endParaRPr lang="en-US" dirty="0"/>
          </a:p>
        </p:txBody>
      </p:sp>
      <p:sp>
        <p:nvSpPr>
          <p:cNvPr id="20" name="Date Placeholder 11"/>
          <p:cNvSpPr>
            <a:spLocks noGrp="1"/>
          </p:cNvSpPr>
          <p:nvPr>
            <p:ph type="dt" sz="half" idx="10"/>
          </p:nvPr>
        </p:nvSpPr>
        <p:spPr/>
        <p:txBody>
          <a:bodyPr/>
          <a:lstStyle>
            <a:lvl1pPr>
              <a:defRPr/>
            </a:lvl1pPr>
          </a:lstStyle>
          <a:p>
            <a:pPr>
              <a:defRPr/>
            </a:pPr>
            <a:r>
              <a:rPr lang="en-US"/>
              <a:t>5/14/2009</a:t>
            </a:r>
            <a:endParaRPr lang="en-US"/>
          </a:p>
        </p:txBody>
      </p:sp>
      <p:sp>
        <p:nvSpPr>
          <p:cNvPr id="21" name="Slide Number Placeholder 12"/>
          <p:cNvSpPr>
            <a:spLocks noGrp="1"/>
          </p:cNvSpPr>
          <p:nvPr>
            <p:ph type="sldNum" sz="quarter" idx="11"/>
          </p:nvPr>
        </p:nvSpPr>
        <p:spPr>
          <a:xfrm>
            <a:off x="0" y="1752600"/>
            <a:ext cx="1295400" cy="703263"/>
          </a:xfrm>
        </p:spPr>
        <p:txBody>
          <a:bodyPr/>
          <a:lstStyle>
            <a:lvl1pPr>
              <a:defRPr sz="2400">
                <a:latin typeface="Calibri" panose="020F0502020204030204" pitchFamily="34" charset="0"/>
              </a:defRPr>
            </a:lvl1pPr>
          </a:lstStyle>
          <a:p>
            <a:pPr>
              <a:defRPr/>
            </a:pPr>
            <a:fld id="{1D662FAB-6A1E-4953-AB68-291F911A6400}" type="slidenum">
              <a:rPr lang="en-US"/>
            </a:fld>
            <a:endParaRPr lang="en-US"/>
          </a:p>
        </p:txBody>
      </p:sp>
      <p:sp>
        <p:nvSpPr>
          <p:cNvPr id="22" name="Footer Placeholder 13"/>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endParaRPr lang="en-US" dirty="0"/>
          </a:p>
        </p:txBody>
      </p:sp>
      <p:sp>
        <p:nvSpPr>
          <p:cNvPr id="9" name="Content Placeholder 8"/>
          <p:cNvSpPr>
            <a:spLocks noGrp="1"/>
          </p:cNvSpPr>
          <p:nvPr>
            <p:ph sz="quarter" idx="13"/>
          </p:nvPr>
        </p:nvSpPr>
        <p:spPr>
          <a:xfrm>
            <a:off x="609600" y="1803402"/>
            <a:ext cx="3886200" cy="4358165"/>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Content Placeholder 10"/>
          <p:cNvSpPr>
            <a:spLocks noGrp="1"/>
          </p:cNvSpPr>
          <p:nvPr>
            <p:ph sz="quarter" idx="14"/>
          </p:nvPr>
        </p:nvSpPr>
        <p:spPr>
          <a:xfrm>
            <a:off x="4844901" y="1803399"/>
            <a:ext cx="3886200" cy="435816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7"/>
          <p:cNvSpPr>
            <a:spLocks noGrp="1"/>
          </p:cNvSpPr>
          <p:nvPr>
            <p:ph type="dt" sz="half" idx="15"/>
          </p:nvPr>
        </p:nvSpPr>
        <p:spPr/>
        <p:txBody>
          <a:bodyPr rtlCol="0"/>
          <a:lstStyle>
            <a:lvl1pPr>
              <a:defRPr/>
            </a:lvl1pPr>
          </a:lstStyle>
          <a:p>
            <a:pPr>
              <a:defRPr/>
            </a:pPr>
            <a:r>
              <a:rPr lang="en-US"/>
              <a:t>5/14/2009</a:t>
            </a:r>
            <a:endParaRPr lang="en-US"/>
          </a:p>
        </p:txBody>
      </p:sp>
      <p:sp>
        <p:nvSpPr>
          <p:cNvPr id="6" name="Slide Number Placeholder 9"/>
          <p:cNvSpPr>
            <a:spLocks noGrp="1"/>
          </p:cNvSpPr>
          <p:nvPr>
            <p:ph type="sldNum" sz="quarter" idx="16"/>
          </p:nvPr>
        </p:nvSpPr>
        <p:spPr/>
        <p:txBody>
          <a:bodyPr/>
          <a:lstStyle>
            <a:lvl1pPr>
              <a:defRPr/>
            </a:lvl1pPr>
          </a:lstStyle>
          <a:p>
            <a:pPr>
              <a:defRPr/>
            </a:pPr>
            <a:fld id="{1A9E5E43-FF08-41E8-9C14-0737F3CBFAC7}" type="slidenum">
              <a:rPr lang="en-US"/>
            </a:fld>
            <a:endParaRPr lang="en-US"/>
          </a:p>
        </p:txBody>
      </p:sp>
      <p:sp>
        <p:nvSpPr>
          <p:cNvPr id="7" name="Footer Placeholder 11"/>
          <p:cNvSpPr>
            <a:spLocks noGrp="1"/>
          </p:cNvSpPr>
          <p:nvPr>
            <p:ph type="ftr" sz="quarter" idx="17"/>
          </p:nvPr>
        </p:nvSpPr>
        <p:spPr/>
        <p:txBody>
          <a:bodyPr/>
          <a:lstStyle>
            <a:lvl1pPr>
              <a:defRPr/>
            </a:lvl1pPr>
          </a:lstStyle>
          <a:p>
            <a:pPr>
              <a:defRPr/>
            </a:pPr>
            <a:endParaRPr lang="en-US"/>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57480"/>
            <a:ext cx="8153400" cy="1341120"/>
          </a:xfrm>
        </p:spPr>
        <p:txBody>
          <a:bodyPr/>
          <a:lstStyle>
            <a:lvl1pPr eaLnBrk="1" latinLnBrk="0" hangingPunct="1">
              <a:defRPr kumimoji="0" sz="3600"/>
            </a:lvl1pPr>
          </a:lstStyle>
          <a:p>
            <a:r>
              <a:rPr lang="en-US" dirty="0"/>
              <a:t>Click to edit Master title style</a:t>
            </a:r>
            <a:endParaRPr lang="en-US" dirty="0"/>
          </a:p>
        </p:txBody>
      </p:sp>
      <p:sp>
        <p:nvSpPr>
          <p:cNvPr id="11" name="Content Placeholder 10"/>
          <p:cNvSpPr>
            <a:spLocks noGrp="1"/>
          </p:cNvSpPr>
          <p:nvPr>
            <p:ph sz="quarter" idx="13"/>
          </p:nvPr>
        </p:nvSpPr>
        <p:spPr>
          <a:xfrm>
            <a:off x="609600" y="2559757"/>
            <a:ext cx="3886200" cy="35052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3" name="Content Placeholder 12"/>
          <p:cNvSpPr>
            <a:spLocks noGrp="1"/>
          </p:cNvSpPr>
          <p:nvPr>
            <p:ph sz="quarter" idx="14"/>
          </p:nvPr>
        </p:nvSpPr>
        <p:spPr>
          <a:xfrm>
            <a:off x="4800600" y="2559757"/>
            <a:ext cx="3886200" cy="35052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6" name="Text Placeholder 15"/>
          <p:cNvSpPr>
            <a:spLocks noGrp="1"/>
          </p:cNvSpPr>
          <p:nvPr>
            <p:ph type="body" sz="quarter" idx="18"/>
          </p:nvPr>
        </p:nvSpPr>
        <p:spPr>
          <a:xfrm>
            <a:off x="609600" y="1816383"/>
            <a:ext cx="3886200" cy="707136"/>
          </a:xfrm>
          <a:solidFill>
            <a:schemeClr val="accent2"/>
          </a:solidFill>
        </p:spPr>
        <p:txBody>
          <a:bodyPr rtlCol="0" anchor="ctr"/>
          <a:lstStyle>
            <a:lvl1pPr eaLnBrk="1" latinLnBrk="0" hangingPunct="1">
              <a:buFontTx/>
              <a:buNone/>
              <a:defRPr kumimoji="0" sz="2000" b="1">
                <a:solidFill>
                  <a:srgbClr val="FFFFFF"/>
                </a:solidFill>
              </a:defRPr>
            </a:lvl1pPr>
          </a:lstStyle>
          <a:p>
            <a:pPr lvl="0"/>
            <a:r>
              <a:rPr lang="en-US" dirty="0"/>
              <a:t>Click to edit Master text styles</a:t>
            </a:r>
            <a:endParaRPr lang="en-US" dirty="0"/>
          </a:p>
        </p:txBody>
      </p:sp>
      <p:sp>
        <p:nvSpPr>
          <p:cNvPr id="15" name="Text Placeholder 14"/>
          <p:cNvSpPr>
            <a:spLocks noGrp="1"/>
          </p:cNvSpPr>
          <p:nvPr>
            <p:ph type="body" sz="quarter" idx="19"/>
          </p:nvPr>
        </p:nvSpPr>
        <p:spPr>
          <a:xfrm>
            <a:off x="4800600" y="1816383"/>
            <a:ext cx="3886200" cy="707136"/>
          </a:xfrm>
          <a:solidFill>
            <a:schemeClr val="accent4"/>
          </a:solidFill>
        </p:spPr>
        <p:txBody>
          <a:bodyPr rtlCol="0" anchor="ctr"/>
          <a:lstStyle>
            <a:lvl1pPr eaLnBrk="1" latinLnBrk="0" hangingPunct="1">
              <a:buFontTx/>
              <a:buNone/>
              <a:defRPr kumimoji="0" sz="2000" b="1">
                <a:solidFill>
                  <a:srgbClr val="FFFFFF"/>
                </a:solidFill>
              </a:defRPr>
            </a:lvl1pPr>
          </a:lstStyle>
          <a:p>
            <a:pPr lvl="0"/>
            <a:r>
              <a:rPr lang="en-US"/>
              <a:t>Click to edit Master text styles</a:t>
            </a:r>
            <a:endParaRPr lang="en-US"/>
          </a:p>
        </p:txBody>
      </p:sp>
      <p:sp>
        <p:nvSpPr>
          <p:cNvPr id="7" name="Date Placeholder 9"/>
          <p:cNvSpPr>
            <a:spLocks noGrp="1"/>
          </p:cNvSpPr>
          <p:nvPr>
            <p:ph type="dt" sz="half" idx="20"/>
          </p:nvPr>
        </p:nvSpPr>
        <p:spPr/>
        <p:txBody>
          <a:bodyPr rtlCol="0"/>
          <a:lstStyle>
            <a:lvl1pPr>
              <a:defRPr/>
            </a:lvl1pPr>
          </a:lstStyle>
          <a:p>
            <a:pPr>
              <a:defRPr/>
            </a:pPr>
            <a:r>
              <a:rPr lang="en-US"/>
              <a:t>5/14/2009</a:t>
            </a:r>
            <a:endParaRPr lang="en-US"/>
          </a:p>
        </p:txBody>
      </p:sp>
      <p:sp>
        <p:nvSpPr>
          <p:cNvPr id="8" name="Slide Number Placeholder 11"/>
          <p:cNvSpPr>
            <a:spLocks noGrp="1"/>
          </p:cNvSpPr>
          <p:nvPr>
            <p:ph type="sldNum" sz="quarter" idx="21"/>
          </p:nvPr>
        </p:nvSpPr>
        <p:spPr/>
        <p:txBody>
          <a:bodyPr/>
          <a:lstStyle>
            <a:lvl1pPr>
              <a:defRPr/>
            </a:lvl1pPr>
          </a:lstStyle>
          <a:p>
            <a:pPr>
              <a:defRPr/>
            </a:pPr>
            <a:fld id="{24D0AF64-3DC9-44C8-93CC-E91E7B787F30}" type="slidenum">
              <a:rPr lang="en-US"/>
            </a:fld>
            <a:endParaRPr lang="en-US"/>
          </a:p>
        </p:txBody>
      </p:sp>
      <p:sp>
        <p:nvSpPr>
          <p:cNvPr id="9" name="Footer Placeholder 13"/>
          <p:cNvSpPr>
            <a:spLocks noGrp="1"/>
          </p:cNvSpPr>
          <p:nvPr>
            <p:ph type="ftr" sz="quarter" idx="22"/>
          </p:nvPr>
        </p:nvSpPr>
        <p:spPr/>
        <p:txBody>
          <a:bodyPr/>
          <a:lstStyle>
            <a:lvl1pPr>
              <a:defRPr/>
            </a:lvl1pPr>
          </a:lstStyle>
          <a:p>
            <a:pPr>
              <a:defRPr/>
            </a:pPr>
            <a:endParaRPr lang="en-US"/>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r>
              <a:rPr lang="en-US"/>
              <a:t>5/14/2009</a:t>
            </a: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0934BE3-1CFA-4E80-BFBD-579F9F5AF365}" type="slidenum">
              <a:rPr lang="en-US"/>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a:defRPr/>
            </a:pPr>
            <a:fld id="{0BE929CE-58BF-488B-ACB7-1E43BEE61677}" type="datetimeFigureOut">
              <a:rPr lang="zh-CN" altLang="en-US" smtClean="0"/>
            </a:fld>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C5355FDB-E562-4F09-80C0-A83C5C596417}" type="slidenum">
              <a:rPr lang="zh-CN" altLang="en-US" smtClean="0"/>
            </a:fld>
            <a:endParaRPr lang="zh-CN" altLang="en-US"/>
          </a:p>
        </p:txBody>
      </p:sp>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5/14/2009</a:t>
            </a: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D646FB7B-4A4C-4D0A-8DCA-4B4F87FDECD3}" type="slidenum">
              <a:rPr lang="en-US"/>
            </a:fld>
            <a:endParaRPr lang="en-US"/>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7480"/>
            <a:ext cx="8153400" cy="1341120"/>
          </a:xfrm>
        </p:spPr>
        <p:txBody>
          <a:bodyPr/>
          <a:lstStyle>
            <a:lvl1pPr algn="l" eaLnBrk="1" latinLnBrk="0" hangingPunct="1">
              <a:buNone/>
              <a:defRPr kumimoji="0" sz="3600" b="0"/>
            </a:lvl1pPr>
          </a:lstStyle>
          <a:p>
            <a:r>
              <a:rPr lang="en-US" dirty="0"/>
              <a:t>Click to edit Master title style</a:t>
            </a:r>
            <a:endParaRPr lang="en-US" dirty="0"/>
          </a:p>
        </p:txBody>
      </p:sp>
      <p:sp>
        <p:nvSpPr>
          <p:cNvPr id="3" name="Text Placeholder 2"/>
          <p:cNvSpPr>
            <a:spLocks noGrp="1"/>
          </p:cNvSpPr>
          <p:nvPr>
            <p:ph type="body" idx="1"/>
          </p:nvPr>
        </p:nvSpPr>
        <p:spPr>
          <a:xfrm>
            <a:off x="609600" y="1905000"/>
            <a:ext cx="16002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sz="1800">
                <a:latin typeface="Century Gothic" panose="020B0502020202020204" pitchFamily="34" charset="0"/>
              </a:defRPr>
            </a:lvl1pPr>
            <a:lvl2pPr eaLnBrk="1" latinLnBrk="0" hangingPunct="1">
              <a:buNone/>
              <a:defRPr kumimoji="0" sz="1200"/>
            </a:lvl2pPr>
            <a:lvl3pPr eaLnBrk="1" latinLnBrk="0" hangingPunct="1">
              <a:buNone/>
              <a:defRPr kumimoji="0" sz="1000"/>
            </a:lvl3pPr>
            <a:lvl4pPr eaLnBrk="1" latinLnBrk="0" hangingPunct="1">
              <a:buNone/>
              <a:defRPr kumimoji="0" sz="900"/>
            </a:lvl4pPr>
            <a:lvl5pPr eaLnBrk="1" latinLnBrk="0" hangingPunct="1">
              <a:buNone/>
              <a:defRPr kumimoji="0" sz="900"/>
            </a:lvl5pPr>
          </a:lstStyle>
          <a:p>
            <a:pPr lvl="0"/>
            <a:r>
              <a:rPr lang="en-US"/>
              <a:t>Click to edit Master text styles</a:t>
            </a:r>
            <a:endParaRPr lang="en-US"/>
          </a:p>
        </p:txBody>
      </p:sp>
      <p:sp>
        <p:nvSpPr>
          <p:cNvPr id="9" name="Content Placeholder 8"/>
          <p:cNvSpPr>
            <a:spLocks noGrp="1"/>
          </p:cNvSpPr>
          <p:nvPr>
            <p:ph sz="quarter" idx="13"/>
          </p:nvPr>
        </p:nvSpPr>
        <p:spPr>
          <a:xfrm>
            <a:off x="2362200" y="1905000"/>
            <a:ext cx="6400800" cy="42672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13"/>
          <p:cNvSpPr>
            <a:spLocks noGrp="1"/>
          </p:cNvSpPr>
          <p:nvPr>
            <p:ph type="dt" sz="half" idx="14"/>
          </p:nvPr>
        </p:nvSpPr>
        <p:spPr/>
        <p:txBody>
          <a:bodyPr/>
          <a:lstStyle>
            <a:lvl1pPr>
              <a:defRPr/>
            </a:lvl1pPr>
          </a:lstStyle>
          <a:p>
            <a:pPr>
              <a:defRPr/>
            </a:pPr>
            <a:r>
              <a:rPr lang="en-US"/>
              <a:t>5/14/2009</a:t>
            </a:r>
            <a:endParaRPr lang="en-US"/>
          </a:p>
        </p:txBody>
      </p:sp>
      <p:sp>
        <p:nvSpPr>
          <p:cNvPr id="6" name="Footer Placeholder 2"/>
          <p:cNvSpPr>
            <a:spLocks noGrp="1"/>
          </p:cNvSpPr>
          <p:nvPr>
            <p:ph type="ftr" sz="quarter" idx="15"/>
          </p:nvPr>
        </p:nvSpPr>
        <p:spPr/>
        <p:txBody>
          <a:bodyPr/>
          <a:lstStyle>
            <a:lvl1pPr>
              <a:defRPr/>
            </a:lvl1pPr>
          </a:lstStyle>
          <a:p>
            <a:pPr>
              <a:defRPr/>
            </a:pPr>
            <a:endParaRPr lang="en-US"/>
          </a:p>
        </p:txBody>
      </p:sp>
      <p:sp>
        <p:nvSpPr>
          <p:cNvPr id="7" name="Slide Number Placeholder 22"/>
          <p:cNvSpPr>
            <a:spLocks noGrp="1"/>
          </p:cNvSpPr>
          <p:nvPr>
            <p:ph type="sldNum" sz="quarter" idx="16"/>
          </p:nvPr>
        </p:nvSpPr>
        <p:spPr/>
        <p:txBody>
          <a:bodyPr/>
          <a:lstStyle>
            <a:lvl1pPr>
              <a:defRPr/>
            </a:lvl1pPr>
          </a:lstStyle>
          <a:p>
            <a:pPr>
              <a:defRPr/>
            </a:pPr>
            <a:fld id="{A9C74CAA-B177-4B3B-90BC-6A17EA54B8AA}" type="slidenum">
              <a:rPr lang="en-US"/>
            </a:fld>
            <a:endParaRPr lang="en-US"/>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9525" y="4662488"/>
            <a:ext cx="1463675" cy="7143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Century Gothic" panose="020B0502020202020204" pitchFamily="34" charset="0"/>
            </a:endParaRPr>
          </a:p>
        </p:txBody>
      </p:sp>
      <p:sp>
        <p:nvSpPr>
          <p:cNvPr id="7" name="Rectangle 6"/>
          <p:cNvSpPr/>
          <p:nvPr/>
        </p:nvSpPr>
        <p:spPr>
          <a:xfrm>
            <a:off x="1544638" y="4654550"/>
            <a:ext cx="7589837"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1447800" y="0"/>
            <a:ext cx="100013" cy="686593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ndParaRPr>
          </a:p>
        </p:txBody>
      </p:sp>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normAutofit/>
          </a:bodyPr>
          <a:lstStyle>
            <a:lvl1pPr eaLnBrk="1" latinLnBrk="0" hangingPunct="1">
              <a:buNone/>
              <a:defRPr kumimoji="0" sz="3200"/>
            </a:lvl1pPr>
          </a:lstStyle>
          <a:p>
            <a:pPr lvl="0"/>
            <a:r>
              <a:rPr lang="en-US" noProof="0" dirty="0"/>
              <a:t>Click icon to add picture</a:t>
            </a:r>
            <a:endParaRPr lang="en-US" noProof="0" dirty="0"/>
          </a:p>
        </p:txBody>
      </p:sp>
      <p:sp>
        <p:nvSpPr>
          <p:cNvPr id="4" name="Text Placeholder 3"/>
          <p:cNvSpPr>
            <a:spLocks noGrp="1"/>
          </p:cNvSpPr>
          <p:nvPr>
            <p:ph type="body" sz="half" idx="2"/>
          </p:nvPr>
        </p:nvSpPr>
        <p:spPr>
          <a:xfrm>
            <a:off x="1600200" y="5486400"/>
            <a:ext cx="7315200" cy="685800"/>
          </a:xfrm>
        </p:spPr>
        <p:txBody>
          <a:bodyPr/>
          <a:lstStyle>
            <a:lvl1pPr marL="0" indent="0" eaLnBrk="1" latinLnBrk="0" hangingPunct="1">
              <a:buFontTx/>
              <a:buNone/>
              <a:defRPr kumimoji="0" sz="1700"/>
            </a:lvl1pPr>
            <a:lvl2pPr eaLnBrk="1" latinLnBrk="0" hangingPunct="1">
              <a:buFontTx/>
              <a:buNone/>
              <a:defRPr kumimoji="0" sz="1200"/>
            </a:lvl2pPr>
            <a:lvl3pPr eaLnBrk="1" latinLnBrk="0" hangingPunct="1">
              <a:buFontTx/>
              <a:buNone/>
              <a:defRPr kumimoji="0" sz="1000"/>
            </a:lvl3pPr>
            <a:lvl4pPr eaLnBrk="1" latinLnBrk="0" hangingPunct="1">
              <a:buFontTx/>
              <a:buNone/>
              <a:defRPr kumimoji="0" sz="900"/>
            </a:lvl4pPr>
            <a:lvl5pPr eaLnBrk="1" latinLnBrk="0" hangingPunct="1">
              <a:buFontTx/>
              <a:buNone/>
              <a:defRPr kumimoji="0" sz="900"/>
            </a:lvl5pPr>
          </a:lstStyle>
          <a:p>
            <a:pPr lvl="0"/>
            <a:r>
              <a:rPr lang="en-US"/>
              <a:t>Click to edit Master text styles</a:t>
            </a:r>
            <a:endParaRPr lang="en-US"/>
          </a:p>
        </p:txBody>
      </p:sp>
      <p:sp>
        <p:nvSpPr>
          <p:cNvPr id="2" name="Title 1"/>
          <p:cNvSpPr>
            <a:spLocks noGrp="1"/>
          </p:cNvSpPr>
          <p:nvPr>
            <p:ph type="title"/>
          </p:nvPr>
        </p:nvSpPr>
        <p:spPr>
          <a:xfrm>
            <a:off x="1600200" y="4724400"/>
            <a:ext cx="7315200" cy="609600"/>
          </a:xfrm>
        </p:spPr>
        <p:txBody>
          <a:bodyPr anchor="ctr"/>
          <a:lstStyle>
            <a:lvl1pPr algn="l" eaLnBrk="1" latinLnBrk="0" hangingPunct="1">
              <a:buNone/>
              <a:defRPr kumimoji="0" sz="2800" b="0">
                <a:solidFill>
                  <a:srgbClr val="FFFFFF"/>
                </a:solidFill>
              </a:defRPr>
            </a:lvl1pPr>
          </a:lstStyle>
          <a:p>
            <a:r>
              <a:rPr lang="en-US" dirty="0"/>
              <a:t>Click to edit Master title style</a:t>
            </a:r>
            <a:endParaRPr lang="en-US" dirty="0"/>
          </a:p>
        </p:txBody>
      </p:sp>
      <p:sp>
        <p:nvSpPr>
          <p:cNvPr id="9" name="Date Placeholder 11"/>
          <p:cNvSpPr>
            <a:spLocks noGrp="1"/>
          </p:cNvSpPr>
          <p:nvPr>
            <p:ph type="dt" sz="half" idx="10"/>
          </p:nvPr>
        </p:nvSpPr>
        <p:spPr>
          <a:xfrm>
            <a:off x="6248400" y="6248400"/>
            <a:ext cx="2667000" cy="366713"/>
          </a:xfrm>
        </p:spPr>
        <p:txBody>
          <a:bodyPr rtlCol="0"/>
          <a:lstStyle>
            <a:lvl1pPr>
              <a:defRPr/>
            </a:lvl1pPr>
          </a:lstStyle>
          <a:p>
            <a:pPr>
              <a:defRPr/>
            </a:pPr>
            <a:r>
              <a:rPr lang="en-US"/>
              <a:t>5/14/2009</a:t>
            </a:r>
            <a:endParaRPr lang="en-US"/>
          </a:p>
        </p:txBody>
      </p:sp>
      <p:sp>
        <p:nvSpPr>
          <p:cNvPr id="10" name="Slide Number Placeholder 12"/>
          <p:cNvSpPr>
            <a:spLocks noGrp="1"/>
          </p:cNvSpPr>
          <p:nvPr>
            <p:ph type="sldNum" sz="quarter" idx="11"/>
          </p:nvPr>
        </p:nvSpPr>
        <p:spPr>
          <a:xfrm>
            <a:off x="0" y="4667250"/>
            <a:ext cx="1447800" cy="665163"/>
          </a:xfrm>
        </p:spPr>
        <p:txBody>
          <a:bodyPr/>
          <a:lstStyle>
            <a:lvl1pPr>
              <a:defRPr sz="2800"/>
            </a:lvl1pPr>
          </a:lstStyle>
          <a:p>
            <a:pPr>
              <a:defRPr/>
            </a:pPr>
            <a:fld id="{3DFED5B4-9C20-4CD8-8670-46B3AEB7BBE6}" type="slidenum">
              <a:rPr lang="en-US"/>
            </a:fld>
            <a:endParaRPr lang="en-US"/>
          </a:p>
        </p:txBody>
      </p:sp>
      <p:sp>
        <p:nvSpPr>
          <p:cNvPr id="11" name="Footer Placeholder 13"/>
          <p:cNvSpPr>
            <a:spLocks noGrp="1"/>
          </p:cNvSpPr>
          <p:nvPr>
            <p:ph type="ftr" sz="quarter" idx="12"/>
          </p:nvPr>
        </p:nvSpPr>
        <p:spPr>
          <a:xfrm>
            <a:off x="1600200" y="6248400"/>
            <a:ext cx="4572000" cy="363538"/>
          </a:xfrm>
        </p:spPr>
        <p:txBody>
          <a:bodyPr/>
          <a:lstStyle>
            <a:lvl1pPr>
              <a:defRPr/>
            </a:lvl1pPr>
          </a:lstStyle>
          <a:p>
            <a:pPr>
              <a:defRPr/>
            </a:pPr>
            <a:endParaRPr lang="en-US"/>
          </a:p>
        </p:txBody>
      </p:sp>
    </p:spTree>
  </p:cSld>
  <p:clrMapOvr>
    <a:overrideClrMapping bg1="dk1" tx1="lt1" bg2="dk2" tx2="lt2" accent1="accent1" accent2="accent2" accent3="accent3" accent4="accent4" accent5="accent5" accent6="accent6" hlink="hlink" folHlink="folHlink"/>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98450" y="274639"/>
            <a:ext cx="8547100" cy="5851525"/>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3" name="Date Placeholder 13"/>
          <p:cNvSpPr>
            <a:spLocks noGrp="1"/>
          </p:cNvSpPr>
          <p:nvPr>
            <p:ph type="dt" sz="half" idx="10"/>
          </p:nvPr>
        </p:nvSpPr>
        <p:spPr/>
        <p:txBody>
          <a:bodyPr/>
          <a:lstStyle>
            <a:lvl1pPr>
              <a:defRPr/>
            </a:lvl1pPr>
          </a:lstStyle>
          <a:p>
            <a:pPr>
              <a:defRPr/>
            </a:pPr>
            <a:r>
              <a:rPr lang="en-US"/>
              <a:t>5/14/2009</a:t>
            </a: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50323-386E-4052-959D-BAC28E95587B}" type="slidenum">
              <a:rPr lang="en-US"/>
            </a:fld>
            <a:endParaRPr lang="en-US"/>
          </a:p>
        </p:txBody>
      </p:sp>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8450" y="274637"/>
            <a:ext cx="8547100" cy="1143000"/>
          </a:xfrm>
        </p:spPr>
        <p:txBody>
          <a:bodyPr/>
          <a:lstStyle>
            <a:lvl1pPr>
              <a:defRPr sz="3600"/>
            </a:lvl1pPr>
          </a:lstStyle>
          <a:p>
            <a:r>
              <a:rPr lang="en-US" dirty="0"/>
              <a:t>Click to edit Master title style</a:t>
            </a:r>
            <a:endParaRPr lang="en-US" dirty="0"/>
          </a:p>
        </p:txBody>
      </p:sp>
      <p:sp>
        <p:nvSpPr>
          <p:cNvPr id="3" name="Text Placeholder 2"/>
          <p:cNvSpPr>
            <a:spLocks noGrp="1"/>
          </p:cNvSpPr>
          <p:nvPr>
            <p:ph type="body" sz="half" idx="1"/>
          </p:nvPr>
        </p:nvSpPr>
        <p:spPr>
          <a:xfrm>
            <a:off x="344488" y="1600201"/>
            <a:ext cx="415131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2" y="1600201"/>
            <a:ext cx="4151313"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13"/>
          <p:cNvSpPr>
            <a:spLocks noGrp="1"/>
          </p:cNvSpPr>
          <p:nvPr>
            <p:ph type="dt" sz="half" idx="10"/>
          </p:nvPr>
        </p:nvSpPr>
        <p:spPr/>
        <p:txBody>
          <a:bodyPr/>
          <a:lstStyle>
            <a:lvl1pPr>
              <a:defRPr/>
            </a:lvl1pPr>
          </a:lstStyle>
          <a:p>
            <a:pPr>
              <a:defRPr/>
            </a:pPr>
            <a:r>
              <a:rPr lang="en-US"/>
              <a:t>5/14/2009</a:t>
            </a: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1AD79389-59A8-4E58-B996-09281E69FB78}" type="slidenum">
              <a:rPr lang="en-US"/>
            </a:fld>
            <a:endParaRPr lang="en-US"/>
          </a:p>
        </p:txBody>
      </p:sp>
    </p:spTree>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BE929CE-58BF-488B-ACB7-1E43BEE61677}"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5355FDB-E562-4F09-80C0-A83C5C596417}" type="slidenum">
              <a:rPr lang="zh-CN" altLang="en-US"/>
            </a:fld>
            <a:endParaRPr lang="zh-CN" altLang="en-US"/>
          </a:p>
        </p:txBody>
      </p:sp>
    </p:spTree>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p:cSld name="1_标题幻灯片">
    <p:spTree>
      <p:nvGrpSpPr>
        <p:cNvPr id="1" name=""/>
        <p:cNvGrpSpPr/>
        <p:nvPr/>
      </p:nvGrpSpPr>
      <p:grpSpPr>
        <a:xfrm>
          <a:off x="0" y="0"/>
          <a:ext cx="0" cy="0"/>
          <a:chOff x="0" y="0"/>
          <a:chExt cx="0" cy="0"/>
        </a:xfrm>
      </p:grpSpPr>
      <p:grpSp>
        <p:nvGrpSpPr>
          <p:cNvPr id="2" name="OfficePLUSCoverBackgroundShape"/>
          <p:cNvGrpSpPr/>
          <p:nvPr/>
        </p:nvGrpSpPr>
        <p:grpSpPr>
          <a:xfrm>
            <a:off x="0" y="0"/>
            <a:ext cx="9144000" cy="6858000"/>
            <a:chOff x="0" y="0"/>
            <a:chExt cx="12192000" cy="6858000"/>
          </a:xfrm>
        </p:grpSpPr>
        <p:sp>
          <p:nvSpPr>
            <p:cNvPr id="10533" name="Rectangle 10532"/>
            <p:cNvSpPr/>
            <p:nvPr/>
          </p:nvSpPr>
          <p:spPr>
            <a:xfrm>
              <a:off x="0" y="0"/>
              <a:ext cx="12192000" cy="6858000"/>
            </a:xfrm>
            <a:prstGeom prst="rect">
              <a:avLst/>
            </a:prstGeom>
            <a:blipFill>
              <a:blip r:embed="rId2"/>
              <a:srcRect/>
              <a:stretch>
                <a:fillRect t="-12632" b="-126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537" name="Group 10536"/>
            <p:cNvGrpSpPr/>
            <p:nvPr/>
          </p:nvGrpSpPr>
          <p:grpSpPr bwMode="auto">
            <a:xfrm>
              <a:off x="7924800" y="2551113"/>
              <a:ext cx="3417888" cy="3500438"/>
              <a:chOff x="4992" y="1607"/>
              <a:chExt cx="2153" cy="2205"/>
            </a:xfrm>
          </p:grpSpPr>
          <p:sp>
            <p:nvSpPr>
              <p:cNvPr id="10965" name="Freeform: Shape 10964"/>
              <p:cNvSpPr/>
              <p:nvPr/>
            </p:nvSpPr>
            <p:spPr bwMode="auto">
              <a:xfrm>
                <a:off x="5107" y="3609"/>
                <a:ext cx="36" cy="22"/>
              </a:xfrm>
              <a:custGeom>
                <a:avLst/>
                <a:gdLst>
                  <a:gd name="T0" fmla="*/ 19 w 23"/>
                  <a:gd name="T1" fmla="*/ 2 h 14"/>
                  <a:gd name="T2" fmla="*/ 3 w 23"/>
                  <a:gd name="T3" fmla="*/ 3 h 14"/>
                  <a:gd name="T4" fmla="*/ 2 w 23"/>
                  <a:gd name="T5" fmla="*/ 6 h 14"/>
                  <a:gd name="T6" fmla="*/ 1 w 23"/>
                  <a:gd name="T7" fmla="*/ 9 h 14"/>
                  <a:gd name="T8" fmla="*/ 18 w 23"/>
                  <a:gd name="T9" fmla="*/ 14 h 14"/>
                  <a:gd name="T10" fmla="*/ 18 w 23"/>
                  <a:gd name="T11" fmla="*/ 10 h 14"/>
                  <a:gd name="T12" fmla="*/ 5 w 23"/>
                  <a:gd name="T13" fmla="*/ 7 h 14"/>
                  <a:gd name="T14" fmla="*/ 21 w 23"/>
                  <a:gd name="T15" fmla="*/ 5 h 14"/>
                  <a:gd name="T16" fmla="*/ 19 w 23"/>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4">
                    <a:moveTo>
                      <a:pt x="19" y="2"/>
                    </a:moveTo>
                    <a:cubicBezTo>
                      <a:pt x="14" y="4"/>
                      <a:pt x="8" y="5"/>
                      <a:pt x="3" y="3"/>
                    </a:cubicBezTo>
                    <a:cubicBezTo>
                      <a:pt x="1" y="2"/>
                      <a:pt x="0" y="5"/>
                      <a:pt x="2" y="6"/>
                    </a:cubicBezTo>
                    <a:cubicBezTo>
                      <a:pt x="0" y="7"/>
                      <a:pt x="0" y="8"/>
                      <a:pt x="1" y="9"/>
                    </a:cubicBezTo>
                    <a:cubicBezTo>
                      <a:pt x="6" y="13"/>
                      <a:pt x="12" y="14"/>
                      <a:pt x="18" y="14"/>
                    </a:cubicBezTo>
                    <a:cubicBezTo>
                      <a:pt x="21" y="13"/>
                      <a:pt x="20" y="10"/>
                      <a:pt x="18" y="10"/>
                    </a:cubicBezTo>
                    <a:cubicBezTo>
                      <a:pt x="13" y="10"/>
                      <a:pt x="9" y="10"/>
                      <a:pt x="5" y="7"/>
                    </a:cubicBezTo>
                    <a:cubicBezTo>
                      <a:pt x="10" y="8"/>
                      <a:pt x="16" y="7"/>
                      <a:pt x="21" y="5"/>
                    </a:cubicBezTo>
                    <a:cubicBezTo>
                      <a:pt x="23" y="3"/>
                      <a:pt x="21" y="0"/>
                      <a:pt x="1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6" name="Freeform: Shape 10965"/>
              <p:cNvSpPr>
                <a:spLocks noEditPoints="1"/>
              </p:cNvSpPr>
              <p:nvPr/>
            </p:nvSpPr>
            <p:spPr bwMode="auto">
              <a:xfrm>
                <a:off x="4992" y="1607"/>
                <a:ext cx="2153" cy="2205"/>
              </a:xfrm>
              <a:custGeom>
                <a:avLst/>
                <a:gdLst>
                  <a:gd name="T0" fmla="*/ 1175 w 1367"/>
                  <a:gd name="T1" fmla="*/ 741 h 1403"/>
                  <a:gd name="T2" fmla="*/ 928 w 1367"/>
                  <a:gd name="T3" fmla="*/ 501 h 1403"/>
                  <a:gd name="T4" fmla="*/ 547 w 1367"/>
                  <a:gd name="T5" fmla="*/ 42 h 1403"/>
                  <a:gd name="T6" fmla="*/ 211 w 1367"/>
                  <a:gd name="T7" fmla="*/ 120 h 1403"/>
                  <a:gd name="T8" fmla="*/ 251 w 1367"/>
                  <a:gd name="T9" fmla="*/ 980 h 1403"/>
                  <a:gd name="T10" fmla="*/ 25 w 1367"/>
                  <a:gd name="T11" fmla="*/ 1271 h 1403"/>
                  <a:gd name="T12" fmla="*/ 752 w 1367"/>
                  <a:gd name="T13" fmla="*/ 1357 h 1403"/>
                  <a:gd name="T14" fmla="*/ 1240 w 1367"/>
                  <a:gd name="T15" fmla="*/ 1051 h 1403"/>
                  <a:gd name="T16" fmla="*/ 254 w 1367"/>
                  <a:gd name="T17" fmla="*/ 897 h 1403"/>
                  <a:gd name="T18" fmla="*/ 193 w 1367"/>
                  <a:gd name="T19" fmla="*/ 196 h 1403"/>
                  <a:gd name="T20" fmla="*/ 443 w 1367"/>
                  <a:gd name="T21" fmla="*/ 22 h 1403"/>
                  <a:gd name="T22" fmla="*/ 896 w 1367"/>
                  <a:gd name="T23" fmla="*/ 474 h 1403"/>
                  <a:gd name="T24" fmla="*/ 905 w 1367"/>
                  <a:gd name="T25" fmla="*/ 690 h 1403"/>
                  <a:gd name="T26" fmla="*/ 800 w 1367"/>
                  <a:gd name="T27" fmla="*/ 606 h 1403"/>
                  <a:gd name="T28" fmla="*/ 785 w 1367"/>
                  <a:gd name="T29" fmla="*/ 484 h 1403"/>
                  <a:gd name="T30" fmla="*/ 825 w 1367"/>
                  <a:gd name="T31" fmla="*/ 488 h 1403"/>
                  <a:gd name="T32" fmla="*/ 781 w 1367"/>
                  <a:gd name="T33" fmla="*/ 456 h 1403"/>
                  <a:gd name="T34" fmla="*/ 517 w 1367"/>
                  <a:gd name="T35" fmla="*/ 306 h 1403"/>
                  <a:gd name="T36" fmla="*/ 420 w 1367"/>
                  <a:gd name="T37" fmla="*/ 220 h 1403"/>
                  <a:gd name="T38" fmla="*/ 336 w 1367"/>
                  <a:gd name="T39" fmla="*/ 390 h 1403"/>
                  <a:gd name="T40" fmla="*/ 261 w 1367"/>
                  <a:gd name="T41" fmla="*/ 571 h 1403"/>
                  <a:gd name="T42" fmla="*/ 270 w 1367"/>
                  <a:gd name="T43" fmla="*/ 661 h 1403"/>
                  <a:gd name="T44" fmla="*/ 310 w 1367"/>
                  <a:gd name="T45" fmla="*/ 635 h 1403"/>
                  <a:gd name="T46" fmla="*/ 371 w 1367"/>
                  <a:gd name="T47" fmla="*/ 760 h 1403"/>
                  <a:gd name="T48" fmla="*/ 254 w 1367"/>
                  <a:gd name="T49" fmla="*/ 897 h 1403"/>
                  <a:gd name="T50" fmla="*/ 720 w 1367"/>
                  <a:gd name="T51" fmla="*/ 406 h 1403"/>
                  <a:gd name="T52" fmla="*/ 358 w 1367"/>
                  <a:gd name="T53" fmla="*/ 473 h 1403"/>
                  <a:gd name="T54" fmla="*/ 359 w 1367"/>
                  <a:gd name="T55" fmla="*/ 694 h 1403"/>
                  <a:gd name="T56" fmla="*/ 394 w 1367"/>
                  <a:gd name="T57" fmla="*/ 367 h 1403"/>
                  <a:gd name="T58" fmla="*/ 447 w 1367"/>
                  <a:gd name="T59" fmla="*/ 250 h 1403"/>
                  <a:gd name="T60" fmla="*/ 747 w 1367"/>
                  <a:gd name="T61" fmla="*/ 587 h 1403"/>
                  <a:gd name="T62" fmla="*/ 530 w 1367"/>
                  <a:gd name="T63" fmla="*/ 690 h 1403"/>
                  <a:gd name="T64" fmla="*/ 354 w 1367"/>
                  <a:gd name="T65" fmla="*/ 504 h 1403"/>
                  <a:gd name="T66" fmla="*/ 723 w 1367"/>
                  <a:gd name="T67" fmla="*/ 438 h 1403"/>
                  <a:gd name="T68" fmla="*/ 627 w 1367"/>
                  <a:gd name="T69" fmla="*/ 713 h 1403"/>
                  <a:gd name="T70" fmla="*/ 830 w 1367"/>
                  <a:gd name="T71" fmla="*/ 701 h 1403"/>
                  <a:gd name="T72" fmla="*/ 612 w 1367"/>
                  <a:gd name="T73" fmla="*/ 884 h 1403"/>
                  <a:gd name="T74" fmla="*/ 388 w 1367"/>
                  <a:gd name="T75" fmla="*/ 771 h 1403"/>
                  <a:gd name="T76" fmla="*/ 811 w 1367"/>
                  <a:gd name="T77" fmla="*/ 495 h 1403"/>
                  <a:gd name="T78" fmla="*/ 243 w 1367"/>
                  <a:gd name="T79" fmla="*/ 583 h 1403"/>
                  <a:gd name="T80" fmla="*/ 263 w 1367"/>
                  <a:gd name="T81" fmla="*/ 955 h 1403"/>
                  <a:gd name="T82" fmla="*/ 746 w 1367"/>
                  <a:gd name="T83" fmla="*/ 902 h 1403"/>
                  <a:gd name="T84" fmla="*/ 1015 w 1367"/>
                  <a:gd name="T85" fmla="*/ 725 h 1403"/>
                  <a:gd name="T86" fmla="*/ 502 w 1367"/>
                  <a:gd name="T87" fmla="*/ 1015 h 1403"/>
                  <a:gd name="T88" fmla="*/ 48 w 1367"/>
                  <a:gd name="T89" fmla="*/ 1229 h 1403"/>
                  <a:gd name="T90" fmla="*/ 295 w 1367"/>
                  <a:gd name="T91" fmla="*/ 1022 h 1403"/>
                  <a:gd name="T92" fmla="*/ 835 w 1367"/>
                  <a:gd name="T93" fmla="*/ 931 h 1403"/>
                  <a:gd name="T94" fmla="*/ 1162 w 1367"/>
                  <a:gd name="T95" fmla="*/ 752 h 1403"/>
                  <a:gd name="T96" fmla="*/ 1279 w 1367"/>
                  <a:gd name="T97" fmla="*/ 845 h 1403"/>
                  <a:gd name="T98" fmla="*/ 554 w 1367"/>
                  <a:gd name="T99" fmla="*/ 1214 h 1403"/>
                  <a:gd name="T100" fmla="*/ 184 w 1367"/>
                  <a:gd name="T101" fmla="*/ 1249 h 1403"/>
                  <a:gd name="T102" fmla="*/ 1232 w 1367"/>
                  <a:gd name="T103" fmla="*/ 1020 h 1403"/>
                  <a:gd name="T104" fmla="*/ 734 w 1367"/>
                  <a:gd name="T105" fmla="*/ 1340 h 1403"/>
                  <a:gd name="T106" fmla="*/ 66 w 1367"/>
                  <a:gd name="T107" fmla="*/ 1272 h 1403"/>
                  <a:gd name="T108" fmla="*/ 453 w 1367"/>
                  <a:gd name="T109" fmla="*/ 1256 h 1403"/>
                  <a:gd name="T110" fmla="*/ 1205 w 1367"/>
                  <a:gd name="T111" fmla="*/ 938 h 1403"/>
                  <a:gd name="T112" fmla="*/ 1339 w 1367"/>
                  <a:gd name="T113" fmla="*/ 822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7" h="1403">
                    <a:moveTo>
                      <a:pt x="1332" y="776"/>
                    </a:moveTo>
                    <a:cubicBezTo>
                      <a:pt x="1318" y="775"/>
                      <a:pt x="1304" y="772"/>
                      <a:pt x="1290" y="769"/>
                    </a:cubicBezTo>
                    <a:cubicBezTo>
                      <a:pt x="1273" y="765"/>
                      <a:pt x="1257" y="760"/>
                      <a:pt x="1241" y="756"/>
                    </a:cubicBezTo>
                    <a:cubicBezTo>
                      <a:pt x="1219" y="751"/>
                      <a:pt x="1197" y="746"/>
                      <a:pt x="1175" y="741"/>
                    </a:cubicBezTo>
                    <a:cubicBezTo>
                      <a:pt x="1135" y="732"/>
                      <a:pt x="1095" y="723"/>
                      <a:pt x="1054" y="716"/>
                    </a:cubicBezTo>
                    <a:cubicBezTo>
                      <a:pt x="1022" y="712"/>
                      <a:pt x="1008" y="689"/>
                      <a:pt x="996" y="665"/>
                    </a:cubicBezTo>
                    <a:cubicBezTo>
                      <a:pt x="985" y="645"/>
                      <a:pt x="979" y="622"/>
                      <a:pt x="970" y="597"/>
                    </a:cubicBezTo>
                    <a:cubicBezTo>
                      <a:pt x="957" y="567"/>
                      <a:pt x="944" y="533"/>
                      <a:pt x="928" y="501"/>
                    </a:cubicBezTo>
                    <a:cubicBezTo>
                      <a:pt x="906" y="455"/>
                      <a:pt x="883" y="409"/>
                      <a:pt x="858" y="364"/>
                    </a:cubicBezTo>
                    <a:cubicBezTo>
                      <a:pt x="829" y="311"/>
                      <a:pt x="788" y="267"/>
                      <a:pt x="749" y="222"/>
                    </a:cubicBezTo>
                    <a:cubicBezTo>
                      <a:pt x="719" y="186"/>
                      <a:pt x="687" y="152"/>
                      <a:pt x="655" y="118"/>
                    </a:cubicBezTo>
                    <a:cubicBezTo>
                      <a:pt x="624" y="86"/>
                      <a:pt x="586" y="62"/>
                      <a:pt x="547" y="42"/>
                    </a:cubicBezTo>
                    <a:cubicBezTo>
                      <a:pt x="522" y="28"/>
                      <a:pt x="494" y="18"/>
                      <a:pt x="467" y="11"/>
                    </a:cubicBezTo>
                    <a:cubicBezTo>
                      <a:pt x="424" y="0"/>
                      <a:pt x="381" y="10"/>
                      <a:pt x="339" y="21"/>
                    </a:cubicBezTo>
                    <a:cubicBezTo>
                      <a:pt x="310" y="28"/>
                      <a:pt x="283" y="39"/>
                      <a:pt x="261" y="60"/>
                    </a:cubicBezTo>
                    <a:cubicBezTo>
                      <a:pt x="243" y="78"/>
                      <a:pt x="228" y="100"/>
                      <a:pt x="211" y="120"/>
                    </a:cubicBezTo>
                    <a:cubicBezTo>
                      <a:pt x="175" y="163"/>
                      <a:pt x="155" y="214"/>
                      <a:pt x="147" y="268"/>
                    </a:cubicBezTo>
                    <a:cubicBezTo>
                      <a:pt x="124" y="409"/>
                      <a:pt x="133" y="548"/>
                      <a:pt x="177" y="684"/>
                    </a:cubicBezTo>
                    <a:cubicBezTo>
                      <a:pt x="188" y="721"/>
                      <a:pt x="198" y="759"/>
                      <a:pt x="207" y="796"/>
                    </a:cubicBezTo>
                    <a:cubicBezTo>
                      <a:pt x="222" y="857"/>
                      <a:pt x="235" y="919"/>
                      <a:pt x="251" y="980"/>
                    </a:cubicBezTo>
                    <a:cubicBezTo>
                      <a:pt x="255" y="995"/>
                      <a:pt x="251" y="1000"/>
                      <a:pt x="242" y="1007"/>
                    </a:cubicBezTo>
                    <a:cubicBezTo>
                      <a:pt x="208" y="1037"/>
                      <a:pt x="171" y="1064"/>
                      <a:pt x="139" y="1096"/>
                    </a:cubicBezTo>
                    <a:cubicBezTo>
                      <a:pt x="97" y="1138"/>
                      <a:pt x="58" y="1182"/>
                      <a:pt x="19" y="1225"/>
                    </a:cubicBezTo>
                    <a:cubicBezTo>
                      <a:pt x="0" y="1246"/>
                      <a:pt x="1" y="1258"/>
                      <a:pt x="25" y="1271"/>
                    </a:cubicBezTo>
                    <a:cubicBezTo>
                      <a:pt x="79" y="1304"/>
                      <a:pt x="134" y="1333"/>
                      <a:pt x="193" y="1357"/>
                    </a:cubicBezTo>
                    <a:cubicBezTo>
                      <a:pt x="278" y="1391"/>
                      <a:pt x="367" y="1399"/>
                      <a:pt x="456" y="1402"/>
                    </a:cubicBezTo>
                    <a:cubicBezTo>
                      <a:pt x="492" y="1403"/>
                      <a:pt x="528" y="1397"/>
                      <a:pt x="564" y="1391"/>
                    </a:cubicBezTo>
                    <a:cubicBezTo>
                      <a:pt x="627" y="1381"/>
                      <a:pt x="689" y="1369"/>
                      <a:pt x="752" y="1357"/>
                    </a:cubicBezTo>
                    <a:cubicBezTo>
                      <a:pt x="773" y="1353"/>
                      <a:pt x="794" y="1346"/>
                      <a:pt x="815" y="1339"/>
                    </a:cubicBezTo>
                    <a:cubicBezTo>
                      <a:pt x="844" y="1328"/>
                      <a:pt x="873" y="1314"/>
                      <a:pt x="903" y="1303"/>
                    </a:cubicBezTo>
                    <a:cubicBezTo>
                      <a:pt x="955" y="1285"/>
                      <a:pt x="1001" y="1255"/>
                      <a:pt x="1047" y="1226"/>
                    </a:cubicBezTo>
                    <a:cubicBezTo>
                      <a:pt x="1121" y="1179"/>
                      <a:pt x="1186" y="1121"/>
                      <a:pt x="1240" y="1051"/>
                    </a:cubicBezTo>
                    <a:cubicBezTo>
                      <a:pt x="1266" y="1017"/>
                      <a:pt x="1293" y="983"/>
                      <a:pt x="1314" y="945"/>
                    </a:cubicBezTo>
                    <a:cubicBezTo>
                      <a:pt x="1336" y="904"/>
                      <a:pt x="1357" y="864"/>
                      <a:pt x="1364" y="817"/>
                    </a:cubicBezTo>
                    <a:cubicBezTo>
                      <a:pt x="1367" y="798"/>
                      <a:pt x="1351" y="778"/>
                      <a:pt x="1332" y="776"/>
                    </a:cubicBezTo>
                    <a:close/>
                    <a:moveTo>
                      <a:pt x="254" y="897"/>
                    </a:moveTo>
                    <a:cubicBezTo>
                      <a:pt x="249" y="882"/>
                      <a:pt x="247" y="866"/>
                      <a:pt x="244" y="851"/>
                    </a:cubicBezTo>
                    <a:cubicBezTo>
                      <a:pt x="232" y="804"/>
                      <a:pt x="219" y="757"/>
                      <a:pt x="207" y="710"/>
                    </a:cubicBezTo>
                    <a:cubicBezTo>
                      <a:pt x="189" y="637"/>
                      <a:pt x="167" y="565"/>
                      <a:pt x="162" y="490"/>
                    </a:cubicBezTo>
                    <a:cubicBezTo>
                      <a:pt x="155" y="390"/>
                      <a:pt x="160" y="291"/>
                      <a:pt x="193" y="196"/>
                    </a:cubicBezTo>
                    <a:cubicBezTo>
                      <a:pt x="202" y="171"/>
                      <a:pt x="219" y="149"/>
                      <a:pt x="234" y="127"/>
                    </a:cubicBezTo>
                    <a:cubicBezTo>
                      <a:pt x="243" y="111"/>
                      <a:pt x="256" y="98"/>
                      <a:pt x="267" y="84"/>
                    </a:cubicBezTo>
                    <a:cubicBezTo>
                      <a:pt x="294" y="51"/>
                      <a:pt x="332" y="36"/>
                      <a:pt x="372" y="28"/>
                    </a:cubicBezTo>
                    <a:cubicBezTo>
                      <a:pt x="396" y="23"/>
                      <a:pt x="419" y="22"/>
                      <a:pt x="443" y="22"/>
                    </a:cubicBezTo>
                    <a:cubicBezTo>
                      <a:pt x="478" y="20"/>
                      <a:pt x="509" y="34"/>
                      <a:pt x="539" y="51"/>
                    </a:cubicBezTo>
                    <a:cubicBezTo>
                      <a:pt x="607" y="88"/>
                      <a:pt x="664" y="139"/>
                      <a:pt x="712" y="200"/>
                    </a:cubicBezTo>
                    <a:cubicBezTo>
                      <a:pt x="747" y="244"/>
                      <a:pt x="783" y="285"/>
                      <a:pt x="817" y="330"/>
                    </a:cubicBezTo>
                    <a:cubicBezTo>
                      <a:pt x="850" y="374"/>
                      <a:pt x="875" y="423"/>
                      <a:pt x="896" y="474"/>
                    </a:cubicBezTo>
                    <a:cubicBezTo>
                      <a:pt x="922" y="535"/>
                      <a:pt x="948" y="596"/>
                      <a:pt x="973" y="657"/>
                    </a:cubicBezTo>
                    <a:cubicBezTo>
                      <a:pt x="975" y="661"/>
                      <a:pt x="976" y="665"/>
                      <a:pt x="978" y="669"/>
                    </a:cubicBezTo>
                    <a:cubicBezTo>
                      <a:pt x="981" y="678"/>
                      <a:pt x="978" y="683"/>
                      <a:pt x="968" y="684"/>
                    </a:cubicBezTo>
                    <a:cubicBezTo>
                      <a:pt x="947" y="686"/>
                      <a:pt x="926" y="688"/>
                      <a:pt x="905" y="690"/>
                    </a:cubicBezTo>
                    <a:cubicBezTo>
                      <a:pt x="890" y="692"/>
                      <a:pt x="876" y="693"/>
                      <a:pt x="862" y="695"/>
                    </a:cubicBezTo>
                    <a:cubicBezTo>
                      <a:pt x="850" y="698"/>
                      <a:pt x="843" y="693"/>
                      <a:pt x="837" y="683"/>
                    </a:cubicBezTo>
                    <a:cubicBezTo>
                      <a:pt x="825" y="663"/>
                      <a:pt x="812" y="643"/>
                      <a:pt x="800" y="623"/>
                    </a:cubicBezTo>
                    <a:cubicBezTo>
                      <a:pt x="797" y="619"/>
                      <a:pt x="798" y="611"/>
                      <a:pt x="800" y="606"/>
                    </a:cubicBezTo>
                    <a:cubicBezTo>
                      <a:pt x="805" y="596"/>
                      <a:pt x="807" y="588"/>
                      <a:pt x="799" y="577"/>
                    </a:cubicBezTo>
                    <a:cubicBezTo>
                      <a:pt x="786" y="563"/>
                      <a:pt x="784" y="544"/>
                      <a:pt x="784" y="525"/>
                    </a:cubicBezTo>
                    <a:cubicBezTo>
                      <a:pt x="784" y="514"/>
                      <a:pt x="782" y="502"/>
                      <a:pt x="781" y="491"/>
                    </a:cubicBezTo>
                    <a:cubicBezTo>
                      <a:pt x="781" y="489"/>
                      <a:pt x="784" y="486"/>
                      <a:pt x="785" y="484"/>
                    </a:cubicBezTo>
                    <a:cubicBezTo>
                      <a:pt x="787" y="485"/>
                      <a:pt x="790" y="486"/>
                      <a:pt x="792" y="488"/>
                    </a:cubicBezTo>
                    <a:cubicBezTo>
                      <a:pt x="794" y="490"/>
                      <a:pt x="794" y="494"/>
                      <a:pt x="795" y="495"/>
                    </a:cubicBezTo>
                    <a:cubicBezTo>
                      <a:pt x="802" y="499"/>
                      <a:pt x="809" y="505"/>
                      <a:pt x="816" y="505"/>
                    </a:cubicBezTo>
                    <a:cubicBezTo>
                      <a:pt x="825" y="505"/>
                      <a:pt x="824" y="495"/>
                      <a:pt x="825" y="488"/>
                    </a:cubicBezTo>
                    <a:cubicBezTo>
                      <a:pt x="827" y="465"/>
                      <a:pt x="825" y="443"/>
                      <a:pt x="816" y="422"/>
                    </a:cubicBezTo>
                    <a:cubicBezTo>
                      <a:pt x="813" y="417"/>
                      <a:pt x="807" y="411"/>
                      <a:pt x="801" y="410"/>
                    </a:cubicBezTo>
                    <a:cubicBezTo>
                      <a:pt x="798" y="410"/>
                      <a:pt x="792" y="418"/>
                      <a:pt x="790" y="423"/>
                    </a:cubicBezTo>
                    <a:cubicBezTo>
                      <a:pt x="786" y="433"/>
                      <a:pt x="784" y="445"/>
                      <a:pt x="781" y="456"/>
                    </a:cubicBezTo>
                    <a:cubicBezTo>
                      <a:pt x="779" y="455"/>
                      <a:pt x="778" y="455"/>
                      <a:pt x="776" y="455"/>
                    </a:cubicBezTo>
                    <a:cubicBezTo>
                      <a:pt x="767" y="430"/>
                      <a:pt x="756" y="405"/>
                      <a:pt x="749" y="380"/>
                    </a:cubicBezTo>
                    <a:cubicBezTo>
                      <a:pt x="741" y="350"/>
                      <a:pt x="720" y="336"/>
                      <a:pt x="696" y="323"/>
                    </a:cubicBezTo>
                    <a:cubicBezTo>
                      <a:pt x="639" y="292"/>
                      <a:pt x="578" y="295"/>
                      <a:pt x="517" y="306"/>
                    </a:cubicBezTo>
                    <a:cubicBezTo>
                      <a:pt x="480" y="313"/>
                      <a:pt x="480" y="314"/>
                      <a:pt x="466" y="278"/>
                    </a:cubicBezTo>
                    <a:cubicBezTo>
                      <a:pt x="461" y="265"/>
                      <a:pt x="455" y="254"/>
                      <a:pt x="465" y="241"/>
                    </a:cubicBezTo>
                    <a:cubicBezTo>
                      <a:pt x="472" y="231"/>
                      <a:pt x="466" y="223"/>
                      <a:pt x="456" y="218"/>
                    </a:cubicBezTo>
                    <a:cubicBezTo>
                      <a:pt x="442" y="210"/>
                      <a:pt x="428" y="210"/>
                      <a:pt x="420" y="220"/>
                    </a:cubicBezTo>
                    <a:cubicBezTo>
                      <a:pt x="413" y="228"/>
                      <a:pt x="412" y="242"/>
                      <a:pt x="421" y="249"/>
                    </a:cubicBezTo>
                    <a:cubicBezTo>
                      <a:pt x="440" y="263"/>
                      <a:pt x="441" y="285"/>
                      <a:pt x="447" y="305"/>
                    </a:cubicBezTo>
                    <a:cubicBezTo>
                      <a:pt x="453" y="324"/>
                      <a:pt x="452" y="325"/>
                      <a:pt x="433" y="332"/>
                    </a:cubicBezTo>
                    <a:cubicBezTo>
                      <a:pt x="397" y="346"/>
                      <a:pt x="365" y="365"/>
                      <a:pt x="336" y="390"/>
                    </a:cubicBezTo>
                    <a:cubicBezTo>
                      <a:pt x="303" y="418"/>
                      <a:pt x="281" y="451"/>
                      <a:pt x="273" y="492"/>
                    </a:cubicBezTo>
                    <a:cubicBezTo>
                      <a:pt x="268" y="518"/>
                      <a:pt x="275" y="545"/>
                      <a:pt x="276" y="572"/>
                    </a:cubicBezTo>
                    <a:cubicBezTo>
                      <a:pt x="277" y="576"/>
                      <a:pt x="279" y="579"/>
                      <a:pt x="281" y="587"/>
                    </a:cubicBezTo>
                    <a:cubicBezTo>
                      <a:pt x="272" y="580"/>
                      <a:pt x="267" y="575"/>
                      <a:pt x="261" y="571"/>
                    </a:cubicBezTo>
                    <a:cubicBezTo>
                      <a:pt x="251" y="565"/>
                      <a:pt x="241" y="564"/>
                      <a:pt x="232" y="572"/>
                    </a:cubicBezTo>
                    <a:cubicBezTo>
                      <a:pt x="223" y="580"/>
                      <a:pt x="226" y="589"/>
                      <a:pt x="231" y="598"/>
                    </a:cubicBezTo>
                    <a:cubicBezTo>
                      <a:pt x="240" y="615"/>
                      <a:pt x="249" y="632"/>
                      <a:pt x="259" y="648"/>
                    </a:cubicBezTo>
                    <a:cubicBezTo>
                      <a:pt x="262" y="653"/>
                      <a:pt x="265" y="658"/>
                      <a:pt x="270" y="661"/>
                    </a:cubicBezTo>
                    <a:cubicBezTo>
                      <a:pt x="280" y="669"/>
                      <a:pt x="291" y="664"/>
                      <a:pt x="292" y="651"/>
                    </a:cubicBezTo>
                    <a:cubicBezTo>
                      <a:pt x="293" y="641"/>
                      <a:pt x="292" y="631"/>
                      <a:pt x="291" y="621"/>
                    </a:cubicBezTo>
                    <a:cubicBezTo>
                      <a:pt x="293" y="620"/>
                      <a:pt x="295" y="619"/>
                      <a:pt x="296" y="619"/>
                    </a:cubicBezTo>
                    <a:cubicBezTo>
                      <a:pt x="301" y="624"/>
                      <a:pt x="306" y="629"/>
                      <a:pt x="310" y="635"/>
                    </a:cubicBezTo>
                    <a:cubicBezTo>
                      <a:pt x="320" y="651"/>
                      <a:pt x="330" y="668"/>
                      <a:pt x="339" y="685"/>
                    </a:cubicBezTo>
                    <a:cubicBezTo>
                      <a:pt x="343" y="692"/>
                      <a:pt x="346" y="701"/>
                      <a:pt x="348" y="709"/>
                    </a:cubicBezTo>
                    <a:cubicBezTo>
                      <a:pt x="353" y="724"/>
                      <a:pt x="354" y="741"/>
                      <a:pt x="369" y="752"/>
                    </a:cubicBezTo>
                    <a:cubicBezTo>
                      <a:pt x="371" y="753"/>
                      <a:pt x="371" y="757"/>
                      <a:pt x="371" y="760"/>
                    </a:cubicBezTo>
                    <a:cubicBezTo>
                      <a:pt x="375" y="784"/>
                      <a:pt x="378" y="808"/>
                      <a:pt x="382" y="832"/>
                    </a:cubicBezTo>
                    <a:cubicBezTo>
                      <a:pt x="384" y="844"/>
                      <a:pt x="382" y="852"/>
                      <a:pt x="371" y="858"/>
                    </a:cubicBezTo>
                    <a:cubicBezTo>
                      <a:pt x="339" y="874"/>
                      <a:pt x="307" y="891"/>
                      <a:pt x="275" y="907"/>
                    </a:cubicBezTo>
                    <a:cubicBezTo>
                      <a:pt x="260" y="914"/>
                      <a:pt x="259" y="914"/>
                      <a:pt x="254" y="897"/>
                    </a:cubicBezTo>
                    <a:close/>
                    <a:moveTo>
                      <a:pt x="643" y="317"/>
                    </a:moveTo>
                    <a:cubicBezTo>
                      <a:pt x="685" y="326"/>
                      <a:pt x="722" y="345"/>
                      <a:pt x="737" y="390"/>
                    </a:cubicBezTo>
                    <a:cubicBezTo>
                      <a:pt x="745" y="417"/>
                      <a:pt x="759" y="442"/>
                      <a:pt x="760" y="467"/>
                    </a:cubicBezTo>
                    <a:cubicBezTo>
                      <a:pt x="748" y="448"/>
                      <a:pt x="735" y="426"/>
                      <a:pt x="720" y="406"/>
                    </a:cubicBezTo>
                    <a:cubicBezTo>
                      <a:pt x="700" y="380"/>
                      <a:pt x="672" y="371"/>
                      <a:pt x="640" y="374"/>
                    </a:cubicBezTo>
                    <a:cubicBezTo>
                      <a:pt x="583" y="378"/>
                      <a:pt x="528" y="395"/>
                      <a:pt x="475" y="415"/>
                    </a:cubicBezTo>
                    <a:cubicBezTo>
                      <a:pt x="445" y="426"/>
                      <a:pt x="415" y="440"/>
                      <a:pt x="386" y="454"/>
                    </a:cubicBezTo>
                    <a:cubicBezTo>
                      <a:pt x="376" y="459"/>
                      <a:pt x="367" y="466"/>
                      <a:pt x="358" y="473"/>
                    </a:cubicBezTo>
                    <a:cubicBezTo>
                      <a:pt x="325" y="499"/>
                      <a:pt x="313" y="533"/>
                      <a:pt x="321" y="574"/>
                    </a:cubicBezTo>
                    <a:cubicBezTo>
                      <a:pt x="327" y="610"/>
                      <a:pt x="338" y="645"/>
                      <a:pt x="355" y="677"/>
                    </a:cubicBezTo>
                    <a:cubicBezTo>
                      <a:pt x="358" y="682"/>
                      <a:pt x="360" y="687"/>
                      <a:pt x="363" y="692"/>
                    </a:cubicBezTo>
                    <a:cubicBezTo>
                      <a:pt x="362" y="692"/>
                      <a:pt x="360" y="693"/>
                      <a:pt x="359" y="694"/>
                    </a:cubicBezTo>
                    <a:cubicBezTo>
                      <a:pt x="356" y="689"/>
                      <a:pt x="353" y="685"/>
                      <a:pt x="350" y="681"/>
                    </a:cubicBezTo>
                    <a:cubicBezTo>
                      <a:pt x="332" y="645"/>
                      <a:pt x="312" y="611"/>
                      <a:pt x="296" y="574"/>
                    </a:cubicBezTo>
                    <a:cubicBezTo>
                      <a:pt x="276" y="528"/>
                      <a:pt x="286" y="484"/>
                      <a:pt x="310" y="442"/>
                    </a:cubicBezTo>
                    <a:cubicBezTo>
                      <a:pt x="330" y="407"/>
                      <a:pt x="362" y="385"/>
                      <a:pt x="394" y="367"/>
                    </a:cubicBezTo>
                    <a:cubicBezTo>
                      <a:pt x="471" y="324"/>
                      <a:pt x="554" y="300"/>
                      <a:pt x="643" y="317"/>
                    </a:cubicBezTo>
                    <a:close/>
                    <a:moveTo>
                      <a:pt x="432" y="225"/>
                    </a:moveTo>
                    <a:cubicBezTo>
                      <a:pt x="439" y="227"/>
                      <a:pt x="446" y="228"/>
                      <a:pt x="452" y="232"/>
                    </a:cubicBezTo>
                    <a:cubicBezTo>
                      <a:pt x="453" y="233"/>
                      <a:pt x="450" y="241"/>
                      <a:pt x="447" y="250"/>
                    </a:cubicBezTo>
                    <a:cubicBezTo>
                      <a:pt x="439" y="245"/>
                      <a:pt x="432" y="244"/>
                      <a:pt x="429" y="239"/>
                    </a:cubicBezTo>
                    <a:cubicBezTo>
                      <a:pt x="427" y="237"/>
                      <a:pt x="431" y="230"/>
                      <a:pt x="432" y="225"/>
                    </a:cubicBezTo>
                    <a:close/>
                    <a:moveTo>
                      <a:pt x="758" y="557"/>
                    </a:moveTo>
                    <a:cubicBezTo>
                      <a:pt x="759" y="569"/>
                      <a:pt x="755" y="578"/>
                      <a:pt x="747" y="587"/>
                    </a:cubicBezTo>
                    <a:cubicBezTo>
                      <a:pt x="719" y="612"/>
                      <a:pt x="687" y="629"/>
                      <a:pt x="653" y="645"/>
                    </a:cubicBezTo>
                    <a:cubicBezTo>
                      <a:pt x="634" y="654"/>
                      <a:pt x="614" y="660"/>
                      <a:pt x="594" y="667"/>
                    </a:cubicBezTo>
                    <a:cubicBezTo>
                      <a:pt x="594" y="667"/>
                      <a:pt x="594" y="667"/>
                      <a:pt x="594" y="667"/>
                    </a:cubicBezTo>
                    <a:cubicBezTo>
                      <a:pt x="572" y="674"/>
                      <a:pt x="552" y="682"/>
                      <a:pt x="530" y="690"/>
                    </a:cubicBezTo>
                    <a:cubicBezTo>
                      <a:pt x="490" y="704"/>
                      <a:pt x="448" y="704"/>
                      <a:pt x="406" y="702"/>
                    </a:cubicBezTo>
                    <a:cubicBezTo>
                      <a:pt x="398" y="701"/>
                      <a:pt x="391" y="699"/>
                      <a:pt x="386" y="691"/>
                    </a:cubicBezTo>
                    <a:cubicBezTo>
                      <a:pt x="356" y="642"/>
                      <a:pt x="341" y="589"/>
                      <a:pt x="343" y="531"/>
                    </a:cubicBezTo>
                    <a:cubicBezTo>
                      <a:pt x="343" y="522"/>
                      <a:pt x="348" y="512"/>
                      <a:pt x="354" y="504"/>
                    </a:cubicBezTo>
                    <a:cubicBezTo>
                      <a:pt x="376" y="474"/>
                      <a:pt x="408" y="456"/>
                      <a:pt x="441" y="442"/>
                    </a:cubicBezTo>
                    <a:cubicBezTo>
                      <a:pt x="499" y="418"/>
                      <a:pt x="559" y="400"/>
                      <a:pt x="620" y="389"/>
                    </a:cubicBezTo>
                    <a:cubicBezTo>
                      <a:pt x="622" y="389"/>
                      <a:pt x="623" y="388"/>
                      <a:pt x="624" y="388"/>
                    </a:cubicBezTo>
                    <a:cubicBezTo>
                      <a:pt x="675" y="380"/>
                      <a:pt x="697" y="393"/>
                      <a:pt x="723" y="438"/>
                    </a:cubicBezTo>
                    <a:cubicBezTo>
                      <a:pt x="745" y="475"/>
                      <a:pt x="756" y="514"/>
                      <a:pt x="758" y="557"/>
                    </a:cubicBezTo>
                    <a:close/>
                    <a:moveTo>
                      <a:pt x="388" y="771"/>
                    </a:moveTo>
                    <a:cubicBezTo>
                      <a:pt x="385" y="753"/>
                      <a:pt x="387" y="752"/>
                      <a:pt x="405" y="754"/>
                    </a:cubicBezTo>
                    <a:cubicBezTo>
                      <a:pt x="483" y="759"/>
                      <a:pt x="556" y="742"/>
                      <a:pt x="627" y="713"/>
                    </a:cubicBezTo>
                    <a:cubicBezTo>
                      <a:pt x="661" y="699"/>
                      <a:pt x="695" y="683"/>
                      <a:pt x="727" y="666"/>
                    </a:cubicBezTo>
                    <a:cubicBezTo>
                      <a:pt x="744" y="658"/>
                      <a:pt x="760" y="646"/>
                      <a:pt x="775" y="634"/>
                    </a:cubicBezTo>
                    <a:cubicBezTo>
                      <a:pt x="784" y="627"/>
                      <a:pt x="790" y="629"/>
                      <a:pt x="794" y="637"/>
                    </a:cubicBezTo>
                    <a:cubicBezTo>
                      <a:pt x="807" y="658"/>
                      <a:pt x="818" y="680"/>
                      <a:pt x="830" y="701"/>
                    </a:cubicBezTo>
                    <a:cubicBezTo>
                      <a:pt x="836" y="711"/>
                      <a:pt x="841" y="720"/>
                      <a:pt x="848" y="729"/>
                    </a:cubicBezTo>
                    <a:cubicBezTo>
                      <a:pt x="854" y="737"/>
                      <a:pt x="855" y="745"/>
                      <a:pt x="847" y="752"/>
                    </a:cubicBezTo>
                    <a:cubicBezTo>
                      <a:pt x="833" y="764"/>
                      <a:pt x="821" y="777"/>
                      <a:pt x="806" y="788"/>
                    </a:cubicBezTo>
                    <a:cubicBezTo>
                      <a:pt x="754" y="826"/>
                      <a:pt x="696" y="854"/>
                      <a:pt x="612" y="884"/>
                    </a:cubicBezTo>
                    <a:cubicBezTo>
                      <a:pt x="587" y="890"/>
                      <a:pt x="538" y="901"/>
                      <a:pt x="488" y="910"/>
                    </a:cubicBezTo>
                    <a:cubicBezTo>
                      <a:pt x="468" y="914"/>
                      <a:pt x="447" y="911"/>
                      <a:pt x="426" y="911"/>
                    </a:cubicBezTo>
                    <a:cubicBezTo>
                      <a:pt x="418" y="911"/>
                      <a:pt x="413" y="906"/>
                      <a:pt x="411" y="898"/>
                    </a:cubicBezTo>
                    <a:cubicBezTo>
                      <a:pt x="404" y="855"/>
                      <a:pt x="395" y="813"/>
                      <a:pt x="388" y="771"/>
                    </a:cubicBezTo>
                    <a:close/>
                    <a:moveTo>
                      <a:pt x="779" y="471"/>
                    </a:moveTo>
                    <a:cubicBezTo>
                      <a:pt x="785" y="464"/>
                      <a:pt x="793" y="459"/>
                      <a:pt x="797" y="451"/>
                    </a:cubicBezTo>
                    <a:cubicBezTo>
                      <a:pt x="800" y="444"/>
                      <a:pt x="800" y="435"/>
                      <a:pt x="802" y="427"/>
                    </a:cubicBezTo>
                    <a:cubicBezTo>
                      <a:pt x="815" y="449"/>
                      <a:pt x="815" y="470"/>
                      <a:pt x="811" y="495"/>
                    </a:cubicBezTo>
                    <a:cubicBezTo>
                      <a:pt x="800" y="472"/>
                      <a:pt x="800" y="472"/>
                      <a:pt x="779" y="471"/>
                    </a:cubicBezTo>
                    <a:close/>
                    <a:moveTo>
                      <a:pt x="287" y="608"/>
                    </a:moveTo>
                    <a:cubicBezTo>
                      <a:pt x="278" y="616"/>
                      <a:pt x="269" y="624"/>
                      <a:pt x="273" y="639"/>
                    </a:cubicBezTo>
                    <a:cubicBezTo>
                      <a:pt x="261" y="621"/>
                      <a:pt x="248" y="604"/>
                      <a:pt x="243" y="583"/>
                    </a:cubicBezTo>
                    <a:cubicBezTo>
                      <a:pt x="244" y="583"/>
                      <a:pt x="246" y="582"/>
                      <a:pt x="247" y="582"/>
                    </a:cubicBezTo>
                    <a:cubicBezTo>
                      <a:pt x="260" y="590"/>
                      <a:pt x="273" y="599"/>
                      <a:pt x="287" y="608"/>
                    </a:cubicBezTo>
                    <a:close/>
                    <a:moveTo>
                      <a:pt x="273" y="985"/>
                    </a:moveTo>
                    <a:cubicBezTo>
                      <a:pt x="272" y="975"/>
                      <a:pt x="266" y="965"/>
                      <a:pt x="263" y="955"/>
                    </a:cubicBezTo>
                    <a:cubicBezTo>
                      <a:pt x="288" y="959"/>
                      <a:pt x="311" y="963"/>
                      <a:pt x="335" y="964"/>
                    </a:cubicBezTo>
                    <a:cubicBezTo>
                      <a:pt x="371" y="967"/>
                      <a:pt x="408" y="970"/>
                      <a:pt x="445" y="969"/>
                    </a:cubicBezTo>
                    <a:cubicBezTo>
                      <a:pt x="509" y="968"/>
                      <a:pt x="573" y="963"/>
                      <a:pt x="635" y="944"/>
                    </a:cubicBezTo>
                    <a:cubicBezTo>
                      <a:pt x="673" y="932"/>
                      <a:pt x="710" y="917"/>
                      <a:pt x="746" y="902"/>
                    </a:cubicBezTo>
                    <a:cubicBezTo>
                      <a:pt x="784" y="886"/>
                      <a:pt x="823" y="869"/>
                      <a:pt x="859" y="850"/>
                    </a:cubicBezTo>
                    <a:cubicBezTo>
                      <a:pt x="883" y="837"/>
                      <a:pt x="903" y="819"/>
                      <a:pt x="924" y="802"/>
                    </a:cubicBezTo>
                    <a:cubicBezTo>
                      <a:pt x="951" y="779"/>
                      <a:pt x="976" y="754"/>
                      <a:pt x="1003" y="730"/>
                    </a:cubicBezTo>
                    <a:cubicBezTo>
                      <a:pt x="1006" y="727"/>
                      <a:pt x="1011" y="727"/>
                      <a:pt x="1015" y="725"/>
                    </a:cubicBezTo>
                    <a:cubicBezTo>
                      <a:pt x="1015" y="730"/>
                      <a:pt x="1017" y="736"/>
                      <a:pt x="1014" y="739"/>
                    </a:cubicBezTo>
                    <a:cubicBezTo>
                      <a:pt x="992" y="767"/>
                      <a:pt x="970" y="795"/>
                      <a:pt x="946" y="821"/>
                    </a:cubicBezTo>
                    <a:cubicBezTo>
                      <a:pt x="906" y="865"/>
                      <a:pt x="856" y="896"/>
                      <a:pt x="803" y="923"/>
                    </a:cubicBezTo>
                    <a:cubicBezTo>
                      <a:pt x="709" y="972"/>
                      <a:pt x="609" y="1005"/>
                      <a:pt x="502" y="1015"/>
                    </a:cubicBezTo>
                    <a:cubicBezTo>
                      <a:pt x="433" y="1021"/>
                      <a:pt x="364" y="1021"/>
                      <a:pt x="295" y="1006"/>
                    </a:cubicBezTo>
                    <a:cubicBezTo>
                      <a:pt x="283" y="1003"/>
                      <a:pt x="275" y="998"/>
                      <a:pt x="273" y="985"/>
                    </a:cubicBezTo>
                    <a:close/>
                    <a:moveTo>
                      <a:pt x="37" y="1244"/>
                    </a:moveTo>
                    <a:cubicBezTo>
                      <a:pt x="42" y="1238"/>
                      <a:pt x="45" y="1233"/>
                      <a:pt x="48" y="1229"/>
                    </a:cubicBezTo>
                    <a:cubicBezTo>
                      <a:pt x="85" y="1190"/>
                      <a:pt x="120" y="1151"/>
                      <a:pt x="158" y="1113"/>
                    </a:cubicBezTo>
                    <a:cubicBezTo>
                      <a:pt x="181" y="1090"/>
                      <a:pt x="206" y="1071"/>
                      <a:pt x="231" y="1049"/>
                    </a:cubicBezTo>
                    <a:cubicBezTo>
                      <a:pt x="235" y="1046"/>
                      <a:pt x="239" y="1043"/>
                      <a:pt x="242" y="1039"/>
                    </a:cubicBezTo>
                    <a:cubicBezTo>
                      <a:pt x="254" y="1017"/>
                      <a:pt x="274" y="1017"/>
                      <a:pt x="295" y="1022"/>
                    </a:cubicBezTo>
                    <a:cubicBezTo>
                      <a:pt x="337" y="1034"/>
                      <a:pt x="381" y="1038"/>
                      <a:pt x="424" y="1038"/>
                    </a:cubicBezTo>
                    <a:cubicBezTo>
                      <a:pt x="466" y="1038"/>
                      <a:pt x="508" y="1033"/>
                      <a:pt x="549" y="1028"/>
                    </a:cubicBezTo>
                    <a:cubicBezTo>
                      <a:pt x="621" y="1020"/>
                      <a:pt x="688" y="995"/>
                      <a:pt x="754" y="970"/>
                    </a:cubicBezTo>
                    <a:cubicBezTo>
                      <a:pt x="782" y="960"/>
                      <a:pt x="809" y="946"/>
                      <a:pt x="835" y="931"/>
                    </a:cubicBezTo>
                    <a:cubicBezTo>
                      <a:pt x="865" y="914"/>
                      <a:pt x="895" y="897"/>
                      <a:pt x="922" y="876"/>
                    </a:cubicBezTo>
                    <a:cubicBezTo>
                      <a:pt x="970" y="837"/>
                      <a:pt x="1014" y="793"/>
                      <a:pt x="1043" y="737"/>
                    </a:cubicBezTo>
                    <a:cubicBezTo>
                      <a:pt x="1048" y="728"/>
                      <a:pt x="1054" y="728"/>
                      <a:pt x="1062" y="730"/>
                    </a:cubicBezTo>
                    <a:cubicBezTo>
                      <a:pt x="1095" y="737"/>
                      <a:pt x="1129" y="744"/>
                      <a:pt x="1162" y="752"/>
                    </a:cubicBezTo>
                    <a:cubicBezTo>
                      <a:pt x="1182" y="756"/>
                      <a:pt x="1203" y="761"/>
                      <a:pt x="1222" y="766"/>
                    </a:cubicBezTo>
                    <a:cubicBezTo>
                      <a:pt x="1248" y="773"/>
                      <a:pt x="1272" y="782"/>
                      <a:pt x="1297" y="789"/>
                    </a:cubicBezTo>
                    <a:cubicBezTo>
                      <a:pt x="1303" y="791"/>
                      <a:pt x="1309" y="792"/>
                      <a:pt x="1320" y="795"/>
                    </a:cubicBezTo>
                    <a:cubicBezTo>
                      <a:pt x="1305" y="814"/>
                      <a:pt x="1293" y="830"/>
                      <a:pt x="1279" y="845"/>
                    </a:cubicBezTo>
                    <a:cubicBezTo>
                      <a:pt x="1261" y="863"/>
                      <a:pt x="1241" y="881"/>
                      <a:pt x="1221" y="898"/>
                    </a:cubicBezTo>
                    <a:cubicBezTo>
                      <a:pt x="1176" y="933"/>
                      <a:pt x="1131" y="970"/>
                      <a:pt x="1084" y="1003"/>
                    </a:cubicBezTo>
                    <a:cubicBezTo>
                      <a:pt x="999" y="1064"/>
                      <a:pt x="906" y="1111"/>
                      <a:pt x="807" y="1147"/>
                    </a:cubicBezTo>
                    <a:cubicBezTo>
                      <a:pt x="725" y="1177"/>
                      <a:pt x="639" y="1195"/>
                      <a:pt x="554" y="1214"/>
                    </a:cubicBezTo>
                    <a:cubicBezTo>
                      <a:pt x="532" y="1218"/>
                      <a:pt x="510" y="1224"/>
                      <a:pt x="488" y="1228"/>
                    </a:cubicBezTo>
                    <a:cubicBezTo>
                      <a:pt x="449" y="1233"/>
                      <a:pt x="410" y="1238"/>
                      <a:pt x="371" y="1242"/>
                    </a:cubicBezTo>
                    <a:cubicBezTo>
                      <a:pt x="328" y="1246"/>
                      <a:pt x="285" y="1248"/>
                      <a:pt x="242" y="1250"/>
                    </a:cubicBezTo>
                    <a:cubicBezTo>
                      <a:pt x="223" y="1251"/>
                      <a:pt x="204" y="1249"/>
                      <a:pt x="184" y="1249"/>
                    </a:cubicBezTo>
                    <a:cubicBezTo>
                      <a:pt x="140" y="1248"/>
                      <a:pt x="96" y="1247"/>
                      <a:pt x="52" y="1246"/>
                    </a:cubicBezTo>
                    <a:cubicBezTo>
                      <a:pt x="48" y="1246"/>
                      <a:pt x="44" y="1245"/>
                      <a:pt x="37" y="1244"/>
                    </a:cubicBezTo>
                    <a:close/>
                    <a:moveTo>
                      <a:pt x="1331" y="850"/>
                    </a:moveTo>
                    <a:cubicBezTo>
                      <a:pt x="1309" y="913"/>
                      <a:pt x="1274" y="969"/>
                      <a:pt x="1232" y="1020"/>
                    </a:cubicBezTo>
                    <a:cubicBezTo>
                      <a:pt x="1212" y="1045"/>
                      <a:pt x="1193" y="1070"/>
                      <a:pt x="1172" y="1092"/>
                    </a:cubicBezTo>
                    <a:cubicBezTo>
                      <a:pt x="1148" y="1117"/>
                      <a:pt x="1124" y="1142"/>
                      <a:pt x="1096" y="1162"/>
                    </a:cubicBezTo>
                    <a:cubicBezTo>
                      <a:pt x="1047" y="1197"/>
                      <a:pt x="996" y="1230"/>
                      <a:pt x="944" y="1260"/>
                    </a:cubicBezTo>
                    <a:cubicBezTo>
                      <a:pt x="878" y="1297"/>
                      <a:pt x="807" y="1322"/>
                      <a:pt x="734" y="1340"/>
                    </a:cubicBezTo>
                    <a:cubicBezTo>
                      <a:pt x="631" y="1365"/>
                      <a:pt x="528" y="1382"/>
                      <a:pt x="421" y="1378"/>
                    </a:cubicBezTo>
                    <a:cubicBezTo>
                      <a:pt x="350" y="1375"/>
                      <a:pt x="282" y="1366"/>
                      <a:pt x="216" y="1340"/>
                    </a:cubicBezTo>
                    <a:cubicBezTo>
                      <a:pt x="179" y="1326"/>
                      <a:pt x="142" y="1309"/>
                      <a:pt x="106" y="1292"/>
                    </a:cubicBezTo>
                    <a:cubicBezTo>
                      <a:pt x="93" y="1286"/>
                      <a:pt x="80" y="1279"/>
                      <a:pt x="66" y="1272"/>
                    </a:cubicBezTo>
                    <a:cubicBezTo>
                      <a:pt x="66" y="1271"/>
                      <a:pt x="67" y="1270"/>
                      <a:pt x="67" y="1268"/>
                    </a:cubicBezTo>
                    <a:cubicBezTo>
                      <a:pt x="84" y="1268"/>
                      <a:pt x="100" y="1267"/>
                      <a:pt x="117" y="1267"/>
                    </a:cubicBezTo>
                    <a:cubicBezTo>
                      <a:pt x="201" y="1267"/>
                      <a:pt x="284" y="1273"/>
                      <a:pt x="368" y="1263"/>
                    </a:cubicBezTo>
                    <a:cubicBezTo>
                      <a:pt x="396" y="1260"/>
                      <a:pt x="425" y="1260"/>
                      <a:pt x="453" y="1256"/>
                    </a:cubicBezTo>
                    <a:cubicBezTo>
                      <a:pt x="491" y="1250"/>
                      <a:pt x="528" y="1242"/>
                      <a:pt x="565" y="1234"/>
                    </a:cubicBezTo>
                    <a:cubicBezTo>
                      <a:pt x="632" y="1219"/>
                      <a:pt x="699" y="1206"/>
                      <a:pt x="763" y="1186"/>
                    </a:cubicBezTo>
                    <a:cubicBezTo>
                      <a:pt x="855" y="1157"/>
                      <a:pt x="943" y="1120"/>
                      <a:pt x="1024" y="1069"/>
                    </a:cubicBezTo>
                    <a:cubicBezTo>
                      <a:pt x="1087" y="1029"/>
                      <a:pt x="1148" y="986"/>
                      <a:pt x="1205" y="938"/>
                    </a:cubicBezTo>
                    <a:cubicBezTo>
                      <a:pt x="1236" y="912"/>
                      <a:pt x="1268" y="886"/>
                      <a:pt x="1299" y="858"/>
                    </a:cubicBezTo>
                    <a:cubicBezTo>
                      <a:pt x="1309" y="850"/>
                      <a:pt x="1316" y="839"/>
                      <a:pt x="1325" y="829"/>
                    </a:cubicBezTo>
                    <a:cubicBezTo>
                      <a:pt x="1329" y="826"/>
                      <a:pt x="1332" y="823"/>
                      <a:pt x="1336" y="820"/>
                    </a:cubicBezTo>
                    <a:cubicBezTo>
                      <a:pt x="1337" y="821"/>
                      <a:pt x="1338" y="821"/>
                      <a:pt x="1339" y="822"/>
                    </a:cubicBezTo>
                    <a:cubicBezTo>
                      <a:pt x="1336" y="831"/>
                      <a:pt x="1335" y="841"/>
                      <a:pt x="1331" y="85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7" name="Freeform: Shape 10966"/>
              <p:cNvSpPr>
                <a:spLocks noEditPoints="1"/>
              </p:cNvSpPr>
              <p:nvPr/>
            </p:nvSpPr>
            <p:spPr bwMode="auto">
              <a:xfrm>
                <a:off x="5236" y="1638"/>
                <a:ext cx="1301" cy="1405"/>
              </a:xfrm>
              <a:custGeom>
                <a:avLst/>
                <a:gdLst>
                  <a:gd name="T0" fmla="*/ 216 w 826"/>
                  <a:gd name="T1" fmla="*/ 838 h 894"/>
                  <a:gd name="T2" fmla="*/ 216 w 826"/>
                  <a:gd name="T3" fmla="*/ 740 h 894"/>
                  <a:gd name="T4" fmla="*/ 193 w 826"/>
                  <a:gd name="T5" fmla="*/ 689 h 894"/>
                  <a:gd name="T6" fmla="*/ 155 w 826"/>
                  <a:gd name="T7" fmla="*/ 615 h 894"/>
                  <a:gd name="T8" fmla="*/ 136 w 826"/>
                  <a:gd name="T9" fmla="*/ 601 h 894"/>
                  <a:gd name="T10" fmla="*/ 115 w 826"/>
                  <a:gd name="T11" fmla="*/ 641 h 894"/>
                  <a:gd name="T12" fmla="*/ 76 w 826"/>
                  <a:gd name="T13" fmla="*/ 578 h 894"/>
                  <a:gd name="T14" fmla="*/ 106 w 826"/>
                  <a:gd name="T15" fmla="*/ 551 h 894"/>
                  <a:gd name="T16" fmla="*/ 121 w 826"/>
                  <a:gd name="T17" fmla="*/ 552 h 894"/>
                  <a:gd name="T18" fmla="*/ 181 w 826"/>
                  <a:gd name="T19" fmla="*/ 370 h 894"/>
                  <a:gd name="T20" fmla="*/ 292 w 826"/>
                  <a:gd name="T21" fmla="*/ 285 h 894"/>
                  <a:gd name="T22" fmla="*/ 265 w 826"/>
                  <a:gd name="T23" fmla="*/ 200 h 894"/>
                  <a:gd name="T24" fmla="*/ 310 w 826"/>
                  <a:gd name="T25" fmla="*/ 221 h 894"/>
                  <a:gd name="T26" fmla="*/ 362 w 826"/>
                  <a:gd name="T27" fmla="*/ 286 h 894"/>
                  <a:gd name="T28" fmla="*/ 594 w 826"/>
                  <a:gd name="T29" fmla="*/ 360 h 894"/>
                  <a:gd name="T30" fmla="*/ 626 w 826"/>
                  <a:gd name="T31" fmla="*/ 436 h 894"/>
                  <a:gd name="T32" fmla="*/ 646 w 826"/>
                  <a:gd name="T33" fmla="*/ 390 h 894"/>
                  <a:gd name="T34" fmla="*/ 670 w 826"/>
                  <a:gd name="T35" fmla="*/ 468 h 894"/>
                  <a:gd name="T36" fmla="*/ 640 w 826"/>
                  <a:gd name="T37" fmla="*/ 475 h 894"/>
                  <a:gd name="T38" fmla="*/ 630 w 826"/>
                  <a:gd name="T39" fmla="*/ 464 h 894"/>
                  <a:gd name="T40" fmla="*/ 629 w 826"/>
                  <a:gd name="T41" fmla="*/ 505 h 894"/>
                  <a:gd name="T42" fmla="*/ 645 w 826"/>
                  <a:gd name="T43" fmla="*/ 586 h 894"/>
                  <a:gd name="T44" fmla="*/ 682 w 826"/>
                  <a:gd name="T45" fmla="*/ 663 h 894"/>
                  <a:gd name="T46" fmla="*/ 750 w 826"/>
                  <a:gd name="T47" fmla="*/ 670 h 894"/>
                  <a:gd name="T48" fmla="*/ 823 w 826"/>
                  <a:gd name="T49" fmla="*/ 649 h 894"/>
                  <a:gd name="T50" fmla="*/ 741 w 826"/>
                  <a:gd name="T51" fmla="*/ 454 h 894"/>
                  <a:gd name="T52" fmla="*/ 557 w 826"/>
                  <a:gd name="T53" fmla="*/ 180 h 894"/>
                  <a:gd name="T54" fmla="*/ 288 w 826"/>
                  <a:gd name="T55" fmla="*/ 2 h 894"/>
                  <a:gd name="T56" fmla="*/ 112 w 826"/>
                  <a:gd name="T57" fmla="*/ 64 h 894"/>
                  <a:gd name="T58" fmla="*/ 38 w 826"/>
                  <a:gd name="T59" fmla="*/ 176 h 894"/>
                  <a:gd name="T60" fmla="*/ 52 w 826"/>
                  <a:gd name="T61" fmla="*/ 690 h 894"/>
                  <a:gd name="T62" fmla="*/ 99 w 826"/>
                  <a:gd name="T63" fmla="*/ 877 h 894"/>
                  <a:gd name="T64" fmla="*/ 336 w 826"/>
                  <a:gd name="T65" fmla="*/ 120 h 894"/>
                  <a:gd name="T66" fmla="*/ 407 w 826"/>
                  <a:gd name="T67" fmla="*/ 222 h 894"/>
                  <a:gd name="T68" fmla="*/ 388 w 826"/>
                  <a:gd name="T69" fmla="*/ 220 h 894"/>
                  <a:gd name="T70" fmla="*/ 341 w 826"/>
                  <a:gd name="T71" fmla="*/ 132 h 894"/>
                  <a:gd name="T72" fmla="*/ 336 w 826"/>
                  <a:gd name="T73" fmla="*/ 120 h 894"/>
                  <a:gd name="T74" fmla="*/ 357 w 826"/>
                  <a:gd name="T75" fmla="*/ 221 h 894"/>
                  <a:gd name="T76" fmla="*/ 322 w 826"/>
                  <a:gd name="T77" fmla="*/ 166 h 894"/>
                  <a:gd name="T78" fmla="*/ 222 w 826"/>
                  <a:gd name="T79" fmla="*/ 207 h 894"/>
                  <a:gd name="T80" fmla="*/ 235 w 826"/>
                  <a:gd name="T81" fmla="*/ 212 h 894"/>
                  <a:gd name="T82" fmla="*/ 220 w 826"/>
                  <a:gd name="T83" fmla="*/ 239 h 894"/>
                  <a:gd name="T84" fmla="*/ 158 w 826"/>
                  <a:gd name="T85" fmla="*/ 190 h 894"/>
                  <a:gd name="T86" fmla="*/ 171 w 826"/>
                  <a:gd name="T87" fmla="*/ 180 h 894"/>
                  <a:gd name="T88" fmla="*/ 174 w 826"/>
                  <a:gd name="T89" fmla="*/ 228 h 894"/>
                  <a:gd name="T90" fmla="*/ 176 w 826"/>
                  <a:gd name="T91" fmla="*/ 28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6" h="894">
                    <a:moveTo>
                      <a:pt x="120" y="887"/>
                    </a:moveTo>
                    <a:cubicBezTo>
                      <a:pt x="152" y="871"/>
                      <a:pt x="184" y="854"/>
                      <a:pt x="216" y="838"/>
                    </a:cubicBezTo>
                    <a:cubicBezTo>
                      <a:pt x="227" y="832"/>
                      <a:pt x="229" y="824"/>
                      <a:pt x="227" y="812"/>
                    </a:cubicBezTo>
                    <a:cubicBezTo>
                      <a:pt x="223" y="788"/>
                      <a:pt x="220" y="764"/>
                      <a:pt x="216" y="740"/>
                    </a:cubicBezTo>
                    <a:cubicBezTo>
                      <a:pt x="216" y="737"/>
                      <a:pt x="216" y="733"/>
                      <a:pt x="214" y="732"/>
                    </a:cubicBezTo>
                    <a:cubicBezTo>
                      <a:pt x="199" y="721"/>
                      <a:pt x="198" y="704"/>
                      <a:pt x="193" y="689"/>
                    </a:cubicBezTo>
                    <a:cubicBezTo>
                      <a:pt x="191" y="681"/>
                      <a:pt x="188" y="672"/>
                      <a:pt x="184" y="665"/>
                    </a:cubicBezTo>
                    <a:cubicBezTo>
                      <a:pt x="175" y="648"/>
                      <a:pt x="165" y="631"/>
                      <a:pt x="155" y="615"/>
                    </a:cubicBezTo>
                    <a:cubicBezTo>
                      <a:pt x="151" y="609"/>
                      <a:pt x="146" y="604"/>
                      <a:pt x="141" y="599"/>
                    </a:cubicBezTo>
                    <a:cubicBezTo>
                      <a:pt x="140" y="599"/>
                      <a:pt x="138" y="600"/>
                      <a:pt x="136" y="601"/>
                    </a:cubicBezTo>
                    <a:cubicBezTo>
                      <a:pt x="137" y="611"/>
                      <a:pt x="138" y="621"/>
                      <a:pt x="137" y="631"/>
                    </a:cubicBezTo>
                    <a:cubicBezTo>
                      <a:pt x="136" y="644"/>
                      <a:pt x="125" y="649"/>
                      <a:pt x="115" y="641"/>
                    </a:cubicBezTo>
                    <a:cubicBezTo>
                      <a:pt x="110" y="638"/>
                      <a:pt x="107" y="633"/>
                      <a:pt x="104" y="628"/>
                    </a:cubicBezTo>
                    <a:cubicBezTo>
                      <a:pt x="94" y="612"/>
                      <a:pt x="85" y="595"/>
                      <a:pt x="76" y="578"/>
                    </a:cubicBezTo>
                    <a:cubicBezTo>
                      <a:pt x="71" y="569"/>
                      <a:pt x="68" y="560"/>
                      <a:pt x="77" y="552"/>
                    </a:cubicBezTo>
                    <a:cubicBezTo>
                      <a:pt x="86" y="544"/>
                      <a:pt x="96" y="545"/>
                      <a:pt x="106" y="551"/>
                    </a:cubicBezTo>
                    <a:cubicBezTo>
                      <a:pt x="112" y="555"/>
                      <a:pt x="117" y="560"/>
                      <a:pt x="126" y="567"/>
                    </a:cubicBezTo>
                    <a:cubicBezTo>
                      <a:pt x="124" y="559"/>
                      <a:pt x="122" y="556"/>
                      <a:pt x="121" y="552"/>
                    </a:cubicBezTo>
                    <a:cubicBezTo>
                      <a:pt x="120" y="525"/>
                      <a:pt x="113" y="498"/>
                      <a:pt x="118" y="472"/>
                    </a:cubicBezTo>
                    <a:cubicBezTo>
                      <a:pt x="126" y="431"/>
                      <a:pt x="148" y="398"/>
                      <a:pt x="181" y="370"/>
                    </a:cubicBezTo>
                    <a:cubicBezTo>
                      <a:pt x="210" y="345"/>
                      <a:pt x="242" y="326"/>
                      <a:pt x="278" y="312"/>
                    </a:cubicBezTo>
                    <a:cubicBezTo>
                      <a:pt x="297" y="305"/>
                      <a:pt x="298" y="304"/>
                      <a:pt x="292" y="285"/>
                    </a:cubicBezTo>
                    <a:cubicBezTo>
                      <a:pt x="286" y="265"/>
                      <a:pt x="285" y="243"/>
                      <a:pt x="266" y="229"/>
                    </a:cubicBezTo>
                    <a:cubicBezTo>
                      <a:pt x="257" y="222"/>
                      <a:pt x="258" y="208"/>
                      <a:pt x="265" y="200"/>
                    </a:cubicBezTo>
                    <a:cubicBezTo>
                      <a:pt x="273" y="190"/>
                      <a:pt x="287" y="190"/>
                      <a:pt x="301" y="198"/>
                    </a:cubicBezTo>
                    <a:cubicBezTo>
                      <a:pt x="311" y="203"/>
                      <a:pt x="317" y="211"/>
                      <a:pt x="310" y="221"/>
                    </a:cubicBezTo>
                    <a:cubicBezTo>
                      <a:pt x="300" y="234"/>
                      <a:pt x="306" y="245"/>
                      <a:pt x="311" y="258"/>
                    </a:cubicBezTo>
                    <a:cubicBezTo>
                      <a:pt x="325" y="294"/>
                      <a:pt x="325" y="293"/>
                      <a:pt x="362" y="286"/>
                    </a:cubicBezTo>
                    <a:cubicBezTo>
                      <a:pt x="423" y="275"/>
                      <a:pt x="484" y="272"/>
                      <a:pt x="541" y="303"/>
                    </a:cubicBezTo>
                    <a:cubicBezTo>
                      <a:pt x="565" y="316"/>
                      <a:pt x="586" y="330"/>
                      <a:pt x="594" y="360"/>
                    </a:cubicBezTo>
                    <a:cubicBezTo>
                      <a:pt x="601" y="385"/>
                      <a:pt x="612" y="410"/>
                      <a:pt x="621" y="435"/>
                    </a:cubicBezTo>
                    <a:cubicBezTo>
                      <a:pt x="623" y="435"/>
                      <a:pt x="624" y="435"/>
                      <a:pt x="626" y="436"/>
                    </a:cubicBezTo>
                    <a:cubicBezTo>
                      <a:pt x="629" y="425"/>
                      <a:pt x="631" y="413"/>
                      <a:pt x="635" y="403"/>
                    </a:cubicBezTo>
                    <a:cubicBezTo>
                      <a:pt x="637" y="398"/>
                      <a:pt x="643" y="390"/>
                      <a:pt x="646" y="390"/>
                    </a:cubicBezTo>
                    <a:cubicBezTo>
                      <a:pt x="652" y="391"/>
                      <a:pt x="658" y="397"/>
                      <a:pt x="661" y="402"/>
                    </a:cubicBezTo>
                    <a:cubicBezTo>
                      <a:pt x="670" y="423"/>
                      <a:pt x="672" y="445"/>
                      <a:pt x="670" y="468"/>
                    </a:cubicBezTo>
                    <a:cubicBezTo>
                      <a:pt x="669" y="475"/>
                      <a:pt x="670" y="485"/>
                      <a:pt x="661" y="485"/>
                    </a:cubicBezTo>
                    <a:cubicBezTo>
                      <a:pt x="654" y="485"/>
                      <a:pt x="647" y="479"/>
                      <a:pt x="640" y="475"/>
                    </a:cubicBezTo>
                    <a:cubicBezTo>
                      <a:pt x="639" y="474"/>
                      <a:pt x="639" y="470"/>
                      <a:pt x="637" y="468"/>
                    </a:cubicBezTo>
                    <a:cubicBezTo>
                      <a:pt x="635" y="466"/>
                      <a:pt x="632" y="465"/>
                      <a:pt x="630" y="464"/>
                    </a:cubicBezTo>
                    <a:cubicBezTo>
                      <a:pt x="629" y="466"/>
                      <a:pt x="626" y="469"/>
                      <a:pt x="626" y="471"/>
                    </a:cubicBezTo>
                    <a:cubicBezTo>
                      <a:pt x="627" y="482"/>
                      <a:pt x="629" y="494"/>
                      <a:pt x="629" y="505"/>
                    </a:cubicBezTo>
                    <a:cubicBezTo>
                      <a:pt x="629" y="524"/>
                      <a:pt x="631" y="543"/>
                      <a:pt x="644" y="557"/>
                    </a:cubicBezTo>
                    <a:cubicBezTo>
                      <a:pt x="652" y="568"/>
                      <a:pt x="650" y="576"/>
                      <a:pt x="645" y="586"/>
                    </a:cubicBezTo>
                    <a:cubicBezTo>
                      <a:pt x="643" y="591"/>
                      <a:pt x="642" y="599"/>
                      <a:pt x="645" y="603"/>
                    </a:cubicBezTo>
                    <a:cubicBezTo>
                      <a:pt x="657" y="623"/>
                      <a:pt x="670" y="643"/>
                      <a:pt x="682" y="663"/>
                    </a:cubicBezTo>
                    <a:cubicBezTo>
                      <a:pt x="688" y="673"/>
                      <a:pt x="695" y="678"/>
                      <a:pt x="707" y="675"/>
                    </a:cubicBezTo>
                    <a:cubicBezTo>
                      <a:pt x="721" y="673"/>
                      <a:pt x="735" y="672"/>
                      <a:pt x="750" y="670"/>
                    </a:cubicBezTo>
                    <a:cubicBezTo>
                      <a:pt x="771" y="668"/>
                      <a:pt x="792" y="666"/>
                      <a:pt x="813" y="664"/>
                    </a:cubicBezTo>
                    <a:cubicBezTo>
                      <a:pt x="823" y="663"/>
                      <a:pt x="826" y="658"/>
                      <a:pt x="823" y="649"/>
                    </a:cubicBezTo>
                    <a:cubicBezTo>
                      <a:pt x="821" y="645"/>
                      <a:pt x="820" y="641"/>
                      <a:pt x="818" y="637"/>
                    </a:cubicBezTo>
                    <a:cubicBezTo>
                      <a:pt x="793" y="576"/>
                      <a:pt x="767" y="515"/>
                      <a:pt x="741" y="454"/>
                    </a:cubicBezTo>
                    <a:cubicBezTo>
                      <a:pt x="720" y="403"/>
                      <a:pt x="695" y="354"/>
                      <a:pt x="662" y="310"/>
                    </a:cubicBezTo>
                    <a:cubicBezTo>
                      <a:pt x="628" y="265"/>
                      <a:pt x="592" y="224"/>
                      <a:pt x="557" y="180"/>
                    </a:cubicBezTo>
                    <a:cubicBezTo>
                      <a:pt x="509" y="119"/>
                      <a:pt x="452" y="68"/>
                      <a:pt x="384" y="31"/>
                    </a:cubicBezTo>
                    <a:cubicBezTo>
                      <a:pt x="354" y="14"/>
                      <a:pt x="323" y="0"/>
                      <a:pt x="288" y="2"/>
                    </a:cubicBezTo>
                    <a:cubicBezTo>
                      <a:pt x="264" y="2"/>
                      <a:pt x="241" y="3"/>
                      <a:pt x="217" y="8"/>
                    </a:cubicBezTo>
                    <a:cubicBezTo>
                      <a:pt x="177" y="16"/>
                      <a:pt x="139" y="31"/>
                      <a:pt x="112" y="64"/>
                    </a:cubicBezTo>
                    <a:cubicBezTo>
                      <a:pt x="101" y="78"/>
                      <a:pt x="88" y="91"/>
                      <a:pt x="79" y="107"/>
                    </a:cubicBezTo>
                    <a:cubicBezTo>
                      <a:pt x="64" y="129"/>
                      <a:pt x="47" y="151"/>
                      <a:pt x="38" y="176"/>
                    </a:cubicBezTo>
                    <a:cubicBezTo>
                      <a:pt x="5" y="271"/>
                      <a:pt x="0" y="370"/>
                      <a:pt x="7" y="470"/>
                    </a:cubicBezTo>
                    <a:cubicBezTo>
                      <a:pt x="12" y="545"/>
                      <a:pt x="34" y="617"/>
                      <a:pt x="52" y="690"/>
                    </a:cubicBezTo>
                    <a:cubicBezTo>
                      <a:pt x="64" y="737"/>
                      <a:pt x="77" y="784"/>
                      <a:pt x="89" y="831"/>
                    </a:cubicBezTo>
                    <a:cubicBezTo>
                      <a:pt x="92" y="846"/>
                      <a:pt x="94" y="862"/>
                      <a:pt x="99" y="877"/>
                    </a:cubicBezTo>
                    <a:cubicBezTo>
                      <a:pt x="104" y="894"/>
                      <a:pt x="105" y="894"/>
                      <a:pt x="120" y="887"/>
                    </a:cubicBezTo>
                    <a:close/>
                    <a:moveTo>
                      <a:pt x="336" y="120"/>
                    </a:moveTo>
                    <a:cubicBezTo>
                      <a:pt x="342" y="121"/>
                      <a:pt x="349" y="120"/>
                      <a:pt x="355" y="123"/>
                    </a:cubicBezTo>
                    <a:cubicBezTo>
                      <a:pt x="385" y="135"/>
                      <a:pt x="419" y="179"/>
                      <a:pt x="407" y="222"/>
                    </a:cubicBezTo>
                    <a:cubicBezTo>
                      <a:pt x="406" y="227"/>
                      <a:pt x="400" y="230"/>
                      <a:pt x="397" y="234"/>
                    </a:cubicBezTo>
                    <a:cubicBezTo>
                      <a:pt x="394" y="229"/>
                      <a:pt x="389" y="225"/>
                      <a:pt x="388" y="220"/>
                    </a:cubicBezTo>
                    <a:cubicBezTo>
                      <a:pt x="385" y="209"/>
                      <a:pt x="385" y="198"/>
                      <a:pt x="382" y="187"/>
                    </a:cubicBezTo>
                    <a:cubicBezTo>
                      <a:pt x="376" y="163"/>
                      <a:pt x="364" y="143"/>
                      <a:pt x="341" y="132"/>
                    </a:cubicBezTo>
                    <a:cubicBezTo>
                      <a:pt x="338" y="130"/>
                      <a:pt x="336" y="127"/>
                      <a:pt x="334" y="124"/>
                    </a:cubicBezTo>
                    <a:cubicBezTo>
                      <a:pt x="334" y="123"/>
                      <a:pt x="335" y="121"/>
                      <a:pt x="336" y="120"/>
                    </a:cubicBezTo>
                    <a:close/>
                    <a:moveTo>
                      <a:pt x="365" y="201"/>
                    </a:moveTo>
                    <a:cubicBezTo>
                      <a:pt x="365" y="208"/>
                      <a:pt x="361" y="216"/>
                      <a:pt x="357" y="221"/>
                    </a:cubicBezTo>
                    <a:cubicBezTo>
                      <a:pt x="352" y="227"/>
                      <a:pt x="343" y="226"/>
                      <a:pt x="343" y="217"/>
                    </a:cubicBezTo>
                    <a:cubicBezTo>
                      <a:pt x="343" y="198"/>
                      <a:pt x="336" y="182"/>
                      <a:pt x="322" y="166"/>
                    </a:cubicBezTo>
                    <a:cubicBezTo>
                      <a:pt x="347" y="168"/>
                      <a:pt x="365" y="183"/>
                      <a:pt x="365" y="201"/>
                    </a:cubicBezTo>
                    <a:close/>
                    <a:moveTo>
                      <a:pt x="222" y="207"/>
                    </a:moveTo>
                    <a:cubicBezTo>
                      <a:pt x="223" y="205"/>
                      <a:pt x="228" y="204"/>
                      <a:pt x="231" y="203"/>
                    </a:cubicBezTo>
                    <a:cubicBezTo>
                      <a:pt x="233" y="206"/>
                      <a:pt x="235" y="209"/>
                      <a:pt x="235" y="212"/>
                    </a:cubicBezTo>
                    <a:cubicBezTo>
                      <a:pt x="233" y="237"/>
                      <a:pt x="233" y="237"/>
                      <a:pt x="249" y="260"/>
                    </a:cubicBezTo>
                    <a:cubicBezTo>
                      <a:pt x="233" y="260"/>
                      <a:pt x="226" y="255"/>
                      <a:pt x="220" y="239"/>
                    </a:cubicBezTo>
                    <a:cubicBezTo>
                      <a:pt x="216" y="228"/>
                      <a:pt x="215" y="217"/>
                      <a:pt x="222" y="207"/>
                    </a:cubicBezTo>
                    <a:close/>
                    <a:moveTo>
                      <a:pt x="158" y="190"/>
                    </a:moveTo>
                    <a:cubicBezTo>
                      <a:pt x="159" y="188"/>
                      <a:pt x="159" y="186"/>
                      <a:pt x="161" y="185"/>
                    </a:cubicBezTo>
                    <a:cubicBezTo>
                      <a:pt x="164" y="183"/>
                      <a:pt x="168" y="181"/>
                      <a:pt x="171" y="180"/>
                    </a:cubicBezTo>
                    <a:cubicBezTo>
                      <a:pt x="173" y="183"/>
                      <a:pt x="175" y="187"/>
                      <a:pt x="175" y="191"/>
                    </a:cubicBezTo>
                    <a:cubicBezTo>
                      <a:pt x="175" y="203"/>
                      <a:pt x="173" y="215"/>
                      <a:pt x="174" y="228"/>
                    </a:cubicBezTo>
                    <a:cubicBezTo>
                      <a:pt x="176" y="251"/>
                      <a:pt x="186" y="271"/>
                      <a:pt x="205" y="289"/>
                    </a:cubicBezTo>
                    <a:cubicBezTo>
                      <a:pt x="190" y="296"/>
                      <a:pt x="183" y="287"/>
                      <a:pt x="176" y="281"/>
                    </a:cubicBezTo>
                    <a:cubicBezTo>
                      <a:pt x="155" y="263"/>
                      <a:pt x="149" y="209"/>
                      <a:pt x="158" y="190"/>
                    </a:cubicBezTo>
                    <a:close/>
                  </a:path>
                </a:pathLst>
              </a:custGeom>
              <a:solidFill>
                <a:srgbClr val="00A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8" name="Freeform: Shape 10967"/>
              <p:cNvSpPr>
                <a:spLocks noEditPoints="1"/>
              </p:cNvSpPr>
              <p:nvPr/>
            </p:nvSpPr>
            <p:spPr bwMode="auto">
              <a:xfrm>
                <a:off x="5050" y="2751"/>
                <a:ext cx="2021" cy="822"/>
              </a:xfrm>
              <a:custGeom>
                <a:avLst/>
                <a:gdLst>
                  <a:gd name="T0" fmla="*/ 205 w 1283"/>
                  <a:gd name="T1" fmla="*/ 522 h 523"/>
                  <a:gd name="T2" fmla="*/ 334 w 1283"/>
                  <a:gd name="T3" fmla="*/ 514 h 523"/>
                  <a:gd name="T4" fmla="*/ 451 w 1283"/>
                  <a:gd name="T5" fmla="*/ 500 h 523"/>
                  <a:gd name="T6" fmla="*/ 517 w 1283"/>
                  <a:gd name="T7" fmla="*/ 486 h 523"/>
                  <a:gd name="T8" fmla="*/ 770 w 1283"/>
                  <a:gd name="T9" fmla="*/ 419 h 523"/>
                  <a:gd name="T10" fmla="*/ 1047 w 1283"/>
                  <a:gd name="T11" fmla="*/ 275 h 523"/>
                  <a:gd name="T12" fmla="*/ 1184 w 1283"/>
                  <a:gd name="T13" fmla="*/ 170 h 523"/>
                  <a:gd name="T14" fmla="*/ 1242 w 1283"/>
                  <a:gd name="T15" fmla="*/ 117 h 523"/>
                  <a:gd name="T16" fmla="*/ 1283 w 1283"/>
                  <a:gd name="T17" fmla="*/ 67 h 523"/>
                  <a:gd name="T18" fmla="*/ 1260 w 1283"/>
                  <a:gd name="T19" fmla="*/ 61 h 523"/>
                  <a:gd name="T20" fmla="*/ 1185 w 1283"/>
                  <a:gd name="T21" fmla="*/ 38 h 523"/>
                  <a:gd name="T22" fmla="*/ 1125 w 1283"/>
                  <a:gd name="T23" fmla="*/ 24 h 523"/>
                  <a:gd name="T24" fmla="*/ 1025 w 1283"/>
                  <a:gd name="T25" fmla="*/ 2 h 523"/>
                  <a:gd name="T26" fmla="*/ 1006 w 1283"/>
                  <a:gd name="T27" fmla="*/ 9 h 523"/>
                  <a:gd name="T28" fmla="*/ 885 w 1283"/>
                  <a:gd name="T29" fmla="*/ 148 h 523"/>
                  <a:gd name="T30" fmla="*/ 798 w 1283"/>
                  <a:gd name="T31" fmla="*/ 203 h 523"/>
                  <a:gd name="T32" fmla="*/ 717 w 1283"/>
                  <a:gd name="T33" fmla="*/ 242 h 523"/>
                  <a:gd name="T34" fmla="*/ 512 w 1283"/>
                  <a:gd name="T35" fmla="*/ 300 h 523"/>
                  <a:gd name="T36" fmla="*/ 387 w 1283"/>
                  <a:gd name="T37" fmla="*/ 310 h 523"/>
                  <a:gd name="T38" fmla="*/ 258 w 1283"/>
                  <a:gd name="T39" fmla="*/ 294 h 523"/>
                  <a:gd name="T40" fmla="*/ 205 w 1283"/>
                  <a:gd name="T41" fmla="*/ 311 h 523"/>
                  <a:gd name="T42" fmla="*/ 194 w 1283"/>
                  <a:gd name="T43" fmla="*/ 321 h 523"/>
                  <a:gd name="T44" fmla="*/ 121 w 1283"/>
                  <a:gd name="T45" fmla="*/ 385 h 523"/>
                  <a:gd name="T46" fmla="*/ 11 w 1283"/>
                  <a:gd name="T47" fmla="*/ 501 h 523"/>
                  <a:gd name="T48" fmla="*/ 0 w 1283"/>
                  <a:gd name="T49" fmla="*/ 516 h 523"/>
                  <a:gd name="T50" fmla="*/ 15 w 1283"/>
                  <a:gd name="T51" fmla="*/ 518 h 523"/>
                  <a:gd name="T52" fmla="*/ 147 w 1283"/>
                  <a:gd name="T53" fmla="*/ 521 h 523"/>
                  <a:gd name="T54" fmla="*/ 205 w 1283"/>
                  <a:gd name="T55" fmla="*/ 522 h 523"/>
                  <a:gd name="T56" fmla="*/ 1062 w 1283"/>
                  <a:gd name="T57" fmla="*/ 107 h 523"/>
                  <a:gd name="T58" fmla="*/ 1116 w 1283"/>
                  <a:gd name="T59" fmla="*/ 116 h 523"/>
                  <a:gd name="T60" fmla="*/ 1124 w 1283"/>
                  <a:gd name="T61" fmla="*/ 148 h 523"/>
                  <a:gd name="T62" fmla="*/ 1088 w 1283"/>
                  <a:gd name="T63" fmla="*/ 168 h 523"/>
                  <a:gd name="T64" fmla="*/ 1051 w 1283"/>
                  <a:gd name="T65" fmla="*/ 138 h 523"/>
                  <a:gd name="T66" fmla="*/ 1062 w 1283"/>
                  <a:gd name="T67" fmla="*/ 107 h 523"/>
                  <a:gd name="T68" fmla="*/ 888 w 1283"/>
                  <a:gd name="T69" fmla="*/ 241 h 523"/>
                  <a:gd name="T70" fmla="*/ 937 w 1283"/>
                  <a:gd name="T71" fmla="*/ 266 h 523"/>
                  <a:gd name="T72" fmla="*/ 914 w 1283"/>
                  <a:gd name="T73" fmla="*/ 309 h 523"/>
                  <a:gd name="T74" fmla="*/ 862 w 1283"/>
                  <a:gd name="T75" fmla="*/ 282 h 523"/>
                  <a:gd name="T76" fmla="*/ 888 w 1283"/>
                  <a:gd name="T77" fmla="*/ 241 h 523"/>
                  <a:gd name="T78" fmla="*/ 635 w 1283"/>
                  <a:gd name="T79" fmla="*/ 351 h 523"/>
                  <a:gd name="T80" fmla="*/ 676 w 1283"/>
                  <a:gd name="T81" fmla="*/ 367 h 523"/>
                  <a:gd name="T82" fmla="*/ 657 w 1283"/>
                  <a:gd name="T83" fmla="*/ 409 h 523"/>
                  <a:gd name="T84" fmla="*/ 613 w 1283"/>
                  <a:gd name="T85" fmla="*/ 391 h 523"/>
                  <a:gd name="T86" fmla="*/ 635 w 1283"/>
                  <a:gd name="T87" fmla="*/ 351 h 523"/>
                  <a:gd name="T88" fmla="*/ 361 w 1283"/>
                  <a:gd name="T89" fmla="*/ 405 h 523"/>
                  <a:gd name="T90" fmla="*/ 368 w 1283"/>
                  <a:gd name="T91" fmla="*/ 401 h 523"/>
                  <a:gd name="T92" fmla="*/ 413 w 1283"/>
                  <a:gd name="T93" fmla="*/ 414 h 523"/>
                  <a:gd name="T94" fmla="*/ 391 w 1283"/>
                  <a:gd name="T95" fmla="*/ 459 h 523"/>
                  <a:gd name="T96" fmla="*/ 355 w 1283"/>
                  <a:gd name="T97" fmla="*/ 452 h 523"/>
                  <a:gd name="T98" fmla="*/ 361 w 1283"/>
                  <a:gd name="T99" fmla="*/ 405 h 523"/>
                  <a:gd name="T100" fmla="*/ 170 w 1283"/>
                  <a:gd name="T101" fmla="*/ 394 h 523"/>
                  <a:gd name="T102" fmla="*/ 213 w 1283"/>
                  <a:gd name="T103" fmla="*/ 409 h 523"/>
                  <a:gd name="T104" fmla="*/ 196 w 1283"/>
                  <a:gd name="T105" fmla="*/ 454 h 523"/>
                  <a:gd name="T106" fmla="*/ 148 w 1283"/>
                  <a:gd name="T107" fmla="*/ 436 h 523"/>
                  <a:gd name="T108" fmla="*/ 170 w 1283"/>
                  <a:gd name="T109" fmla="*/ 39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3" h="523">
                    <a:moveTo>
                      <a:pt x="205" y="522"/>
                    </a:moveTo>
                    <a:cubicBezTo>
                      <a:pt x="248" y="520"/>
                      <a:pt x="291" y="518"/>
                      <a:pt x="334" y="514"/>
                    </a:cubicBezTo>
                    <a:cubicBezTo>
                      <a:pt x="373" y="510"/>
                      <a:pt x="412" y="505"/>
                      <a:pt x="451" y="500"/>
                    </a:cubicBezTo>
                    <a:cubicBezTo>
                      <a:pt x="473" y="496"/>
                      <a:pt x="495" y="490"/>
                      <a:pt x="517" y="486"/>
                    </a:cubicBezTo>
                    <a:cubicBezTo>
                      <a:pt x="602" y="467"/>
                      <a:pt x="688" y="449"/>
                      <a:pt x="770" y="419"/>
                    </a:cubicBezTo>
                    <a:cubicBezTo>
                      <a:pt x="869" y="383"/>
                      <a:pt x="962" y="336"/>
                      <a:pt x="1047" y="275"/>
                    </a:cubicBezTo>
                    <a:cubicBezTo>
                      <a:pt x="1094" y="242"/>
                      <a:pt x="1139" y="205"/>
                      <a:pt x="1184" y="170"/>
                    </a:cubicBezTo>
                    <a:cubicBezTo>
                      <a:pt x="1204" y="153"/>
                      <a:pt x="1224" y="135"/>
                      <a:pt x="1242" y="117"/>
                    </a:cubicBezTo>
                    <a:cubicBezTo>
                      <a:pt x="1256" y="102"/>
                      <a:pt x="1268" y="86"/>
                      <a:pt x="1283" y="67"/>
                    </a:cubicBezTo>
                    <a:cubicBezTo>
                      <a:pt x="1272" y="64"/>
                      <a:pt x="1266" y="63"/>
                      <a:pt x="1260" y="61"/>
                    </a:cubicBezTo>
                    <a:cubicBezTo>
                      <a:pt x="1235" y="54"/>
                      <a:pt x="1211" y="45"/>
                      <a:pt x="1185" y="38"/>
                    </a:cubicBezTo>
                    <a:cubicBezTo>
                      <a:pt x="1166" y="33"/>
                      <a:pt x="1145" y="28"/>
                      <a:pt x="1125" y="24"/>
                    </a:cubicBezTo>
                    <a:cubicBezTo>
                      <a:pt x="1092" y="16"/>
                      <a:pt x="1058" y="9"/>
                      <a:pt x="1025" y="2"/>
                    </a:cubicBezTo>
                    <a:cubicBezTo>
                      <a:pt x="1017" y="0"/>
                      <a:pt x="1011" y="0"/>
                      <a:pt x="1006" y="9"/>
                    </a:cubicBezTo>
                    <a:cubicBezTo>
                      <a:pt x="977" y="65"/>
                      <a:pt x="933" y="109"/>
                      <a:pt x="885" y="148"/>
                    </a:cubicBezTo>
                    <a:cubicBezTo>
                      <a:pt x="858" y="169"/>
                      <a:pt x="828" y="186"/>
                      <a:pt x="798" y="203"/>
                    </a:cubicBezTo>
                    <a:cubicBezTo>
                      <a:pt x="772" y="218"/>
                      <a:pt x="745" y="232"/>
                      <a:pt x="717" y="242"/>
                    </a:cubicBezTo>
                    <a:cubicBezTo>
                      <a:pt x="651" y="267"/>
                      <a:pt x="584" y="292"/>
                      <a:pt x="512" y="300"/>
                    </a:cubicBezTo>
                    <a:cubicBezTo>
                      <a:pt x="471" y="305"/>
                      <a:pt x="429" y="310"/>
                      <a:pt x="387" y="310"/>
                    </a:cubicBezTo>
                    <a:cubicBezTo>
                      <a:pt x="344" y="310"/>
                      <a:pt x="300" y="306"/>
                      <a:pt x="258" y="294"/>
                    </a:cubicBezTo>
                    <a:cubicBezTo>
                      <a:pt x="237" y="289"/>
                      <a:pt x="217" y="289"/>
                      <a:pt x="205" y="311"/>
                    </a:cubicBezTo>
                    <a:cubicBezTo>
                      <a:pt x="202" y="315"/>
                      <a:pt x="198" y="318"/>
                      <a:pt x="194" y="321"/>
                    </a:cubicBezTo>
                    <a:cubicBezTo>
                      <a:pt x="169" y="343"/>
                      <a:pt x="144" y="362"/>
                      <a:pt x="121" y="385"/>
                    </a:cubicBezTo>
                    <a:cubicBezTo>
                      <a:pt x="83" y="423"/>
                      <a:pt x="48" y="462"/>
                      <a:pt x="11" y="501"/>
                    </a:cubicBezTo>
                    <a:cubicBezTo>
                      <a:pt x="8" y="505"/>
                      <a:pt x="5" y="510"/>
                      <a:pt x="0" y="516"/>
                    </a:cubicBezTo>
                    <a:cubicBezTo>
                      <a:pt x="7" y="517"/>
                      <a:pt x="11" y="518"/>
                      <a:pt x="15" y="518"/>
                    </a:cubicBezTo>
                    <a:cubicBezTo>
                      <a:pt x="59" y="519"/>
                      <a:pt x="103" y="520"/>
                      <a:pt x="147" y="521"/>
                    </a:cubicBezTo>
                    <a:cubicBezTo>
                      <a:pt x="167" y="521"/>
                      <a:pt x="186" y="523"/>
                      <a:pt x="205" y="522"/>
                    </a:cubicBezTo>
                    <a:close/>
                    <a:moveTo>
                      <a:pt x="1062" y="107"/>
                    </a:moveTo>
                    <a:cubicBezTo>
                      <a:pt x="1075" y="100"/>
                      <a:pt x="1106" y="105"/>
                      <a:pt x="1116" y="116"/>
                    </a:cubicBezTo>
                    <a:cubicBezTo>
                      <a:pt x="1126" y="126"/>
                      <a:pt x="1129" y="137"/>
                      <a:pt x="1124" y="148"/>
                    </a:cubicBezTo>
                    <a:cubicBezTo>
                      <a:pt x="1118" y="162"/>
                      <a:pt x="1103" y="170"/>
                      <a:pt x="1088" y="168"/>
                    </a:cubicBezTo>
                    <a:cubicBezTo>
                      <a:pt x="1070" y="166"/>
                      <a:pt x="1058" y="156"/>
                      <a:pt x="1051" y="138"/>
                    </a:cubicBezTo>
                    <a:cubicBezTo>
                      <a:pt x="1046" y="123"/>
                      <a:pt x="1049" y="114"/>
                      <a:pt x="1062" y="107"/>
                    </a:cubicBezTo>
                    <a:close/>
                    <a:moveTo>
                      <a:pt x="888" y="241"/>
                    </a:moveTo>
                    <a:cubicBezTo>
                      <a:pt x="906" y="235"/>
                      <a:pt x="931" y="248"/>
                      <a:pt x="937" y="266"/>
                    </a:cubicBezTo>
                    <a:cubicBezTo>
                      <a:pt x="941" y="279"/>
                      <a:pt x="927" y="305"/>
                      <a:pt x="914" y="309"/>
                    </a:cubicBezTo>
                    <a:cubicBezTo>
                      <a:pt x="895" y="315"/>
                      <a:pt x="868" y="301"/>
                      <a:pt x="862" y="282"/>
                    </a:cubicBezTo>
                    <a:cubicBezTo>
                      <a:pt x="855" y="264"/>
                      <a:pt x="865" y="249"/>
                      <a:pt x="888" y="241"/>
                    </a:cubicBezTo>
                    <a:close/>
                    <a:moveTo>
                      <a:pt x="635" y="351"/>
                    </a:moveTo>
                    <a:cubicBezTo>
                      <a:pt x="652" y="345"/>
                      <a:pt x="671" y="352"/>
                      <a:pt x="676" y="367"/>
                    </a:cubicBezTo>
                    <a:cubicBezTo>
                      <a:pt x="681" y="382"/>
                      <a:pt x="671" y="404"/>
                      <a:pt x="657" y="409"/>
                    </a:cubicBezTo>
                    <a:cubicBezTo>
                      <a:pt x="640" y="416"/>
                      <a:pt x="619" y="407"/>
                      <a:pt x="613" y="391"/>
                    </a:cubicBezTo>
                    <a:cubicBezTo>
                      <a:pt x="607" y="376"/>
                      <a:pt x="618" y="358"/>
                      <a:pt x="635" y="351"/>
                    </a:cubicBezTo>
                    <a:close/>
                    <a:moveTo>
                      <a:pt x="361" y="405"/>
                    </a:moveTo>
                    <a:cubicBezTo>
                      <a:pt x="363" y="403"/>
                      <a:pt x="366" y="402"/>
                      <a:pt x="368" y="401"/>
                    </a:cubicBezTo>
                    <a:cubicBezTo>
                      <a:pt x="386" y="393"/>
                      <a:pt x="407" y="399"/>
                      <a:pt x="413" y="414"/>
                    </a:cubicBezTo>
                    <a:cubicBezTo>
                      <a:pt x="419" y="430"/>
                      <a:pt x="409" y="451"/>
                      <a:pt x="391" y="459"/>
                    </a:cubicBezTo>
                    <a:cubicBezTo>
                      <a:pt x="380" y="463"/>
                      <a:pt x="363" y="460"/>
                      <a:pt x="355" y="452"/>
                    </a:cubicBezTo>
                    <a:cubicBezTo>
                      <a:pt x="338" y="435"/>
                      <a:pt x="340" y="416"/>
                      <a:pt x="361" y="405"/>
                    </a:cubicBezTo>
                    <a:close/>
                    <a:moveTo>
                      <a:pt x="170" y="394"/>
                    </a:moveTo>
                    <a:cubicBezTo>
                      <a:pt x="188" y="388"/>
                      <a:pt x="207" y="394"/>
                      <a:pt x="213" y="409"/>
                    </a:cubicBezTo>
                    <a:cubicBezTo>
                      <a:pt x="219" y="423"/>
                      <a:pt x="209" y="449"/>
                      <a:pt x="196" y="454"/>
                    </a:cubicBezTo>
                    <a:cubicBezTo>
                      <a:pt x="179" y="462"/>
                      <a:pt x="154" y="452"/>
                      <a:pt x="148" y="436"/>
                    </a:cubicBezTo>
                    <a:cubicBezTo>
                      <a:pt x="141" y="421"/>
                      <a:pt x="151" y="401"/>
                      <a:pt x="170" y="394"/>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9" name="Freeform: Shape 10968"/>
              <p:cNvSpPr/>
              <p:nvPr/>
            </p:nvSpPr>
            <p:spPr bwMode="auto">
              <a:xfrm>
                <a:off x="5096" y="2895"/>
                <a:ext cx="2005" cy="884"/>
              </a:xfrm>
              <a:custGeom>
                <a:avLst/>
                <a:gdLst>
                  <a:gd name="T0" fmla="*/ 1259 w 1273"/>
                  <a:gd name="T1" fmla="*/ 9 h 562"/>
                  <a:gd name="T2" fmla="*/ 1233 w 1273"/>
                  <a:gd name="T3" fmla="*/ 38 h 562"/>
                  <a:gd name="T4" fmla="*/ 1139 w 1273"/>
                  <a:gd name="T5" fmla="*/ 118 h 562"/>
                  <a:gd name="T6" fmla="*/ 958 w 1273"/>
                  <a:gd name="T7" fmla="*/ 249 h 562"/>
                  <a:gd name="T8" fmla="*/ 697 w 1273"/>
                  <a:gd name="T9" fmla="*/ 366 h 562"/>
                  <a:gd name="T10" fmla="*/ 499 w 1273"/>
                  <a:gd name="T11" fmla="*/ 414 h 562"/>
                  <a:gd name="T12" fmla="*/ 387 w 1273"/>
                  <a:gd name="T13" fmla="*/ 436 h 562"/>
                  <a:gd name="T14" fmla="*/ 302 w 1273"/>
                  <a:gd name="T15" fmla="*/ 443 h 562"/>
                  <a:gd name="T16" fmla="*/ 51 w 1273"/>
                  <a:gd name="T17" fmla="*/ 447 h 562"/>
                  <a:gd name="T18" fmla="*/ 1 w 1273"/>
                  <a:gd name="T19" fmla="*/ 448 h 562"/>
                  <a:gd name="T20" fmla="*/ 0 w 1273"/>
                  <a:gd name="T21" fmla="*/ 452 h 562"/>
                  <a:gd name="T22" fmla="*/ 40 w 1273"/>
                  <a:gd name="T23" fmla="*/ 472 h 562"/>
                  <a:gd name="T24" fmla="*/ 150 w 1273"/>
                  <a:gd name="T25" fmla="*/ 520 h 562"/>
                  <a:gd name="T26" fmla="*/ 355 w 1273"/>
                  <a:gd name="T27" fmla="*/ 558 h 562"/>
                  <a:gd name="T28" fmla="*/ 668 w 1273"/>
                  <a:gd name="T29" fmla="*/ 520 h 562"/>
                  <a:gd name="T30" fmla="*/ 878 w 1273"/>
                  <a:gd name="T31" fmla="*/ 440 h 562"/>
                  <a:gd name="T32" fmla="*/ 1030 w 1273"/>
                  <a:gd name="T33" fmla="*/ 342 h 562"/>
                  <a:gd name="T34" fmla="*/ 1106 w 1273"/>
                  <a:gd name="T35" fmla="*/ 272 h 562"/>
                  <a:gd name="T36" fmla="*/ 1166 w 1273"/>
                  <a:gd name="T37" fmla="*/ 200 h 562"/>
                  <a:gd name="T38" fmla="*/ 1265 w 1273"/>
                  <a:gd name="T39" fmla="*/ 30 h 562"/>
                  <a:gd name="T40" fmla="*/ 1273 w 1273"/>
                  <a:gd name="T41" fmla="*/ 2 h 562"/>
                  <a:gd name="T42" fmla="*/ 1270 w 1273"/>
                  <a:gd name="T43" fmla="*/ 0 h 562"/>
                  <a:gd name="T44" fmla="*/ 1259 w 1273"/>
                  <a:gd name="T45" fmla="*/ 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3" h="562">
                    <a:moveTo>
                      <a:pt x="1259" y="9"/>
                    </a:moveTo>
                    <a:cubicBezTo>
                      <a:pt x="1250" y="19"/>
                      <a:pt x="1243" y="30"/>
                      <a:pt x="1233" y="38"/>
                    </a:cubicBezTo>
                    <a:cubicBezTo>
                      <a:pt x="1202" y="66"/>
                      <a:pt x="1170" y="92"/>
                      <a:pt x="1139" y="118"/>
                    </a:cubicBezTo>
                    <a:cubicBezTo>
                      <a:pt x="1082" y="166"/>
                      <a:pt x="1021" y="209"/>
                      <a:pt x="958" y="249"/>
                    </a:cubicBezTo>
                    <a:cubicBezTo>
                      <a:pt x="877" y="300"/>
                      <a:pt x="789" y="337"/>
                      <a:pt x="697" y="366"/>
                    </a:cubicBezTo>
                    <a:cubicBezTo>
                      <a:pt x="633" y="386"/>
                      <a:pt x="566" y="399"/>
                      <a:pt x="499" y="414"/>
                    </a:cubicBezTo>
                    <a:cubicBezTo>
                      <a:pt x="462" y="422"/>
                      <a:pt x="425" y="430"/>
                      <a:pt x="387" y="436"/>
                    </a:cubicBezTo>
                    <a:cubicBezTo>
                      <a:pt x="359" y="440"/>
                      <a:pt x="330" y="440"/>
                      <a:pt x="302" y="443"/>
                    </a:cubicBezTo>
                    <a:cubicBezTo>
                      <a:pt x="218" y="453"/>
                      <a:pt x="135" y="447"/>
                      <a:pt x="51" y="447"/>
                    </a:cubicBezTo>
                    <a:cubicBezTo>
                      <a:pt x="34" y="447"/>
                      <a:pt x="18" y="448"/>
                      <a:pt x="1" y="448"/>
                    </a:cubicBezTo>
                    <a:cubicBezTo>
                      <a:pt x="1" y="450"/>
                      <a:pt x="0" y="451"/>
                      <a:pt x="0" y="452"/>
                    </a:cubicBezTo>
                    <a:cubicBezTo>
                      <a:pt x="14" y="459"/>
                      <a:pt x="27" y="466"/>
                      <a:pt x="40" y="472"/>
                    </a:cubicBezTo>
                    <a:cubicBezTo>
                      <a:pt x="76" y="489"/>
                      <a:pt x="113" y="506"/>
                      <a:pt x="150" y="520"/>
                    </a:cubicBezTo>
                    <a:cubicBezTo>
                      <a:pt x="216" y="546"/>
                      <a:pt x="284" y="555"/>
                      <a:pt x="355" y="558"/>
                    </a:cubicBezTo>
                    <a:cubicBezTo>
                      <a:pt x="462" y="562"/>
                      <a:pt x="565" y="545"/>
                      <a:pt x="668" y="520"/>
                    </a:cubicBezTo>
                    <a:cubicBezTo>
                      <a:pt x="741" y="502"/>
                      <a:pt x="812" y="477"/>
                      <a:pt x="878" y="440"/>
                    </a:cubicBezTo>
                    <a:cubicBezTo>
                      <a:pt x="930" y="410"/>
                      <a:pt x="981" y="377"/>
                      <a:pt x="1030" y="342"/>
                    </a:cubicBezTo>
                    <a:cubicBezTo>
                      <a:pt x="1058" y="322"/>
                      <a:pt x="1082" y="297"/>
                      <a:pt x="1106" y="272"/>
                    </a:cubicBezTo>
                    <a:cubicBezTo>
                      <a:pt x="1127" y="250"/>
                      <a:pt x="1146" y="225"/>
                      <a:pt x="1166" y="200"/>
                    </a:cubicBezTo>
                    <a:cubicBezTo>
                      <a:pt x="1208" y="149"/>
                      <a:pt x="1243" y="93"/>
                      <a:pt x="1265" y="30"/>
                    </a:cubicBezTo>
                    <a:cubicBezTo>
                      <a:pt x="1269" y="21"/>
                      <a:pt x="1270" y="11"/>
                      <a:pt x="1273" y="2"/>
                    </a:cubicBezTo>
                    <a:cubicBezTo>
                      <a:pt x="1272" y="1"/>
                      <a:pt x="1271" y="1"/>
                      <a:pt x="1270" y="0"/>
                    </a:cubicBezTo>
                    <a:cubicBezTo>
                      <a:pt x="1266" y="3"/>
                      <a:pt x="1263" y="6"/>
                      <a:pt x="1259"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0" name="Freeform: Shape 10969"/>
              <p:cNvSpPr>
                <a:spLocks noEditPoints="1"/>
              </p:cNvSpPr>
              <p:nvPr/>
            </p:nvSpPr>
            <p:spPr bwMode="auto">
              <a:xfrm>
                <a:off x="5529" y="2204"/>
                <a:ext cx="658" cy="509"/>
              </a:xfrm>
              <a:custGeom>
                <a:avLst/>
                <a:gdLst>
                  <a:gd name="T0" fmla="*/ 283 w 418"/>
                  <a:gd name="T1" fmla="*/ 8 h 324"/>
                  <a:gd name="T2" fmla="*/ 279 w 418"/>
                  <a:gd name="T3" fmla="*/ 9 h 324"/>
                  <a:gd name="T4" fmla="*/ 100 w 418"/>
                  <a:gd name="T5" fmla="*/ 62 h 324"/>
                  <a:gd name="T6" fmla="*/ 13 w 418"/>
                  <a:gd name="T7" fmla="*/ 124 h 324"/>
                  <a:gd name="T8" fmla="*/ 2 w 418"/>
                  <a:gd name="T9" fmla="*/ 151 h 324"/>
                  <a:gd name="T10" fmla="*/ 45 w 418"/>
                  <a:gd name="T11" fmla="*/ 311 h 324"/>
                  <a:gd name="T12" fmla="*/ 65 w 418"/>
                  <a:gd name="T13" fmla="*/ 322 h 324"/>
                  <a:gd name="T14" fmla="*/ 189 w 418"/>
                  <a:gd name="T15" fmla="*/ 310 h 324"/>
                  <a:gd name="T16" fmla="*/ 253 w 418"/>
                  <a:gd name="T17" fmla="*/ 287 h 324"/>
                  <a:gd name="T18" fmla="*/ 253 w 418"/>
                  <a:gd name="T19" fmla="*/ 287 h 324"/>
                  <a:gd name="T20" fmla="*/ 312 w 418"/>
                  <a:gd name="T21" fmla="*/ 265 h 324"/>
                  <a:gd name="T22" fmla="*/ 406 w 418"/>
                  <a:gd name="T23" fmla="*/ 207 h 324"/>
                  <a:gd name="T24" fmla="*/ 417 w 418"/>
                  <a:gd name="T25" fmla="*/ 177 h 324"/>
                  <a:gd name="T26" fmla="*/ 382 w 418"/>
                  <a:gd name="T27" fmla="*/ 58 h 324"/>
                  <a:gd name="T28" fmla="*/ 283 w 418"/>
                  <a:gd name="T29" fmla="*/ 8 h 324"/>
                  <a:gd name="T30" fmla="*/ 44 w 418"/>
                  <a:gd name="T31" fmla="*/ 212 h 324"/>
                  <a:gd name="T32" fmla="*/ 47 w 418"/>
                  <a:gd name="T33" fmla="*/ 195 h 324"/>
                  <a:gd name="T34" fmla="*/ 77 w 418"/>
                  <a:gd name="T35" fmla="*/ 203 h 324"/>
                  <a:gd name="T36" fmla="*/ 68 w 418"/>
                  <a:gd name="T37" fmla="*/ 219 h 324"/>
                  <a:gd name="T38" fmla="*/ 44 w 418"/>
                  <a:gd name="T39" fmla="*/ 212 h 324"/>
                  <a:gd name="T40" fmla="*/ 122 w 418"/>
                  <a:gd name="T41" fmla="*/ 300 h 324"/>
                  <a:gd name="T42" fmla="*/ 71 w 418"/>
                  <a:gd name="T43" fmla="*/ 277 h 324"/>
                  <a:gd name="T44" fmla="*/ 92 w 418"/>
                  <a:gd name="T45" fmla="*/ 231 h 324"/>
                  <a:gd name="T46" fmla="*/ 145 w 418"/>
                  <a:gd name="T47" fmla="*/ 253 h 324"/>
                  <a:gd name="T48" fmla="*/ 122 w 418"/>
                  <a:gd name="T49" fmla="*/ 300 h 324"/>
                  <a:gd name="T50" fmla="*/ 282 w 418"/>
                  <a:gd name="T51" fmla="*/ 210 h 324"/>
                  <a:gd name="T52" fmla="*/ 250 w 418"/>
                  <a:gd name="T53" fmla="*/ 246 h 324"/>
                  <a:gd name="T54" fmla="*/ 198 w 418"/>
                  <a:gd name="T55" fmla="*/ 231 h 324"/>
                  <a:gd name="T56" fmla="*/ 202 w 418"/>
                  <a:gd name="T57" fmla="*/ 196 h 324"/>
                  <a:gd name="T58" fmla="*/ 227 w 418"/>
                  <a:gd name="T59" fmla="*/ 181 h 324"/>
                  <a:gd name="T60" fmla="*/ 250 w 418"/>
                  <a:gd name="T61" fmla="*/ 176 h 324"/>
                  <a:gd name="T62" fmla="*/ 282 w 418"/>
                  <a:gd name="T63" fmla="*/ 210 h 324"/>
                  <a:gd name="T64" fmla="*/ 337 w 418"/>
                  <a:gd name="T65" fmla="*/ 97 h 324"/>
                  <a:gd name="T66" fmla="*/ 360 w 418"/>
                  <a:gd name="T67" fmla="*/ 106 h 324"/>
                  <a:gd name="T68" fmla="*/ 355 w 418"/>
                  <a:gd name="T69" fmla="*/ 119 h 324"/>
                  <a:gd name="T70" fmla="*/ 329 w 418"/>
                  <a:gd name="T71" fmla="*/ 113 h 324"/>
                  <a:gd name="T72" fmla="*/ 337 w 418"/>
                  <a:gd name="T73" fmla="*/ 97 h 324"/>
                  <a:gd name="T74" fmla="*/ 376 w 418"/>
                  <a:gd name="T75" fmla="*/ 210 h 324"/>
                  <a:gd name="T76" fmla="*/ 332 w 418"/>
                  <a:gd name="T77" fmla="*/ 192 h 324"/>
                  <a:gd name="T78" fmla="*/ 362 w 418"/>
                  <a:gd name="T79" fmla="*/ 137 h 324"/>
                  <a:gd name="T80" fmla="*/ 404 w 418"/>
                  <a:gd name="T81" fmla="*/ 158 h 324"/>
                  <a:gd name="T82" fmla="*/ 376 w 418"/>
                  <a:gd name="T83" fmla="*/ 2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8" h="324">
                    <a:moveTo>
                      <a:pt x="283" y="8"/>
                    </a:moveTo>
                    <a:cubicBezTo>
                      <a:pt x="282" y="8"/>
                      <a:pt x="281" y="9"/>
                      <a:pt x="279" y="9"/>
                    </a:cubicBezTo>
                    <a:cubicBezTo>
                      <a:pt x="218" y="20"/>
                      <a:pt x="158" y="38"/>
                      <a:pt x="100" y="62"/>
                    </a:cubicBezTo>
                    <a:cubicBezTo>
                      <a:pt x="67" y="76"/>
                      <a:pt x="35" y="94"/>
                      <a:pt x="13" y="124"/>
                    </a:cubicBezTo>
                    <a:cubicBezTo>
                      <a:pt x="7" y="132"/>
                      <a:pt x="2" y="142"/>
                      <a:pt x="2" y="151"/>
                    </a:cubicBezTo>
                    <a:cubicBezTo>
                      <a:pt x="0" y="209"/>
                      <a:pt x="15" y="262"/>
                      <a:pt x="45" y="311"/>
                    </a:cubicBezTo>
                    <a:cubicBezTo>
                      <a:pt x="50" y="319"/>
                      <a:pt x="57" y="321"/>
                      <a:pt x="65" y="322"/>
                    </a:cubicBezTo>
                    <a:cubicBezTo>
                      <a:pt x="107" y="324"/>
                      <a:pt x="149" y="324"/>
                      <a:pt x="189" y="310"/>
                    </a:cubicBezTo>
                    <a:cubicBezTo>
                      <a:pt x="211" y="302"/>
                      <a:pt x="231" y="294"/>
                      <a:pt x="253" y="287"/>
                    </a:cubicBezTo>
                    <a:cubicBezTo>
                      <a:pt x="253" y="287"/>
                      <a:pt x="253" y="287"/>
                      <a:pt x="253" y="287"/>
                    </a:cubicBezTo>
                    <a:cubicBezTo>
                      <a:pt x="273" y="280"/>
                      <a:pt x="293" y="274"/>
                      <a:pt x="312" y="265"/>
                    </a:cubicBezTo>
                    <a:cubicBezTo>
                      <a:pt x="346" y="249"/>
                      <a:pt x="378" y="232"/>
                      <a:pt x="406" y="207"/>
                    </a:cubicBezTo>
                    <a:cubicBezTo>
                      <a:pt x="414" y="198"/>
                      <a:pt x="418" y="189"/>
                      <a:pt x="417" y="177"/>
                    </a:cubicBezTo>
                    <a:cubicBezTo>
                      <a:pt x="415" y="134"/>
                      <a:pt x="404" y="95"/>
                      <a:pt x="382" y="58"/>
                    </a:cubicBezTo>
                    <a:cubicBezTo>
                      <a:pt x="356" y="13"/>
                      <a:pt x="334" y="0"/>
                      <a:pt x="283" y="8"/>
                    </a:cubicBezTo>
                    <a:close/>
                    <a:moveTo>
                      <a:pt x="44" y="212"/>
                    </a:moveTo>
                    <a:cubicBezTo>
                      <a:pt x="43" y="206"/>
                      <a:pt x="46" y="199"/>
                      <a:pt x="47" y="195"/>
                    </a:cubicBezTo>
                    <a:cubicBezTo>
                      <a:pt x="59" y="190"/>
                      <a:pt x="74" y="196"/>
                      <a:pt x="77" y="203"/>
                    </a:cubicBezTo>
                    <a:cubicBezTo>
                      <a:pt x="80" y="212"/>
                      <a:pt x="75" y="216"/>
                      <a:pt x="68" y="219"/>
                    </a:cubicBezTo>
                    <a:cubicBezTo>
                      <a:pt x="59" y="223"/>
                      <a:pt x="45" y="220"/>
                      <a:pt x="44" y="212"/>
                    </a:cubicBezTo>
                    <a:close/>
                    <a:moveTo>
                      <a:pt x="122" y="300"/>
                    </a:moveTo>
                    <a:cubicBezTo>
                      <a:pt x="100" y="308"/>
                      <a:pt x="77" y="298"/>
                      <a:pt x="71" y="277"/>
                    </a:cubicBezTo>
                    <a:cubicBezTo>
                      <a:pt x="65" y="259"/>
                      <a:pt x="75" y="238"/>
                      <a:pt x="92" y="231"/>
                    </a:cubicBezTo>
                    <a:cubicBezTo>
                      <a:pt x="114" y="223"/>
                      <a:pt x="137" y="233"/>
                      <a:pt x="145" y="253"/>
                    </a:cubicBezTo>
                    <a:cubicBezTo>
                      <a:pt x="151" y="270"/>
                      <a:pt x="139" y="293"/>
                      <a:pt x="122" y="300"/>
                    </a:cubicBezTo>
                    <a:close/>
                    <a:moveTo>
                      <a:pt x="282" y="210"/>
                    </a:moveTo>
                    <a:cubicBezTo>
                      <a:pt x="280" y="230"/>
                      <a:pt x="268" y="241"/>
                      <a:pt x="250" y="246"/>
                    </a:cubicBezTo>
                    <a:cubicBezTo>
                      <a:pt x="230" y="251"/>
                      <a:pt x="212" y="246"/>
                      <a:pt x="198" y="231"/>
                    </a:cubicBezTo>
                    <a:cubicBezTo>
                      <a:pt x="187" y="220"/>
                      <a:pt x="189" y="206"/>
                      <a:pt x="202" y="196"/>
                    </a:cubicBezTo>
                    <a:cubicBezTo>
                      <a:pt x="210" y="190"/>
                      <a:pt x="219" y="185"/>
                      <a:pt x="227" y="181"/>
                    </a:cubicBezTo>
                    <a:cubicBezTo>
                      <a:pt x="235" y="179"/>
                      <a:pt x="242" y="177"/>
                      <a:pt x="250" y="176"/>
                    </a:cubicBezTo>
                    <a:cubicBezTo>
                      <a:pt x="271" y="173"/>
                      <a:pt x="285" y="189"/>
                      <a:pt x="282" y="210"/>
                    </a:cubicBezTo>
                    <a:close/>
                    <a:moveTo>
                      <a:pt x="337" y="97"/>
                    </a:moveTo>
                    <a:cubicBezTo>
                      <a:pt x="345" y="93"/>
                      <a:pt x="359" y="98"/>
                      <a:pt x="360" y="106"/>
                    </a:cubicBezTo>
                    <a:cubicBezTo>
                      <a:pt x="360" y="111"/>
                      <a:pt x="356" y="116"/>
                      <a:pt x="355" y="119"/>
                    </a:cubicBezTo>
                    <a:cubicBezTo>
                      <a:pt x="342" y="124"/>
                      <a:pt x="332" y="121"/>
                      <a:pt x="329" y="113"/>
                    </a:cubicBezTo>
                    <a:cubicBezTo>
                      <a:pt x="327" y="106"/>
                      <a:pt x="329" y="100"/>
                      <a:pt x="337" y="97"/>
                    </a:cubicBezTo>
                    <a:close/>
                    <a:moveTo>
                      <a:pt x="376" y="210"/>
                    </a:moveTo>
                    <a:cubicBezTo>
                      <a:pt x="362" y="217"/>
                      <a:pt x="337" y="206"/>
                      <a:pt x="332" y="192"/>
                    </a:cubicBezTo>
                    <a:cubicBezTo>
                      <a:pt x="324" y="170"/>
                      <a:pt x="337" y="147"/>
                      <a:pt x="362" y="137"/>
                    </a:cubicBezTo>
                    <a:cubicBezTo>
                      <a:pt x="379" y="130"/>
                      <a:pt x="396" y="139"/>
                      <a:pt x="404" y="158"/>
                    </a:cubicBezTo>
                    <a:cubicBezTo>
                      <a:pt x="414" y="182"/>
                      <a:pt x="398" y="198"/>
                      <a:pt x="376" y="210"/>
                    </a:cubicBezTo>
                    <a:close/>
                  </a:path>
                </a:pathLst>
              </a:custGeom>
              <a:solidFill>
                <a:srgbClr val="FAD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1" name="Freeform: Shape 10970"/>
              <p:cNvSpPr/>
              <p:nvPr/>
            </p:nvSpPr>
            <p:spPr bwMode="auto">
              <a:xfrm>
                <a:off x="5598" y="2592"/>
                <a:ext cx="741" cy="451"/>
              </a:xfrm>
              <a:custGeom>
                <a:avLst/>
                <a:gdLst>
                  <a:gd name="T0" fmla="*/ 41 w 470"/>
                  <a:gd name="T1" fmla="*/ 284 h 287"/>
                  <a:gd name="T2" fmla="*/ 103 w 470"/>
                  <a:gd name="T3" fmla="*/ 283 h 287"/>
                  <a:gd name="T4" fmla="*/ 227 w 470"/>
                  <a:gd name="T5" fmla="*/ 257 h 287"/>
                  <a:gd name="T6" fmla="*/ 421 w 470"/>
                  <a:gd name="T7" fmla="*/ 161 h 287"/>
                  <a:gd name="T8" fmla="*/ 462 w 470"/>
                  <a:gd name="T9" fmla="*/ 125 h 287"/>
                  <a:gd name="T10" fmla="*/ 463 w 470"/>
                  <a:gd name="T11" fmla="*/ 102 h 287"/>
                  <a:gd name="T12" fmla="*/ 445 w 470"/>
                  <a:gd name="T13" fmla="*/ 74 h 287"/>
                  <a:gd name="T14" fmla="*/ 409 w 470"/>
                  <a:gd name="T15" fmla="*/ 10 h 287"/>
                  <a:gd name="T16" fmla="*/ 390 w 470"/>
                  <a:gd name="T17" fmla="*/ 7 h 287"/>
                  <a:gd name="T18" fmla="*/ 342 w 470"/>
                  <a:gd name="T19" fmla="*/ 39 h 287"/>
                  <a:gd name="T20" fmla="*/ 242 w 470"/>
                  <a:gd name="T21" fmla="*/ 86 h 287"/>
                  <a:gd name="T22" fmla="*/ 20 w 470"/>
                  <a:gd name="T23" fmla="*/ 127 h 287"/>
                  <a:gd name="T24" fmla="*/ 3 w 470"/>
                  <a:gd name="T25" fmla="*/ 144 h 287"/>
                  <a:gd name="T26" fmla="*/ 26 w 470"/>
                  <a:gd name="T27" fmla="*/ 271 h 287"/>
                  <a:gd name="T28" fmla="*/ 41 w 470"/>
                  <a:gd name="T29" fmla="*/ 28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0" h="287">
                    <a:moveTo>
                      <a:pt x="41" y="284"/>
                    </a:moveTo>
                    <a:cubicBezTo>
                      <a:pt x="62" y="284"/>
                      <a:pt x="83" y="287"/>
                      <a:pt x="103" y="283"/>
                    </a:cubicBezTo>
                    <a:cubicBezTo>
                      <a:pt x="153" y="274"/>
                      <a:pt x="202" y="263"/>
                      <a:pt x="227" y="257"/>
                    </a:cubicBezTo>
                    <a:cubicBezTo>
                      <a:pt x="311" y="227"/>
                      <a:pt x="369" y="199"/>
                      <a:pt x="421" y="161"/>
                    </a:cubicBezTo>
                    <a:cubicBezTo>
                      <a:pt x="436" y="150"/>
                      <a:pt x="448" y="137"/>
                      <a:pt x="462" y="125"/>
                    </a:cubicBezTo>
                    <a:cubicBezTo>
                      <a:pt x="470" y="118"/>
                      <a:pt x="469" y="110"/>
                      <a:pt x="463" y="102"/>
                    </a:cubicBezTo>
                    <a:cubicBezTo>
                      <a:pt x="456" y="93"/>
                      <a:pt x="451" y="84"/>
                      <a:pt x="445" y="74"/>
                    </a:cubicBezTo>
                    <a:cubicBezTo>
                      <a:pt x="433" y="53"/>
                      <a:pt x="422" y="31"/>
                      <a:pt x="409" y="10"/>
                    </a:cubicBezTo>
                    <a:cubicBezTo>
                      <a:pt x="405" y="2"/>
                      <a:pt x="399" y="0"/>
                      <a:pt x="390" y="7"/>
                    </a:cubicBezTo>
                    <a:cubicBezTo>
                      <a:pt x="375" y="19"/>
                      <a:pt x="359" y="31"/>
                      <a:pt x="342" y="39"/>
                    </a:cubicBezTo>
                    <a:cubicBezTo>
                      <a:pt x="310" y="56"/>
                      <a:pt x="276" y="72"/>
                      <a:pt x="242" y="86"/>
                    </a:cubicBezTo>
                    <a:cubicBezTo>
                      <a:pt x="171" y="115"/>
                      <a:pt x="98" y="132"/>
                      <a:pt x="20" y="127"/>
                    </a:cubicBezTo>
                    <a:cubicBezTo>
                      <a:pt x="2" y="125"/>
                      <a:pt x="0" y="126"/>
                      <a:pt x="3" y="144"/>
                    </a:cubicBezTo>
                    <a:cubicBezTo>
                      <a:pt x="10" y="186"/>
                      <a:pt x="19" y="228"/>
                      <a:pt x="26" y="271"/>
                    </a:cubicBezTo>
                    <a:cubicBezTo>
                      <a:pt x="28" y="279"/>
                      <a:pt x="33" y="284"/>
                      <a:pt x="41" y="284"/>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2" name="Freeform: Shape 10971"/>
              <p:cNvSpPr/>
              <p:nvPr/>
            </p:nvSpPr>
            <p:spPr bwMode="auto">
              <a:xfrm>
                <a:off x="5427" y="2078"/>
                <a:ext cx="762" cy="619"/>
              </a:xfrm>
              <a:custGeom>
                <a:avLst/>
                <a:gdLst>
                  <a:gd name="T0" fmla="*/ 118 w 484"/>
                  <a:gd name="T1" fmla="*/ 67 h 394"/>
                  <a:gd name="T2" fmla="*/ 34 w 484"/>
                  <a:gd name="T3" fmla="*/ 142 h 394"/>
                  <a:gd name="T4" fmla="*/ 20 w 484"/>
                  <a:gd name="T5" fmla="*/ 274 h 394"/>
                  <a:gd name="T6" fmla="*/ 74 w 484"/>
                  <a:gd name="T7" fmla="*/ 381 h 394"/>
                  <a:gd name="T8" fmla="*/ 83 w 484"/>
                  <a:gd name="T9" fmla="*/ 394 h 394"/>
                  <a:gd name="T10" fmla="*/ 87 w 484"/>
                  <a:gd name="T11" fmla="*/ 392 h 394"/>
                  <a:gd name="T12" fmla="*/ 79 w 484"/>
                  <a:gd name="T13" fmla="*/ 377 h 394"/>
                  <a:gd name="T14" fmla="*/ 45 w 484"/>
                  <a:gd name="T15" fmla="*/ 274 h 394"/>
                  <a:gd name="T16" fmla="*/ 82 w 484"/>
                  <a:gd name="T17" fmla="*/ 173 h 394"/>
                  <a:gd name="T18" fmla="*/ 110 w 484"/>
                  <a:gd name="T19" fmla="*/ 154 h 394"/>
                  <a:gd name="T20" fmla="*/ 199 w 484"/>
                  <a:gd name="T21" fmla="*/ 115 h 394"/>
                  <a:gd name="T22" fmla="*/ 364 w 484"/>
                  <a:gd name="T23" fmla="*/ 74 h 394"/>
                  <a:gd name="T24" fmla="*/ 444 w 484"/>
                  <a:gd name="T25" fmla="*/ 106 h 394"/>
                  <a:gd name="T26" fmla="*/ 484 w 484"/>
                  <a:gd name="T27" fmla="*/ 167 h 394"/>
                  <a:gd name="T28" fmla="*/ 461 w 484"/>
                  <a:gd name="T29" fmla="*/ 90 h 394"/>
                  <a:gd name="T30" fmla="*/ 367 w 484"/>
                  <a:gd name="T31" fmla="*/ 17 h 394"/>
                  <a:gd name="T32" fmla="*/ 118 w 484"/>
                  <a:gd name="T33" fmla="*/ 6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394">
                    <a:moveTo>
                      <a:pt x="118" y="67"/>
                    </a:moveTo>
                    <a:cubicBezTo>
                      <a:pt x="86" y="85"/>
                      <a:pt x="54" y="107"/>
                      <a:pt x="34" y="142"/>
                    </a:cubicBezTo>
                    <a:cubicBezTo>
                      <a:pt x="10" y="184"/>
                      <a:pt x="0" y="228"/>
                      <a:pt x="20" y="274"/>
                    </a:cubicBezTo>
                    <a:cubicBezTo>
                      <a:pt x="36" y="311"/>
                      <a:pt x="56" y="345"/>
                      <a:pt x="74" y="381"/>
                    </a:cubicBezTo>
                    <a:cubicBezTo>
                      <a:pt x="77" y="385"/>
                      <a:pt x="80" y="389"/>
                      <a:pt x="83" y="394"/>
                    </a:cubicBezTo>
                    <a:cubicBezTo>
                      <a:pt x="84" y="393"/>
                      <a:pt x="86" y="392"/>
                      <a:pt x="87" y="392"/>
                    </a:cubicBezTo>
                    <a:cubicBezTo>
                      <a:pt x="84" y="387"/>
                      <a:pt x="82" y="382"/>
                      <a:pt x="79" y="377"/>
                    </a:cubicBezTo>
                    <a:cubicBezTo>
                      <a:pt x="62" y="345"/>
                      <a:pt x="51" y="310"/>
                      <a:pt x="45" y="274"/>
                    </a:cubicBezTo>
                    <a:cubicBezTo>
                      <a:pt x="37" y="233"/>
                      <a:pt x="49" y="199"/>
                      <a:pt x="82" y="173"/>
                    </a:cubicBezTo>
                    <a:cubicBezTo>
                      <a:pt x="91" y="166"/>
                      <a:pt x="100" y="159"/>
                      <a:pt x="110" y="154"/>
                    </a:cubicBezTo>
                    <a:cubicBezTo>
                      <a:pt x="139" y="140"/>
                      <a:pt x="169" y="126"/>
                      <a:pt x="199" y="115"/>
                    </a:cubicBezTo>
                    <a:cubicBezTo>
                      <a:pt x="252" y="95"/>
                      <a:pt x="307" y="78"/>
                      <a:pt x="364" y="74"/>
                    </a:cubicBezTo>
                    <a:cubicBezTo>
                      <a:pt x="396" y="71"/>
                      <a:pt x="424" y="80"/>
                      <a:pt x="444" y="106"/>
                    </a:cubicBezTo>
                    <a:cubicBezTo>
                      <a:pt x="459" y="126"/>
                      <a:pt x="472" y="148"/>
                      <a:pt x="484" y="167"/>
                    </a:cubicBezTo>
                    <a:cubicBezTo>
                      <a:pt x="483" y="142"/>
                      <a:pt x="469" y="117"/>
                      <a:pt x="461" y="90"/>
                    </a:cubicBezTo>
                    <a:cubicBezTo>
                      <a:pt x="446" y="45"/>
                      <a:pt x="409" y="26"/>
                      <a:pt x="367" y="17"/>
                    </a:cubicBezTo>
                    <a:cubicBezTo>
                      <a:pt x="278" y="0"/>
                      <a:pt x="195" y="24"/>
                      <a:pt x="118" y="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3" name="Freeform: Shape 10972"/>
              <p:cNvSpPr/>
              <p:nvPr/>
            </p:nvSpPr>
            <p:spPr bwMode="auto">
              <a:xfrm>
                <a:off x="5406" y="2746"/>
                <a:ext cx="1188" cy="465"/>
              </a:xfrm>
              <a:custGeom>
                <a:avLst/>
                <a:gdLst>
                  <a:gd name="T0" fmla="*/ 32 w 754"/>
                  <a:gd name="T1" fmla="*/ 281 h 296"/>
                  <a:gd name="T2" fmla="*/ 239 w 754"/>
                  <a:gd name="T3" fmla="*/ 290 h 296"/>
                  <a:gd name="T4" fmla="*/ 540 w 754"/>
                  <a:gd name="T5" fmla="*/ 198 h 296"/>
                  <a:gd name="T6" fmla="*/ 683 w 754"/>
                  <a:gd name="T7" fmla="*/ 96 h 296"/>
                  <a:gd name="T8" fmla="*/ 751 w 754"/>
                  <a:gd name="T9" fmla="*/ 14 h 296"/>
                  <a:gd name="T10" fmla="*/ 752 w 754"/>
                  <a:gd name="T11" fmla="*/ 0 h 296"/>
                  <a:gd name="T12" fmla="*/ 740 w 754"/>
                  <a:gd name="T13" fmla="*/ 5 h 296"/>
                  <a:gd name="T14" fmla="*/ 661 w 754"/>
                  <a:gd name="T15" fmla="*/ 77 h 296"/>
                  <a:gd name="T16" fmla="*/ 596 w 754"/>
                  <a:gd name="T17" fmla="*/ 125 h 296"/>
                  <a:gd name="T18" fmla="*/ 483 w 754"/>
                  <a:gd name="T19" fmla="*/ 177 h 296"/>
                  <a:gd name="T20" fmla="*/ 372 w 754"/>
                  <a:gd name="T21" fmla="*/ 219 h 296"/>
                  <a:gd name="T22" fmla="*/ 182 w 754"/>
                  <a:gd name="T23" fmla="*/ 244 h 296"/>
                  <a:gd name="T24" fmla="*/ 72 w 754"/>
                  <a:gd name="T25" fmla="*/ 239 h 296"/>
                  <a:gd name="T26" fmla="*/ 0 w 754"/>
                  <a:gd name="T27" fmla="*/ 230 h 296"/>
                  <a:gd name="T28" fmla="*/ 10 w 754"/>
                  <a:gd name="T29" fmla="*/ 260 h 296"/>
                  <a:gd name="T30" fmla="*/ 32 w 754"/>
                  <a:gd name="T31" fmla="*/ 28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296">
                    <a:moveTo>
                      <a:pt x="32" y="281"/>
                    </a:moveTo>
                    <a:cubicBezTo>
                      <a:pt x="101" y="296"/>
                      <a:pt x="170" y="296"/>
                      <a:pt x="239" y="290"/>
                    </a:cubicBezTo>
                    <a:cubicBezTo>
                      <a:pt x="346" y="280"/>
                      <a:pt x="446" y="247"/>
                      <a:pt x="540" y="198"/>
                    </a:cubicBezTo>
                    <a:cubicBezTo>
                      <a:pt x="593" y="171"/>
                      <a:pt x="643" y="140"/>
                      <a:pt x="683" y="96"/>
                    </a:cubicBezTo>
                    <a:cubicBezTo>
                      <a:pt x="707" y="70"/>
                      <a:pt x="729" y="42"/>
                      <a:pt x="751" y="14"/>
                    </a:cubicBezTo>
                    <a:cubicBezTo>
                      <a:pt x="754" y="11"/>
                      <a:pt x="752" y="5"/>
                      <a:pt x="752" y="0"/>
                    </a:cubicBezTo>
                    <a:cubicBezTo>
                      <a:pt x="748" y="2"/>
                      <a:pt x="743" y="2"/>
                      <a:pt x="740" y="5"/>
                    </a:cubicBezTo>
                    <a:cubicBezTo>
                      <a:pt x="713" y="29"/>
                      <a:pt x="688" y="54"/>
                      <a:pt x="661" y="77"/>
                    </a:cubicBezTo>
                    <a:cubicBezTo>
                      <a:pt x="640" y="94"/>
                      <a:pt x="620" y="112"/>
                      <a:pt x="596" y="125"/>
                    </a:cubicBezTo>
                    <a:cubicBezTo>
                      <a:pt x="560" y="144"/>
                      <a:pt x="521" y="161"/>
                      <a:pt x="483" y="177"/>
                    </a:cubicBezTo>
                    <a:cubicBezTo>
                      <a:pt x="447" y="192"/>
                      <a:pt x="410" y="207"/>
                      <a:pt x="372" y="219"/>
                    </a:cubicBezTo>
                    <a:cubicBezTo>
                      <a:pt x="310" y="238"/>
                      <a:pt x="246" y="243"/>
                      <a:pt x="182" y="244"/>
                    </a:cubicBezTo>
                    <a:cubicBezTo>
                      <a:pt x="145" y="245"/>
                      <a:pt x="108" y="242"/>
                      <a:pt x="72" y="239"/>
                    </a:cubicBezTo>
                    <a:cubicBezTo>
                      <a:pt x="48" y="238"/>
                      <a:pt x="25" y="234"/>
                      <a:pt x="0" y="230"/>
                    </a:cubicBezTo>
                    <a:cubicBezTo>
                      <a:pt x="3" y="240"/>
                      <a:pt x="9" y="250"/>
                      <a:pt x="10" y="260"/>
                    </a:cubicBezTo>
                    <a:cubicBezTo>
                      <a:pt x="12" y="273"/>
                      <a:pt x="20" y="278"/>
                      <a:pt x="32" y="2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4" name="Freeform: Shape 10973"/>
              <p:cNvSpPr/>
              <p:nvPr/>
            </p:nvSpPr>
            <p:spPr bwMode="auto">
              <a:xfrm>
                <a:off x="5375" y="2521"/>
                <a:ext cx="69" cy="90"/>
              </a:xfrm>
              <a:custGeom>
                <a:avLst/>
                <a:gdLst>
                  <a:gd name="T0" fmla="*/ 0 w 44"/>
                  <a:gd name="T1" fmla="*/ 1 h 57"/>
                  <a:gd name="T2" fmla="*/ 30 w 44"/>
                  <a:gd name="T3" fmla="*/ 57 h 57"/>
                  <a:gd name="T4" fmla="*/ 44 w 44"/>
                  <a:gd name="T5" fmla="*/ 26 h 57"/>
                  <a:gd name="T6" fmla="*/ 4 w 44"/>
                  <a:gd name="T7" fmla="*/ 0 h 57"/>
                  <a:gd name="T8" fmla="*/ 0 w 44"/>
                  <a:gd name="T9" fmla="*/ 1 h 57"/>
                </a:gdLst>
                <a:ahLst/>
                <a:cxnLst>
                  <a:cxn ang="0">
                    <a:pos x="T0" y="T1"/>
                  </a:cxn>
                  <a:cxn ang="0">
                    <a:pos x="T2" y="T3"/>
                  </a:cxn>
                  <a:cxn ang="0">
                    <a:pos x="T4" y="T5"/>
                  </a:cxn>
                  <a:cxn ang="0">
                    <a:pos x="T6" y="T7"/>
                  </a:cxn>
                  <a:cxn ang="0">
                    <a:pos x="T8" y="T9"/>
                  </a:cxn>
                </a:cxnLst>
                <a:rect l="0" t="0" r="r" b="b"/>
                <a:pathLst>
                  <a:path w="44" h="57">
                    <a:moveTo>
                      <a:pt x="0" y="1"/>
                    </a:moveTo>
                    <a:cubicBezTo>
                      <a:pt x="5" y="22"/>
                      <a:pt x="18" y="39"/>
                      <a:pt x="30" y="57"/>
                    </a:cubicBezTo>
                    <a:cubicBezTo>
                      <a:pt x="26" y="42"/>
                      <a:pt x="35" y="34"/>
                      <a:pt x="44" y="26"/>
                    </a:cubicBezTo>
                    <a:cubicBezTo>
                      <a:pt x="30" y="17"/>
                      <a:pt x="17" y="8"/>
                      <a:pt x="4" y="0"/>
                    </a:cubicBezTo>
                    <a:cubicBezTo>
                      <a:pt x="3"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5" name="Freeform: Shape 10974"/>
              <p:cNvSpPr/>
              <p:nvPr/>
            </p:nvSpPr>
            <p:spPr bwMode="auto">
              <a:xfrm>
                <a:off x="6219" y="2278"/>
                <a:ext cx="57" cy="107"/>
              </a:xfrm>
              <a:custGeom>
                <a:avLst/>
                <a:gdLst>
                  <a:gd name="T0" fmla="*/ 32 w 36"/>
                  <a:gd name="T1" fmla="*/ 68 h 68"/>
                  <a:gd name="T2" fmla="*/ 23 w 36"/>
                  <a:gd name="T3" fmla="*/ 0 h 68"/>
                  <a:gd name="T4" fmla="*/ 18 w 36"/>
                  <a:gd name="T5" fmla="*/ 24 h 68"/>
                  <a:gd name="T6" fmla="*/ 0 w 36"/>
                  <a:gd name="T7" fmla="*/ 44 h 68"/>
                  <a:gd name="T8" fmla="*/ 32 w 36"/>
                  <a:gd name="T9" fmla="*/ 68 h 68"/>
                </a:gdLst>
                <a:ahLst/>
                <a:cxnLst>
                  <a:cxn ang="0">
                    <a:pos x="T0" y="T1"/>
                  </a:cxn>
                  <a:cxn ang="0">
                    <a:pos x="T2" y="T3"/>
                  </a:cxn>
                  <a:cxn ang="0">
                    <a:pos x="T4" y="T5"/>
                  </a:cxn>
                  <a:cxn ang="0">
                    <a:pos x="T6" y="T7"/>
                  </a:cxn>
                  <a:cxn ang="0">
                    <a:pos x="T8" y="T9"/>
                  </a:cxn>
                </a:cxnLst>
                <a:rect l="0" t="0" r="r" b="b"/>
                <a:pathLst>
                  <a:path w="36" h="68">
                    <a:moveTo>
                      <a:pt x="32" y="68"/>
                    </a:moveTo>
                    <a:cubicBezTo>
                      <a:pt x="36" y="43"/>
                      <a:pt x="36" y="22"/>
                      <a:pt x="23" y="0"/>
                    </a:cubicBezTo>
                    <a:cubicBezTo>
                      <a:pt x="21" y="8"/>
                      <a:pt x="21" y="17"/>
                      <a:pt x="18" y="24"/>
                    </a:cubicBezTo>
                    <a:cubicBezTo>
                      <a:pt x="14" y="32"/>
                      <a:pt x="6" y="37"/>
                      <a:pt x="0" y="44"/>
                    </a:cubicBezTo>
                    <a:cubicBezTo>
                      <a:pt x="21" y="45"/>
                      <a:pt x="21" y="45"/>
                      <a:pt x="32"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6" name="Freeform: Shape 10975"/>
              <p:cNvSpPr/>
              <p:nvPr/>
            </p:nvSpPr>
            <p:spPr bwMode="auto">
              <a:xfrm>
                <a:off x="5665" y="1960"/>
                <a:ext cx="41" cy="40"/>
              </a:xfrm>
              <a:custGeom>
                <a:avLst/>
                <a:gdLst>
                  <a:gd name="T0" fmla="*/ 20 w 26"/>
                  <a:gd name="T1" fmla="*/ 25 h 25"/>
                  <a:gd name="T2" fmla="*/ 25 w 26"/>
                  <a:gd name="T3" fmla="*/ 7 h 25"/>
                  <a:gd name="T4" fmla="*/ 5 w 26"/>
                  <a:gd name="T5" fmla="*/ 0 h 25"/>
                  <a:gd name="T6" fmla="*/ 2 w 26"/>
                  <a:gd name="T7" fmla="*/ 14 h 25"/>
                  <a:gd name="T8" fmla="*/ 20 w 26"/>
                  <a:gd name="T9" fmla="*/ 25 h 25"/>
                </a:gdLst>
                <a:ahLst/>
                <a:cxnLst>
                  <a:cxn ang="0">
                    <a:pos x="T0" y="T1"/>
                  </a:cxn>
                  <a:cxn ang="0">
                    <a:pos x="T2" y="T3"/>
                  </a:cxn>
                  <a:cxn ang="0">
                    <a:pos x="T4" y="T5"/>
                  </a:cxn>
                  <a:cxn ang="0">
                    <a:pos x="T6" y="T7"/>
                  </a:cxn>
                  <a:cxn ang="0">
                    <a:pos x="T8" y="T9"/>
                  </a:cxn>
                </a:cxnLst>
                <a:rect l="0" t="0" r="r" b="b"/>
                <a:pathLst>
                  <a:path w="26" h="25">
                    <a:moveTo>
                      <a:pt x="20" y="25"/>
                    </a:moveTo>
                    <a:cubicBezTo>
                      <a:pt x="23" y="16"/>
                      <a:pt x="26" y="8"/>
                      <a:pt x="25" y="7"/>
                    </a:cubicBezTo>
                    <a:cubicBezTo>
                      <a:pt x="19" y="3"/>
                      <a:pt x="12" y="2"/>
                      <a:pt x="5" y="0"/>
                    </a:cubicBezTo>
                    <a:cubicBezTo>
                      <a:pt x="4" y="5"/>
                      <a:pt x="0" y="12"/>
                      <a:pt x="2" y="14"/>
                    </a:cubicBezTo>
                    <a:cubicBezTo>
                      <a:pt x="5" y="19"/>
                      <a:pt x="12" y="20"/>
                      <a:pt x="20"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7" name="Freeform: Shape 10976"/>
              <p:cNvSpPr/>
              <p:nvPr/>
            </p:nvSpPr>
            <p:spPr bwMode="auto">
              <a:xfrm>
                <a:off x="5762" y="1827"/>
                <a:ext cx="134" cy="179"/>
              </a:xfrm>
              <a:custGeom>
                <a:avLst/>
                <a:gdLst>
                  <a:gd name="T0" fmla="*/ 48 w 85"/>
                  <a:gd name="T1" fmla="*/ 67 h 114"/>
                  <a:gd name="T2" fmla="*/ 54 w 85"/>
                  <a:gd name="T3" fmla="*/ 100 h 114"/>
                  <a:gd name="T4" fmla="*/ 63 w 85"/>
                  <a:gd name="T5" fmla="*/ 114 h 114"/>
                  <a:gd name="T6" fmla="*/ 73 w 85"/>
                  <a:gd name="T7" fmla="*/ 102 h 114"/>
                  <a:gd name="T8" fmla="*/ 21 w 85"/>
                  <a:gd name="T9" fmla="*/ 3 h 114"/>
                  <a:gd name="T10" fmla="*/ 2 w 85"/>
                  <a:gd name="T11" fmla="*/ 0 h 114"/>
                  <a:gd name="T12" fmla="*/ 0 w 85"/>
                  <a:gd name="T13" fmla="*/ 4 h 114"/>
                  <a:gd name="T14" fmla="*/ 7 w 85"/>
                  <a:gd name="T15" fmla="*/ 12 h 114"/>
                  <a:gd name="T16" fmla="*/ 48 w 85"/>
                  <a:gd name="T17" fmla="*/ 6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14">
                    <a:moveTo>
                      <a:pt x="48" y="67"/>
                    </a:moveTo>
                    <a:cubicBezTo>
                      <a:pt x="51" y="78"/>
                      <a:pt x="51" y="89"/>
                      <a:pt x="54" y="100"/>
                    </a:cubicBezTo>
                    <a:cubicBezTo>
                      <a:pt x="55" y="105"/>
                      <a:pt x="60" y="109"/>
                      <a:pt x="63" y="114"/>
                    </a:cubicBezTo>
                    <a:cubicBezTo>
                      <a:pt x="66" y="110"/>
                      <a:pt x="72" y="107"/>
                      <a:pt x="73" y="102"/>
                    </a:cubicBezTo>
                    <a:cubicBezTo>
                      <a:pt x="85" y="59"/>
                      <a:pt x="51" y="15"/>
                      <a:pt x="21" y="3"/>
                    </a:cubicBezTo>
                    <a:cubicBezTo>
                      <a:pt x="15" y="0"/>
                      <a:pt x="8" y="1"/>
                      <a:pt x="2" y="0"/>
                    </a:cubicBezTo>
                    <a:cubicBezTo>
                      <a:pt x="1" y="1"/>
                      <a:pt x="0" y="3"/>
                      <a:pt x="0" y="4"/>
                    </a:cubicBezTo>
                    <a:cubicBezTo>
                      <a:pt x="2" y="7"/>
                      <a:pt x="4" y="10"/>
                      <a:pt x="7" y="12"/>
                    </a:cubicBezTo>
                    <a:cubicBezTo>
                      <a:pt x="30" y="23"/>
                      <a:pt x="42" y="43"/>
                      <a:pt x="48" y="6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8" name="Freeform: Shape 10977"/>
              <p:cNvSpPr/>
              <p:nvPr/>
            </p:nvSpPr>
            <p:spPr bwMode="auto">
              <a:xfrm>
                <a:off x="5471" y="1921"/>
                <a:ext cx="88" cy="182"/>
              </a:xfrm>
              <a:custGeom>
                <a:avLst/>
                <a:gdLst>
                  <a:gd name="T0" fmla="*/ 56 w 56"/>
                  <a:gd name="T1" fmla="*/ 109 h 116"/>
                  <a:gd name="T2" fmla="*/ 25 w 56"/>
                  <a:gd name="T3" fmla="*/ 48 h 116"/>
                  <a:gd name="T4" fmla="*/ 26 w 56"/>
                  <a:gd name="T5" fmla="*/ 11 h 116"/>
                  <a:gd name="T6" fmla="*/ 22 w 56"/>
                  <a:gd name="T7" fmla="*/ 0 h 116"/>
                  <a:gd name="T8" fmla="*/ 12 w 56"/>
                  <a:gd name="T9" fmla="*/ 5 h 116"/>
                  <a:gd name="T10" fmla="*/ 9 w 56"/>
                  <a:gd name="T11" fmla="*/ 10 h 116"/>
                  <a:gd name="T12" fmla="*/ 27 w 56"/>
                  <a:gd name="T13" fmla="*/ 101 h 116"/>
                  <a:gd name="T14" fmla="*/ 56 w 56"/>
                  <a:gd name="T15" fmla="*/ 10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16">
                    <a:moveTo>
                      <a:pt x="56" y="109"/>
                    </a:moveTo>
                    <a:cubicBezTo>
                      <a:pt x="37" y="91"/>
                      <a:pt x="27" y="71"/>
                      <a:pt x="25" y="48"/>
                    </a:cubicBezTo>
                    <a:cubicBezTo>
                      <a:pt x="24" y="35"/>
                      <a:pt x="26" y="23"/>
                      <a:pt x="26" y="11"/>
                    </a:cubicBezTo>
                    <a:cubicBezTo>
                      <a:pt x="26" y="7"/>
                      <a:pt x="24" y="3"/>
                      <a:pt x="22" y="0"/>
                    </a:cubicBezTo>
                    <a:cubicBezTo>
                      <a:pt x="19" y="1"/>
                      <a:pt x="15" y="3"/>
                      <a:pt x="12" y="5"/>
                    </a:cubicBezTo>
                    <a:cubicBezTo>
                      <a:pt x="10" y="6"/>
                      <a:pt x="10" y="8"/>
                      <a:pt x="9" y="10"/>
                    </a:cubicBezTo>
                    <a:cubicBezTo>
                      <a:pt x="0" y="29"/>
                      <a:pt x="6" y="83"/>
                      <a:pt x="27" y="101"/>
                    </a:cubicBezTo>
                    <a:cubicBezTo>
                      <a:pt x="34" y="107"/>
                      <a:pt x="41" y="116"/>
                      <a:pt x="56" y="10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9" name="Freeform: Shape 10978"/>
              <p:cNvSpPr/>
              <p:nvPr/>
            </p:nvSpPr>
            <p:spPr bwMode="auto">
              <a:xfrm>
                <a:off x="5743" y="1899"/>
                <a:ext cx="68" cy="96"/>
              </a:xfrm>
              <a:custGeom>
                <a:avLst/>
                <a:gdLst>
                  <a:gd name="T0" fmla="*/ 21 w 43"/>
                  <a:gd name="T1" fmla="*/ 51 h 61"/>
                  <a:gd name="T2" fmla="*/ 35 w 43"/>
                  <a:gd name="T3" fmla="*/ 55 h 61"/>
                  <a:gd name="T4" fmla="*/ 43 w 43"/>
                  <a:gd name="T5" fmla="*/ 35 h 61"/>
                  <a:gd name="T6" fmla="*/ 0 w 43"/>
                  <a:gd name="T7" fmla="*/ 0 h 61"/>
                  <a:gd name="T8" fmla="*/ 21 w 43"/>
                  <a:gd name="T9" fmla="*/ 51 h 61"/>
                </a:gdLst>
                <a:ahLst/>
                <a:cxnLst>
                  <a:cxn ang="0">
                    <a:pos x="T0" y="T1"/>
                  </a:cxn>
                  <a:cxn ang="0">
                    <a:pos x="T2" y="T3"/>
                  </a:cxn>
                  <a:cxn ang="0">
                    <a:pos x="T4" y="T5"/>
                  </a:cxn>
                  <a:cxn ang="0">
                    <a:pos x="T6" y="T7"/>
                  </a:cxn>
                  <a:cxn ang="0">
                    <a:pos x="T8" y="T9"/>
                  </a:cxn>
                </a:cxnLst>
                <a:rect l="0" t="0" r="r" b="b"/>
                <a:pathLst>
                  <a:path w="43" h="61">
                    <a:moveTo>
                      <a:pt x="21" y="51"/>
                    </a:moveTo>
                    <a:cubicBezTo>
                      <a:pt x="21" y="60"/>
                      <a:pt x="30" y="61"/>
                      <a:pt x="35" y="55"/>
                    </a:cubicBezTo>
                    <a:cubicBezTo>
                      <a:pt x="39" y="50"/>
                      <a:pt x="43" y="42"/>
                      <a:pt x="43" y="35"/>
                    </a:cubicBezTo>
                    <a:cubicBezTo>
                      <a:pt x="43" y="17"/>
                      <a:pt x="25" y="2"/>
                      <a:pt x="0" y="0"/>
                    </a:cubicBezTo>
                    <a:cubicBezTo>
                      <a:pt x="14" y="16"/>
                      <a:pt x="21" y="32"/>
                      <a:pt x="21" y="5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0" name="Freeform: Shape 10979"/>
              <p:cNvSpPr/>
              <p:nvPr/>
            </p:nvSpPr>
            <p:spPr bwMode="auto">
              <a:xfrm>
                <a:off x="5575" y="1957"/>
                <a:ext cx="53" cy="90"/>
              </a:xfrm>
              <a:custGeom>
                <a:avLst/>
                <a:gdLst>
                  <a:gd name="T0" fmla="*/ 34 w 34"/>
                  <a:gd name="T1" fmla="*/ 57 h 57"/>
                  <a:gd name="T2" fmla="*/ 20 w 34"/>
                  <a:gd name="T3" fmla="*/ 9 h 57"/>
                  <a:gd name="T4" fmla="*/ 16 w 34"/>
                  <a:gd name="T5" fmla="*/ 0 h 57"/>
                  <a:gd name="T6" fmla="*/ 7 w 34"/>
                  <a:gd name="T7" fmla="*/ 4 h 57"/>
                  <a:gd name="T8" fmla="*/ 5 w 34"/>
                  <a:gd name="T9" fmla="*/ 36 h 57"/>
                  <a:gd name="T10" fmla="*/ 34 w 34"/>
                  <a:gd name="T11" fmla="*/ 57 h 57"/>
                </a:gdLst>
                <a:ahLst/>
                <a:cxnLst>
                  <a:cxn ang="0">
                    <a:pos x="T0" y="T1"/>
                  </a:cxn>
                  <a:cxn ang="0">
                    <a:pos x="T2" y="T3"/>
                  </a:cxn>
                  <a:cxn ang="0">
                    <a:pos x="T4" y="T5"/>
                  </a:cxn>
                  <a:cxn ang="0">
                    <a:pos x="T6" y="T7"/>
                  </a:cxn>
                  <a:cxn ang="0">
                    <a:pos x="T8" y="T9"/>
                  </a:cxn>
                  <a:cxn ang="0">
                    <a:pos x="T10" y="T11"/>
                  </a:cxn>
                </a:cxnLst>
                <a:rect l="0" t="0" r="r" b="b"/>
                <a:pathLst>
                  <a:path w="34" h="57">
                    <a:moveTo>
                      <a:pt x="34" y="57"/>
                    </a:moveTo>
                    <a:cubicBezTo>
                      <a:pt x="18" y="34"/>
                      <a:pt x="18" y="34"/>
                      <a:pt x="20" y="9"/>
                    </a:cubicBezTo>
                    <a:cubicBezTo>
                      <a:pt x="20" y="6"/>
                      <a:pt x="18" y="3"/>
                      <a:pt x="16" y="0"/>
                    </a:cubicBezTo>
                    <a:cubicBezTo>
                      <a:pt x="13" y="1"/>
                      <a:pt x="8" y="2"/>
                      <a:pt x="7" y="4"/>
                    </a:cubicBezTo>
                    <a:cubicBezTo>
                      <a:pt x="0" y="14"/>
                      <a:pt x="1" y="25"/>
                      <a:pt x="5" y="36"/>
                    </a:cubicBezTo>
                    <a:cubicBezTo>
                      <a:pt x="11" y="52"/>
                      <a:pt x="18" y="57"/>
                      <a:pt x="34" y="5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1" name="Freeform: Shape 10980"/>
              <p:cNvSpPr>
                <a:spLocks noEditPoints="1"/>
              </p:cNvSpPr>
              <p:nvPr/>
            </p:nvSpPr>
            <p:spPr bwMode="auto">
              <a:xfrm>
                <a:off x="5583" y="3368"/>
                <a:ext cx="127" cy="110"/>
              </a:xfrm>
              <a:custGeom>
                <a:avLst/>
                <a:gdLst>
                  <a:gd name="T0" fmla="*/ 53 w 81"/>
                  <a:gd name="T1" fmla="*/ 66 h 70"/>
                  <a:gd name="T2" fmla="*/ 75 w 81"/>
                  <a:gd name="T3" fmla="*/ 21 h 70"/>
                  <a:gd name="T4" fmla="*/ 30 w 81"/>
                  <a:gd name="T5" fmla="*/ 8 h 70"/>
                  <a:gd name="T6" fmla="*/ 23 w 81"/>
                  <a:gd name="T7" fmla="*/ 12 h 70"/>
                  <a:gd name="T8" fmla="*/ 17 w 81"/>
                  <a:gd name="T9" fmla="*/ 59 h 70"/>
                  <a:gd name="T10" fmla="*/ 53 w 81"/>
                  <a:gd name="T11" fmla="*/ 66 h 70"/>
                  <a:gd name="T12" fmla="*/ 33 w 81"/>
                  <a:gd name="T13" fmla="*/ 23 h 70"/>
                  <a:gd name="T14" fmla="*/ 51 w 81"/>
                  <a:gd name="T15" fmla="*/ 31 h 70"/>
                  <a:gd name="T16" fmla="*/ 42 w 81"/>
                  <a:gd name="T17" fmla="*/ 52 h 70"/>
                  <a:gd name="T18" fmla="*/ 27 w 81"/>
                  <a:gd name="T19" fmla="*/ 47 h 70"/>
                  <a:gd name="T20" fmla="*/ 33 w 81"/>
                  <a:gd name="T21" fmla="*/ 2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70">
                    <a:moveTo>
                      <a:pt x="53" y="66"/>
                    </a:moveTo>
                    <a:cubicBezTo>
                      <a:pt x="71" y="58"/>
                      <a:pt x="81" y="37"/>
                      <a:pt x="75" y="21"/>
                    </a:cubicBezTo>
                    <a:cubicBezTo>
                      <a:pt x="69" y="6"/>
                      <a:pt x="48" y="0"/>
                      <a:pt x="30" y="8"/>
                    </a:cubicBezTo>
                    <a:cubicBezTo>
                      <a:pt x="28" y="9"/>
                      <a:pt x="25" y="10"/>
                      <a:pt x="23" y="12"/>
                    </a:cubicBezTo>
                    <a:cubicBezTo>
                      <a:pt x="2" y="23"/>
                      <a:pt x="0" y="42"/>
                      <a:pt x="17" y="59"/>
                    </a:cubicBezTo>
                    <a:cubicBezTo>
                      <a:pt x="25" y="67"/>
                      <a:pt x="42" y="70"/>
                      <a:pt x="53" y="66"/>
                    </a:cubicBezTo>
                    <a:close/>
                    <a:moveTo>
                      <a:pt x="33" y="23"/>
                    </a:moveTo>
                    <a:cubicBezTo>
                      <a:pt x="41" y="21"/>
                      <a:pt x="48" y="21"/>
                      <a:pt x="51" y="31"/>
                    </a:cubicBezTo>
                    <a:cubicBezTo>
                      <a:pt x="54" y="39"/>
                      <a:pt x="50" y="51"/>
                      <a:pt x="42" y="52"/>
                    </a:cubicBezTo>
                    <a:cubicBezTo>
                      <a:pt x="37" y="53"/>
                      <a:pt x="31" y="49"/>
                      <a:pt x="27" y="47"/>
                    </a:cubicBezTo>
                    <a:cubicBezTo>
                      <a:pt x="26" y="36"/>
                      <a:pt x="21" y="27"/>
                      <a:pt x="33" y="2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2" name="Freeform: Shape 10981"/>
              <p:cNvSpPr>
                <a:spLocks noEditPoints="1"/>
              </p:cNvSpPr>
              <p:nvPr/>
            </p:nvSpPr>
            <p:spPr bwMode="auto">
              <a:xfrm>
                <a:off x="6397" y="3120"/>
                <a:ext cx="135" cy="126"/>
              </a:xfrm>
              <a:custGeom>
                <a:avLst/>
                <a:gdLst>
                  <a:gd name="T0" fmla="*/ 59 w 86"/>
                  <a:gd name="T1" fmla="*/ 74 h 80"/>
                  <a:gd name="T2" fmla="*/ 82 w 86"/>
                  <a:gd name="T3" fmla="*/ 31 h 80"/>
                  <a:gd name="T4" fmla="*/ 33 w 86"/>
                  <a:gd name="T5" fmla="*/ 6 h 80"/>
                  <a:gd name="T6" fmla="*/ 7 w 86"/>
                  <a:gd name="T7" fmla="*/ 47 h 80"/>
                  <a:gd name="T8" fmla="*/ 59 w 86"/>
                  <a:gd name="T9" fmla="*/ 74 h 80"/>
                  <a:gd name="T10" fmla="*/ 34 w 86"/>
                  <a:gd name="T11" fmla="*/ 17 h 80"/>
                  <a:gd name="T12" fmla="*/ 60 w 86"/>
                  <a:gd name="T13" fmla="*/ 31 h 80"/>
                  <a:gd name="T14" fmla="*/ 47 w 86"/>
                  <a:gd name="T15" fmla="*/ 63 h 80"/>
                  <a:gd name="T16" fmla="*/ 23 w 86"/>
                  <a:gd name="T17" fmla="*/ 47 h 80"/>
                  <a:gd name="T18" fmla="*/ 34 w 86"/>
                  <a:gd name="T19"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0">
                    <a:moveTo>
                      <a:pt x="59" y="74"/>
                    </a:moveTo>
                    <a:cubicBezTo>
                      <a:pt x="72" y="70"/>
                      <a:pt x="86" y="44"/>
                      <a:pt x="82" y="31"/>
                    </a:cubicBezTo>
                    <a:cubicBezTo>
                      <a:pt x="76" y="13"/>
                      <a:pt x="51" y="0"/>
                      <a:pt x="33" y="6"/>
                    </a:cubicBezTo>
                    <a:cubicBezTo>
                      <a:pt x="10" y="14"/>
                      <a:pt x="0" y="29"/>
                      <a:pt x="7" y="47"/>
                    </a:cubicBezTo>
                    <a:cubicBezTo>
                      <a:pt x="13" y="66"/>
                      <a:pt x="40" y="80"/>
                      <a:pt x="59" y="74"/>
                    </a:cubicBezTo>
                    <a:close/>
                    <a:moveTo>
                      <a:pt x="34" y="17"/>
                    </a:moveTo>
                    <a:cubicBezTo>
                      <a:pt x="43" y="14"/>
                      <a:pt x="55" y="21"/>
                      <a:pt x="60" y="31"/>
                    </a:cubicBezTo>
                    <a:cubicBezTo>
                      <a:pt x="64" y="41"/>
                      <a:pt x="57" y="58"/>
                      <a:pt x="47" y="63"/>
                    </a:cubicBezTo>
                    <a:cubicBezTo>
                      <a:pt x="40" y="66"/>
                      <a:pt x="27" y="58"/>
                      <a:pt x="23" y="47"/>
                    </a:cubicBezTo>
                    <a:cubicBezTo>
                      <a:pt x="19" y="36"/>
                      <a:pt x="24" y="21"/>
                      <a:pt x="34" y="1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3" name="Freeform: Shape 10982"/>
              <p:cNvSpPr>
                <a:spLocks noEditPoints="1"/>
              </p:cNvSpPr>
              <p:nvPr/>
            </p:nvSpPr>
            <p:spPr bwMode="auto">
              <a:xfrm>
                <a:off x="6698" y="2908"/>
                <a:ext cx="130" cy="110"/>
              </a:xfrm>
              <a:custGeom>
                <a:avLst/>
                <a:gdLst>
                  <a:gd name="T0" fmla="*/ 42 w 83"/>
                  <a:gd name="T1" fmla="*/ 68 h 70"/>
                  <a:gd name="T2" fmla="*/ 78 w 83"/>
                  <a:gd name="T3" fmla="*/ 48 h 70"/>
                  <a:gd name="T4" fmla="*/ 70 w 83"/>
                  <a:gd name="T5" fmla="*/ 16 h 70"/>
                  <a:gd name="T6" fmla="*/ 16 w 83"/>
                  <a:gd name="T7" fmla="*/ 7 h 70"/>
                  <a:gd name="T8" fmla="*/ 5 w 83"/>
                  <a:gd name="T9" fmla="*/ 38 h 70"/>
                  <a:gd name="T10" fmla="*/ 42 w 83"/>
                  <a:gd name="T11" fmla="*/ 68 h 70"/>
                  <a:gd name="T12" fmla="*/ 24 w 83"/>
                  <a:gd name="T13" fmla="*/ 16 h 70"/>
                  <a:gd name="T14" fmla="*/ 27 w 83"/>
                  <a:gd name="T15" fmla="*/ 15 h 70"/>
                  <a:gd name="T16" fmla="*/ 55 w 83"/>
                  <a:gd name="T17" fmla="*/ 29 h 70"/>
                  <a:gd name="T18" fmla="*/ 43 w 83"/>
                  <a:gd name="T19" fmla="*/ 54 h 70"/>
                  <a:gd name="T20" fmla="*/ 37 w 83"/>
                  <a:gd name="T21" fmla="*/ 55 h 70"/>
                  <a:gd name="T22" fmla="*/ 19 w 83"/>
                  <a:gd name="T23" fmla="*/ 34 h 70"/>
                  <a:gd name="T24" fmla="*/ 24 w 83"/>
                  <a:gd name="T25" fmla="*/ 1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0">
                    <a:moveTo>
                      <a:pt x="42" y="68"/>
                    </a:moveTo>
                    <a:cubicBezTo>
                      <a:pt x="57" y="70"/>
                      <a:pt x="72" y="62"/>
                      <a:pt x="78" y="48"/>
                    </a:cubicBezTo>
                    <a:cubicBezTo>
                      <a:pt x="83" y="37"/>
                      <a:pt x="80" y="26"/>
                      <a:pt x="70" y="16"/>
                    </a:cubicBezTo>
                    <a:cubicBezTo>
                      <a:pt x="60" y="5"/>
                      <a:pt x="29" y="0"/>
                      <a:pt x="16" y="7"/>
                    </a:cubicBezTo>
                    <a:cubicBezTo>
                      <a:pt x="3" y="14"/>
                      <a:pt x="0" y="23"/>
                      <a:pt x="5" y="38"/>
                    </a:cubicBezTo>
                    <a:cubicBezTo>
                      <a:pt x="12" y="56"/>
                      <a:pt x="24" y="66"/>
                      <a:pt x="42" y="68"/>
                    </a:cubicBezTo>
                    <a:close/>
                    <a:moveTo>
                      <a:pt x="24" y="16"/>
                    </a:moveTo>
                    <a:cubicBezTo>
                      <a:pt x="25" y="16"/>
                      <a:pt x="26" y="15"/>
                      <a:pt x="27" y="15"/>
                    </a:cubicBezTo>
                    <a:cubicBezTo>
                      <a:pt x="38" y="10"/>
                      <a:pt x="50" y="17"/>
                      <a:pt x="55" y="29"/>
                    </a:cubicBezTo>
                    <a:cubicBezTo>
                      <a:pt x="60" y="41"/>
                      <a:pt x="55" y="50"/>
                      <a:pt x="43" y="54"/>
                    </a:cubicBezTo>
                    <a:cubicBezTo>
                      <a:pt x="41" y="55"/>
                      <a:pt x="39" y="55"/>
                      <a:pt x="37" y="55"/>
                    </a:cubicBezTo>
                    <a:cubicBezTo>
                      <a:pt x="30" y="53"/>
                      <a:pt x="23" y="45"/>
                      <a:pt x="19" y="34"/>
                    </a:cubicBezTo>
                    <a:cubicBezTo>
                      <a:pt x="15" y="26"/>
                      <a:pt x="17" y="20"/>
                      <a:pt x="24" y="1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4" name="Freeform: Shape 10983"/>
              <p:cNvSpPr>
                <a:spLocks noEditPoints="1"/>
              </p:cNvSpPr>
              <p:nvPr/>
            </p:nvSpPr>
            <p:spPr bwMode="auto">
              <a:xfrm>
                <a:off x="5272" y="3361"/>
                <a:ext cx="123" cy="116"/>
              </a:xfrm>
              <a:custGeom>
                <a:avLst/>
                <a:gdLst>
                  <a:gd name="T0" fmla="*/ 55 w 78"/>
                  <a:gd name="T1" fmla="*/ 66 h 74"/>
                  <a:gd name="T2" fmla="*/ 72 w 78"/>
                  <a:gd name="T3" fmla="*/ 21 h 74"/>
                  <a:gd name="T4" fmla="*/ 29 w 78"/>
                  <a:gd name="T5" fmla="*/ 6 h 74"/>
                  <a:gd name="T6" fmla="*/ 7 w 78"/>
                  <a:gd name="T7" fmla="*/ 48 h 74"/>
                  <a:gd name="T8" fmla="*/ 55 w 78"/>
                  <a:gd name="T9" fmla="*/ 66 h 74"/>
                  <a:gd name="T10" fmla="*/ 33 w 78"/>
                  <a:gd name="T11" fmla="*/ 19 h 74"/>
                  <a:gd name="T12" fmla="*/ 49 w 78"/>
                  <a:gd name="T13" fmla="*/ 31 h 74"/>
                  <a:gd name="T14" fmla="*/ 38 w 78"/>
                  <a:gd name="T15" fmla="*/ 56 h 74"/>
                  <a:gd name="T16" fmla="*/ 21 w 78"/>
                  <a:gd name="T17" fmla="*/ 47 h 74"/>
                  <a:gd name="T18" fmla="*/ 33 w 78"/>
                  <a:gd name="T19" fmla="*/ 1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4">
                    <a:moveTo>
                      <a:pt x="55" y="66"/>
                    </a:moveTo>
                    <a:cubicBezTo>
                      <a:pt x="68" y="61"/>
                      <a:pt x="78" y="35"/>
                      <a:pt x="72" y="21"/>
                    </a:cubicBezTo>
                    <a:cubicBezTo>
                      <a:pt x="66" y="6"/>
                      <a:pt x="47" y="0"/>
                      <a:pt x="29" y="6"/>
                    </a:cubicBezTo>
                    <a:cubicBezTo>
                      <a:pt x="10" y="13"/>
                      <a:pt x="0" y="33"/>
                      <a:pt x="7" y="48"/>
                    </a:cubicBezTo>
                    <a:cubicBezTo>
                      <a:pt x="13" y="64"/>
                      <a:pt x="38" y="74"/>
                      <a:pt x="55" y="66"/>
                    </a:cubicBezTo>
                    <a:close/>
                    <a:moveTo>
                      <a:pt x="33" y="19"/>
                    </a:moveTo>
                    <a:cubicBezTo>
                      <a:pt x="42" y="17"/>
                      <a:pt x="47" y="23"/>
                      <a:pt x="49" y="31"/>
                    </a:cubicBezTo>
                    <a:cubicBezTo>
                      <a:pt x="52" y="39"/>
                      <a:pt x="44" y="56"/>
                      <a:pt x="38" y="56"/>
                    </a:cubicBezTo>
                    <a:cubicBezTo>
                      <a:pt x="32" y="55"/>
                      <a:pt x="27" y="50"/>
                      <a:pt x="21" y="47"/>
                    </a:cubicBezTo>
                    <a:cubicBezTo>
                      <a:pt x="20" y="35"/>
                      <a:pt x="26" y="20"/>
                      <a:pt x="33" y="1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5" name="Freeform: Shape 10984"/>
              <p:cNvSpPr>
                <a:spLocks noEditPoints="1"/>
              </p:cNvSpPr>
              <p:nvPr/>
            </p:nvSpPr>
            <p:spPr bwMode="auto">
              <a:xfrm>
                <a:off x="6006" y="3293"/>
                <a:ext cx="117" cy="112"/>
              </a:xfrm>
              <a:custGeom>
                <a:avLst/>
                <a:gdLst>
                  <a:gd name="T0" fmla="*/ 50 w 74"/>
                  <a:gd name="T1" fmla="*/ 64 h 71"/>
                  <a:gd name="T2" fmla="*/ 69 w 74"/>
                  <a:gd name="T3" fmla="*/ 22 h 71"/>
                  <a:gd name="T4" fmla="*/ 28 w 74"/>
                  <a:gd name="T5" fmla="*/ 6 h 71"/>
                  <a:gd name="T6" fmla="*/ 6 w 74"/>
                  <a:gd name="T7" fmla="*/ 46 h 71"/>
                  <a:gd name="T8" fmla="*/ 50 w 74"/>
                  <a:gd name="T9" fmla="*/ 64 h 71"/>
                  <a:gd name="T10" fmla="*/ 31 w 74"/>
                  <a:gd name="T11" fmla="*/ 19 h 71"/>
                  <a:gd name="T12" fmla="*/ 46 w 74"/>
                  <a:gd name="T13" fmla="*/ 26 h 71"/>
                  <a:gd name="T14" fmla="*/ 37 w 74"/>
                  <a:gd name="T15" fmla="*/ 55 h 71"/>
                  <a:gd name="T16" fmla="*/ 19 w 74"/>
                  <a:gd name="T17" fmla="*/ 45 h 71"/>
                  <a:gd name="T18" fmla="*/ 31 w 74"/>
                  <a:gd name="T19" fmla="*/ 1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1">
                    <a:moveTo>
                      <a:pt x="50" y="64"/>
                    </a:moveTo>
                    <a:cubicBezTo>
                      <a:pt x="64" y="59"/>
                      <a:pt x="74" y="37"/>
                      <a:pt x="69" y="22"/>
                    </a:cubicBezTo>
                    <a:cubicBezTo>
                      <a:pt x="64" y="7"/>
                      <a:pt x="45" y="0"/>
                      <a:pt x="28" y="6"/>
                    </a:cubicBezTo>
                    <a:cubicBezTo>
                      <a:pt x="11" y="13"/>
                      <a:pt x="0" y="31"/>
                      <a:pt x="6" y="46"/>
                    </a:cubicBezTo>
                    <a:cubicBezTo>
                      <a:pt x="12" y="62"/>
                      <a:pt x="33" y="71"/>
                      <a:pt x="50" y="64"/>
                    </a:cubicBezTo>
                    <a:close/>
                    <a:moveTo>
                      <a:pt x="31" y="19"/>
                    </a:moveTo>
                    <a:cubicBezTo>
                      <a:pt x="37" y="18"/>
                      <a:pt x="43" y="24"/>
                      <a:pt x="46" y="26"/>
                    </a:cubicBezTo>
                    <a:cubicBezTo>
                      <a:pt x="51" y="40"/>
                      <a:pt x="46" y="53"/>
                      <a:pt x="37" y="55"/>
                    </a:cubicBezTo>
                    <a:cubicBezTo>
                      <a:pt x="28" y="57"/>
                      <a:pt x="22" y="54"/>
                      <a:pt x="19" y="45"/>
                    </a:cubicBezTo>
                    <a:cubicBezTo>
                      <a:pt x="16" y="35"/>
                      <a:pt x="22" y="19"/>
                      <a:pt x="31" y="1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6" name="Freeform: Shape 10985"/>
              <p:cNvSpPr>
                <a:spLocks noEditPoints="1"/>
              </p:cNvSpPr>
              <p:nvPr/>
            </p:nvSpPr>
            <p:spPr bwMode="auto">
              <a:xfrm>
                <a:off x="5824" y="2476"/>
                <a:ext cx="154" cy="122"/>
              </a:xfrm>
              <a:custGeom>
                <a:avLst/>
                <a:gdLst>
                  <a:gd name="T0" fmla="*/ 63 w 98"/>
                  <a:gd name="T1" fmla="*/ 3 h 78"/>
                  <a:gd name="T2" fmla="*/ 40 w 98"/>
                  <a:gd name="T3" fmla="*/ 8 h 78"/>
                  <a:gd name="T4" fmla="*/ 15 w 98"/>
                  <a:gd name="T5" fmla="*/ 23 h 78"/>
                  <a:gd name="T6" fmla="*/ 11 w 98"/>
                  <a:gd name="T7" fmla="*/ 58 h 78"/>
                  <a:gd name="T8" fmla="*/ 63 w 98"/>
                  <a:gd name="T9" fmla="*/ 73 h 78"/>
                  <a:gd name="T10" fmla="*/ 95 w 98"/>
                  <a:gd name="T11" fmla="*/ 37 h 78"/>
                  <a:gd name="T12" fmla="*/ 63 w 98"/>
                  <a:gd name="T13" fmla="*/ 3 h 78"/>
                  <a:gd name="T14" fmla="*/ 79 w 98"/>
                  <a:gd name="T15" fmla="*/ 27 h 78"/>
                  <a:gd name="T16" fmla="*/ 55 w 98"/>
                  <a:gd name="T17" fmla="*/ 62 h 78"/>
                  <a:gd name="T18" fmla="*/ 36 w 98"/>
                  <a:gd name="T19" fmla="*/ 61 h 78"/>
                  <a:gd name="T20" fmla="*/ 18 w 98"/>
                  <a:gd name="T21" fmla="*/ 46 h 78"/>
                  <a:gd name="T22" fmla="*/ 30 w 98"/>
                  <a:gd name="T23" fmla="*/ 30 h 78"/>
                  <a:gd name="T24" fmla="*/ 64 w 98"/>
                  <a:gd name="T25" fmla="*/ 15 h 78"/>
                  <a:gd name="T26" fmla="*/ 79 w 98"/>
                  <a:gd name="T27"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63" y="3"/>
                    </a:moveTo>
                    <a:cubicBezTo>
                      <a:pt x="55" y="4"/>
                      <a:pt x="48" y="6"/>
                      <a:pt x="40" y="8"/>
                    </a:cubicBezTo>
                    <a:cubicBezTo>
                      <a:pt x="32" y="12"/>
                      <a:pt x="23" y="17"/>
                      <a:pt x="15" y="23"/>
                    </a:cubicBezTo>
                    <a:cubicBezTo>
                      <a:pt x="2" y="33"/>
                      <a:pt x="0" y="47"/>
                      <a:pt x="11" y="58"/>
                    </a:cubicBezTo>
                    <a:cubicBezTo>
                      <a:pt x="25" y="73"/>
                      <a:pt x="43" y="78"/>
                      <a:pt x="63" y="73"/>
                    </a:cubicBezTo>
                    <a:cubicBezTo>
                      <a:pt x="81" y="68"/>
                      <a:pt x="93" y="57"/>
                      <a:pt x="95" y="37"/>
                    </a:cubicBezTo>
                    <a:cubicBezTo>
                      <a:pt x="98" y="16"/>
                      <a:pt x="84" y="0"/>
                      <a:pt x="63" y="3"/>
                    </a:cubicBezTo>
                    <a:close/>
                    <a:moveTo>
                      <a:pt x="79" y="27"/>
                    </a:moveTo>
                    <a:cubicBezTo>
                      <a:pt x="79" y="41"/>
                      <a:pt x="70" y="56"/>
                      <a:pt x="55" y="62"/>
                    </a:cubicBezTo>
                    <a:cubicBezTo>
                      <a:pt x="51" y="62"/>
                      <a:pt x="43" y="62"/>
                      <a:pt x="36" y="61"/>
                    </a:cubicBezTo>
                    <a:cubicBezTo>
                      <a:pt x="27" y="60"/>
                      <a:pt x="17" y="56"/>
                      <a:pt x="18" y="46"/>
                    </a:cubicBezTo>
                    <a:cubicBezTo>
                      <a:pt x="18" y="40"/>
                      <a:pt x="25" y="33"/>
                      <a:pt x="30" y="30"/>
                    </a:cubicBezTo>
                    <a:cubicBezTo>
                      <a:pt x="41" y="23"/>
                      <a:pt x="52" y="19"/>
                      <a:pt x="64" y="15"/>
                    </a:cubicBezTo>
                    <a:cubicBezTo>
                      <a:pt x="74" y="11"/>
                      <a:pt x="79" y="17"/>
                      <a:pt x="79" y="2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7" name="Freeform: Shape 10986"/>
              <p:cNvSpPr>
                <a:spLocks noEditPoints="1"/>
              </p:cNvSpPr>
              <p:nvPr/>
            </p:nvSpPr>
            <p:spPr bwMode="auto">
              <a:xfrm>
                <a:off x="5631" y="2554"/>
                <a:ext cx="136" cy="134"/>
              </a:xfrm>
              <a:custGeom>
                <a:avLst/>
                <a:gdLst>
                  <a:gd name="T0" fmla="*/ 27 w 86"/>
                  <a:gd name="T1" fmla="*/ 8 h 85"/>
                  <a:gd name="T2" fmla="*/ 6 w 86"/>
                  <a:gd name="T3" fmla="*/ 54 h 85"/>
                  <a:gd name="T4" fmla="*/ 57 w 86"/>
                  <a:gd name="T5" fmla="*/ 77 h 85"/>
                  <a:gd name="T6" fmla="*/ 80 w 86"/>
                  <a:gd name="T7" fmla="*/ 30 h 85"/>
                  <a:gd name="T8" fmla="*/ 27 w 86"/>
                  <a:gd name="T9" fmla="*/ 8 h 85"/>
                  <a:gd name="T10" fmla="*/ 50 w 86"/>
                  <a:gd name="T11" fmla="*/ 67 h 85"/>
                  <a:gd name="T12" fmla="*/ 17 w 86"/>
                  <a:gd name="T13" fmla="*/ 54 h 85"/>
                  <a:gd name="T14" fmla="*/ 34 w 86"/>
                  <a:gd name="T15" fmla="*/ 17 h 85"/>
                  <a:gd name="T16" fmla="*/ 64 w 86"/>
                  <a:gd name="T17" fmla="*/ 31 h 85"/>
                  <a:gd name="T18" fmla="*/ 50 w 86"/>
                  <a:gd name="T19"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5">
                    <a:moveTo>
                      <a:pt x="27" y="8"/>
                    </a:moveTo>
                    <a:cubicBezTo>
                      <a:pt x="10" y="15"/>
                      <a:pt x="0" y="36"/>
                      <a:pt x="6" y="54"/>
                    </a:cubicBezTo>
                    <a:cubicBezTo>
                      <a:pt x="12" y="75"/>
                      <a:pt x="35" y="85"/>
                      <a:pt x="57" y="77"/>
                    </a:cubicBezTo>
                    <a:cubicBezTo>
                      <a:pt x="74" y="70"/>
                      <a:pt x="86" y="47"/>
                      <a:pt x="80" y="30"/>
                    </a:cubicBezTo>
                    <a:cubicBezTo>
                      <a:pt x="72" y="10"/>
                      <a:pt x="49" y="0"/>
                      <a:pt x="27" y="8"/>
                    </a:cubicBezTo>
                    <a:close/>
                    <a:moveTo>
                      <a:pt x="50" y="67"/>
                    </a:moveTo>
                    <a:cubicBezTo>
                      <a:pt x="37" y="73"/>
                      <a:pt x="22" y="66"/>
                      <a:pt x="17" y="54"/>
                    </a:cubicBezTo>
                    <a:cubicBezTo>
                      <a:pt x="13" y="42"/>
                      <a:pt x="22" y="22"/>
                      <a:pt x="34" y="17"/>
                    </a:cubicBezTo>
                    <a:cubicBezTo>
                      <a:pt x="44" y="13"/>
                      <a:pt x="60" y="20"/>
                      <a:pt x="64" y="31"/>
                    </a:cubicBezTo>
                    <a:cubicBezTo>
                      <a:pt x="70" y="44"/>
                      <a:pt x="62" y="62"/>
                      <a:pt x="50" y="6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8" name="Freeform: Shape 10987"/>
              <p:cNvSpPr>
                <a:spLocks noEditPoints="1"/>
              </p:cNvSpPr>
              <p:nvPr/>
            </p:nvSpPr>
            <p:spPr bwMode="auto">
              <a:xfrm>
                <a:off x="6039" y="2408"/>
                <a:ext cx="142" cy="137"/>
              </a:xfrm>
              <a:custGeom>
                <a:avLst/>
                <a:gdLst>
                  <a:gd name="T0" fmla="*/ 38 w 90"/>
                  <a:gd name="T1" fmla="*/ 7 h 87"/>
                  <a:gd name="T2" fmla="*/ 8 w 90"/>
                  <a:gd name="T3" fmla="*/ 62 h 87"/>
                  <a:gd name="T4" fmla="*/ 52 w 90"/>
                  <a:gd name="T5" fmla="*/ 80 h 87"/>
                  <a:gd name="T6" fmla="*/ 80 w 90"/>
                  <a:gd name="T7" fmla="*/ 28 h 87"/>
                  <a:gd name="T8" fmla="*/ 38 w 90"/>
                  <a:gd name="T9" fmla="*/ 7 h 87"/>
                  <a:gd name="T10" fmla="*/ 45 w 90"/>
                  <a:gd name="T11" fmla="*/ 71 h 87"/>
                  <a:gd name="T12" fmla="*/ 19 w 90"/>
                  <a:gd name="T13" fmla="*/ 60 h 87"/>
                  <a:gd name="T14" fmla="*/ 43 w 90"/>
                  <a:gd name="T15" fmla="*/ 18 h 87"/>
                  <a:gd name="T16" fmla="*/ 66 w 90"/>
                  <a:gd name="T17" fmla="*/ 29 h 87"/>
                  <a:gd name="T18" fmla="*/ 45 w 90"/>
                  <a:gd name="T19" fmla="*/ 7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38" y="7"/>
                    </a:moveTo>
                    <a:cubicBezTo>
                      <a:pt x="13" y="17"/>
                      <a:pt x="0" y="40"/>
                      <a:pt x="8" y="62"/>
                    </a:cubicBezTo>
                    <a:cubicBezTo>
                      <a:pt x="13" y="76"/>
                      <a:pt x="38" y="87"/>
                      <a:pt x="52" y="80"/>
                    </a:cubicBezTo>
                    <a:cubicBezTo>
                      <a:pt x="74" y="68"/>
                      <a:pt x="90" y="52"/>
                      <a:pt x="80" y="28"/>
                    </a:cubicBezTo>
                    <a:cubicBezTo>
                      <a:pt x="72" y="9"/>
                      <a:pt x="55" y="0"/>
                      <a:pt x="38" y="7"/>
                    </a:cubicBezTo>
                    <a:close/>
                    <a:moveTo>
                      <a:pt x="45" y="71"/>
                    </a:moveTo>
                    <a:cubicBezTo>
                      <a:pt x="35" y="74"/>
                      <a:pt x="23" y="69"/>
                      <a:pt x="19" y="60"/>
                    </a:cubicBezTo>
                    <a:cubicBezTo>
                      <a:pt x="12" y="44"/>
                      <a:pt x="22" y="25"/>
                      <a:pt x="43" y="18"/>
                    </a:cubicBezTo>
                    <a:cubicBezTo>
                      <a:pt x="53" y="14"/>
                      <a:pt x="62" y="18"/>
                      <a:pt x="66" y="29"/>
                    </a:cubicBezTo>
                    <a:cubicBezTo>
                      <a:pt x="73" y="44"/>
                      <a:pt x="63" y="64"/>
                      <a:pt x="45" y="7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9" name="Freeform: Shape 10988"/>
              <p:cNvSpPr/>
              <p:nvPr/>
            </p:nvSpPr>
            <p:spPr bwMode="auto">
              <a:xfrm>
                <a:off x="5597" y="2503"/>
                <a:ext cx="58" cy="51"/>
              </a:xfrm>
              <a:custGeom>
                <a:avLst/>
                <a:gdLst>
                  <a:gd name="T0" fmla="*/ 25 w 37"/>
                  <a:gd name="T1" fmla="*/ 29 h 33"/>
                  <a:gd name="T2" fmla="*/ 34 w 37"/>
                  <a:gd name="T3" fmla="*/ 13 h 33"/>
                  <a:gd name="T4" fmla="*/ 4 w 37"/>
                  <a:gd name="T5" fmla="*/ 5 h 33"/>
                  <a:gd name="T6" fmla="*/ 1 w 37"/>
                  <a:gd name="T7" fmla="*/ 22 h 33"/>
                  <a:gd name="T8" fmla="*/ 25 w 37"/>
                  <a:gd name="T9" fmla="*/ 29 h 33"/>
                </a:gdLst>
                <a:ahLst/>
                <a:cxnLst>
                  <a:cxn ang="0">
                    <a:pos x="T0" y="T1"/>
                  </a:cxn>
                  <a:cxn ang="0">
                    <a:pos x="T2" y="T3"/>
                  </a:cxn>
                  <a:cxn ang="0">
                    <a:pos x="T4" y="T5"/>
                  </a:cxn>
                  <a:cxn ang="0">
                    <a:pos x="T6" y="T7"/>
                  </a:cxn>
                  <a:cxn ang="0">
                    <a:pos x="T8" y="T9"/>
                  </a:cxn>
                </a:cxnLst>
                <a:rect l="0" t="0" r="r" b="b"/>
                <a:pathLst>
                  <a:path w="37" h="33">
                    <a:moveTo>
                      <a:pt x="25" y="29"/>
                    </a:moveTo>
                    <a:cubicBezTo>
                      <a:pt x="32" y="26"/>
                      <a:pt x="37" y="22"/>
                      <a:pt x="34" y="13"/>
                    </a:cubicBezTo>
                    <a:cubicBezTo>
                      <a:pt x="31" y="6"/>
                      <a:pt x="16" y="0"/>
                      <a:pt x="4" y="5"/>
                    </a:cubicBezTo>
                    <a:cubicBezTo>
                      <a:pt x="3" y="9"/>
                      <a:pt x="0" y="16"/>
                      <a:pt x="1" y="22"/>
                    </a:cubicBezTo>
                    <a:cubicBezTo>
                      <a:pt x="2" y="30"/>
                      <a:pt x="16" y="33"/>
                      <a:pt x="25" y="2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0" name="Freeform: Shape 10989"/>
              <p:cNvSpPr/>
              <p:nvPr/>
            </p:nvSpPr>
            <p:spPr bwMode="auto">
              <a:xfrm>
                <a:off x="6044" y="2350"/>
                <a:ext cx="52" cy="49"/>
              </a:xfrm>
              <a:custGeom>
                <a:avLst/>
                <a:gdLst>
                  <a:gd name="T0" fmla="*/ 28 w 33"/>
                  <a:gd name="T1" fmla="*/ 26 h 31"/>
                  <a:gd name="T2" fmla="*/ 33 w 33"/>
                  <a:gd name="T3" fmla="*/ 13 h 31"/>
                  <a:gd name="T4" fmla="*/ 10 w 33"/>
                  <a:gd name="T5" fmla="*/ 4 h 31"/>
                  <a:gd name="T6" fmla="*/ 2 w 33"/>
                  <a:gd name="T7" fmla="*/ 20 h 31"/>
                  <a:gd name="T8" fmla="*/ 28 w 33"/>
                  <a:gd name="T9" fmla="*/ 26 h 31"/>
                </a:gdLst>
                <a:ahLst/>
                <a:cxnLst>
                  <a:cxn ang="0">
                    <a:pos x="T0" y="T1"/>
                  </a:cxn>
                  <a:cxn ang="0">
                    <a:pos x="T2" y="T3"/>
                  </a:cxn>
                  <a:cxn ang="0">
                    <a:pos x="T4" y="T5"/>
                  </a:cxn>
                  <a:cxn ang="0">
                    <a:pos x="T6" y="T7"/>
                  </a:cxn>
                  <a:cxn ang="0">
                    <a:pos x="T8" y="T9"/>
                  </a:cxn>
                </a:cxnLst>
                <a:rect l="0" t="0" r="r" b="b"/>
                <a:pathLst>
                  <a:path w="33" h="31">
                    <a:moveTo>
                      <a:pt x="28" y="26"/>
                    </a:moveTo>
                    <a:cubicBezTo>
                      <a:pt x="29" y="23"/>
                      <a:pt x="33" y="18"/>
                      <a:pt x="33" y="13"/>
                    </a:cubicBezTo>
                    <a:cubicBezTo>
                      <a:pt x="32" y="5"/>
                      <a:pt x="18" y="0"/>
                      <a:pt x="10" y="4"/>
                    </a:cubicBezTo>
                    <a:cubicBezTo>
                      <a:pt x="2" y="7"/>
                      <a:pt x="0" y="13"/>
                      <a:pt x="2" y="20"/>
                    </a:cubicBezTo>
                    <a:cubicBezTo>
                      <a:pt x="5" y="28"/>
                      <a:pt x="15" y="31"/>
                      <a:pt x="28" y="2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1" name="Freeform: Shape 10990"/>
              <p:cNvSpPr/>
              <p:nvPr/>
            </p:nvSpPr>
            <p:spPr bwMode="auto">
              <a:xfrm>
                <a:off x="5616" y="3401"/>
                <a:ext cx="52" cy="51"/>
              </a:xfrm>
              <a:custGeom>
                <a:avLst/>
                <a:gdLst>
                  <a:gd name="T0" fmla="*/ 21 w 33"/>
                  <a:gd name="T1" fmla="*/ 31 h 32"/>
                  <a:gd name="T2" fmla="*/ 30 w 33"/>
                  <a:gd name="T3" fmla="*/ 10 h 32"/>
                  <a:gd name="T4" fmla="*/ 12 w 33"/>
                  <a:gd name="T5" fmla="*/ 2 h 32"/>
                  <a:gd name="T6" fmla="*/ 6 w 33"/>
                  <a:gd name="T7" fmla="*/ 26 h 32"/>
                  <a:gd name="T8" fmla="*/ 21 w 33"/>
                  <a:gd name="T9" fmla="*/ 31 h 32"/>
                </a:gdLst>
                <a:ahLst/>
                <a:cxnLst>
                  <a:cxn ang="0">
                    <a:pos x="T0" y="T1"/>
                  </a:cxn>
                  <a:cxn ang="0">
                    <a:pos x="T2" y="T3"/>
                  </a:cxn>
                  <a:cxn ang="0">
                    <a:pos x="T4" y="T5"/>
                  </a:cxn>
                  <a:cxn ang="0">
                    <a:pos x="T6" y="T7"/>
                  </a:cxn>
                  <a:cxn ang="0">
                    <a:pos x="T8" y="T9"/>
                  </a:cxn>
                </a:cxnLst>
                <a:rect l="0" t="0" r="r" b="b"/>
                <a:pathLst>
                  <a:path w="33" h="32">
                    <a:moveTo>
                      <a:pt x="21" y="31"/>
                    </a:moveTo>
                    <a:cubicBezTo>
                      <a:pt x="29" y="30"/>
                      <a:pt x="33" y="18"/>
                      <a:pt x="30" y="10"/>
                    </a:cubicBezTo>
                    <a:cubicBezTo>
                      <a:pt x="27" y="0"/>
                      <a:pt x="20" y="0"/>
                      <a:pt x="12" y="2"/>
                    </a:cubicBezTo>
                    <a:cubicBezTo>
                      <a:pt x="0" y="6"/>
                      <a:pt x="5" y="15"/>
                      <a:pt x="6" y="26"/>
                    </a:cubicBezTo>
                    <a:cubicBezTo>
                      <a:pt x="10" y="28"/>
                      <a:pt x="16" y="32"/>
                      <a:pt x="21"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2" name="Freeform: Shape 10991"/>
              <p:cNvSpPr/>
              <p:nvPr/>
            </p:nvSpPr>
            <p:spPr bwMode="auto">
              <a:xfrm>
                <a:off x="6427" y="3142"/>
                <a:ext cx="71" cy="82"/>
              </a:xfrm>
              <a:custGeom>
                <a:avLst/>
                <a:gdLst>
                  <a:gd name="T0" fmla="*/ 28 w 45"/>
                  <a:gd name="T1" fmla="*/ 49 h 52"/>
                  <a:gd name="T2" fmla="*/ 41 w 45"/>
                  <a:gd name="T3" fmla="*/ 17 h 52"/>
                  <a:gd name="T4" fmla="*/ 15 w 45"/>
                  <a:gd name="T5" fmla="*/ 3 h 52"/>
                  <a:gd name="T6" fmla="*/ 4 w 45"/>
                  <a:gd name="T7" fmla="*/ 33 h 52"/>
                  <a:gd name="T8" fmla="*/ 28 w 45"/>
                  <a:gd name="T9" fmla="*/ 49 h 52"/>
                </a:gdLst>
                <a:ahLst/>
                <a:cxnLst>
                  <a:cxn ang="0">
                    <a:pos x="T0" y="T1"/>
                  </a:cxn>
                  <a:cxn ang="0">
                    <a:pos x="T2" y="T3"/>
                  </a:cxn>
                  <a:cxn ang="0">
                    <a:pos x="T4" y="T5"/>
                  </a:cxn>
                  <a:cxn ang="0">
                    <a:pos x="T6" y="T7"/>
                  </a:cxn>
                  <a:cxn ang="0">
                    <a:pos x="T8" y="T9"/>
                  </a:cxn>
                </a:cxnLst>
                <a:rect l="0" t="0" r="r" b="b"/>
                <a:pathLst>
                  <a:path w="45" h="52">
                    <a:moveTo>
                      <a:pt x="28" y="49"/>
                    </a:moveTo>
                    <a:cubicBezTo>
                      <a:pt x="38" y="44"/>
                      <a:pt x="45" y="27"/>
                      <a:pt x="41" y="17"/>
                    </a:cubicBezTo>
                    <a:cubicBezTo>
                      <a:pt x="36" y="7"/>
                      <a:pt x="24" y="0"/>
                      <a:pt x="15" y="3"/>
                    </a:cubicBezTo>
                    <a:cubicBezTo>
                      <a:pt x="5" y="7"/>
                      <a:pt x="0" y="22"/>
                      <a:pt x="4" y="33"/>
                    </a:cubicBezTo>
                    <a:cubicBezTo>
                      <a:pt x="8" y="44"/>
                      <a:pt x="21" y="52"/>
                      <a:pt x="28" y="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3" name="Freeform: Shape 10992"/>
              <p:cNvSpPr/>
              <p:nvPr/>
            </p:nvSpPr>
            <p:spPr bwMode="auto">
              <a:xfrm>
                <a:off x="6721" y="2924"/>
                <a:ext cx="71" cy="70"/>
              </a:xfrm>
              <a:custGeom>
                <a:avLst/>
                <a:gdLst>
                  <a:gd name="T0" fmla="*/ 4 w 45"/>
                  <a:gd name="T1" fmla="*/ 24 h 45"/>
                  <a:gd name="T2" fmla="*/ 22 w 45"/>
                  <a:gd name="T3" fmla="*/ 45 h 45"/>
                  <a:gd name="T4" fmla="*/ 28 w 45"/>
                  <a:gd name="T5" fmla="*/ 44 h 45"/>
                  <a:gd name="T6" fmla="*/ 40 w 45"/>
                  <a:gd name="T7" fmla="*/ 19 h 45"/>
                  <a:gd name="T8" fmla="*/ 12 w 45"/>
                  <a:gd name="T9" fmla="*/ 5 h 45"/>
                  <a:gd name="T10" fmla="*/ 9 w 45"/>
                  <a:gd name="T11" fmla="*/ 6 h 45"/>
                  <a:gd name="T12" fmla="*/ 4 w 45"/>
                  <a:gd name="T13" fmla="*/ 24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 y="24"/>
                    </a:moveTo>
                    <a:cubicBezTo>
                      <a:pt x="8" y="35"/>
                      <a:pt x="15" y="43"/>
                      <a:pt x="22" y="45"/>
                    </a:cubicBezTo>
                    <a:cubicBezTo>
                      <a:pt x="24" y="45"/>
                      <a:pt x="26" y="45"/>
                      <a:pt x="28" y="44"/>
                    </a:cubicBezTo>
                    <a:cubicBezTo>
                      <a:pt x="40" y="40"/>
                      <a:pt x="45" y="31"/>
                      <a:pt x="40" y="19"/>
                    </a:cubicBezTo>
                    <a:cubicBezTo>
                      <a:pt x="35" y="7"/>
                      <a:pt x="23" y="0"/>
                      <a:pt x="12" y="5"/>
                    </a:cubicBezTo>
                    <a:cubicBezTo>
                      <a:pt x="11" y="5"/>
                      <a:pt x="10" y="6"/>
                      <a:pt x="9" y="6"/>
                    </a:cubicBezTo>
                    <a:cubicBezTo>
                      <a:pt x="2" y="10"/>
                      <a:pt x="0" y="16"/>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4" name="Freeform: Shape 10993"/>
              <p:cNvSpPr/>
              <p:nvPr/>
            </p:nvSpPr>
            <p:spPr bwMode="auto">
              <a:xfrm>
                <a:off x="5304" y="3387"/>
                <a:ext cx="50" cy="62"/>
              </a:xfrm>
              <a:custGeom>
                <a:avLst/>
                <a:gdLst>
                  <a:gd name="T0" fmla="*/ 18 w 32"/>
                  <a:gd name="T1" fmla="*/ 39 h 39"/>
                  <a:gd name="T2" fmla="*/ 29 w 32"/>
                  <a:gd name="T3" fmla="*/ 14 h 39"/>
                  <a:gd name="T4" fmla="*/ 13 w 32"/>
                  <a:gd name="T5" fmla="*/ 2 h 39"/>
                  <a:gd name="T6" fmla="*/ 1 w 32"/>
                  <a:gd name="T7" fmla="*/ 30 h 39"/>
                  <a:gd name="T8" fmla="*/ 18 w 32"/>
                  <a:gd name="T9" fmla="*/ 39 h 39"/>
                </a:gdLst>
                <a:ahLst/>
                <a:cxnLst>
                  <a:cxn ang="0">
                    <a:pos x="T0" y="T1"/>
                  </a:cxn>
                  <a:cxn ang="0">
                    <a:pos x="T2" y="T3"/>
                  </a:cxn>
                  <a:cxn ang="0">
                    <a:pos x="T4" y="T5"/>
                  </a:cxn>
                  <a:cxn ang="0">
                    <a:pos x="T6" y="T7"/>
                  </a:cxn>
                  <a:cxn ang="0">
                    <a:pos x="T8" y="T9"/>
                  </a:cxn>
                </a:cxnLst>
                <a:rect l="0" t="0" r="r" b="b"/>
                <a:pathLst>
                  <a:path w="32" h="39">
                    <a:moveTo>
                      <a:pt x="18" y="39"/>
                    </a:moveTo>
                    <a:cubicBezTo>
                      <a:pt x="24" y="39"/>
                      <a:pt x="32" y="22"/>
                      <a:pt x="29" y="14"/>
                    </a:cubicBezTo>
                    <a:cubicBezTo>
                      <a:pt x="27" y="6"/>
                      <a:pt x="22" y="0"/>
                      <a:pt x="13" y="2"/>
                    </a:cubicBezTo>
                    <a:cubicBezTo>
                      <a:pt x="6" y="3"/>
                      <a:pt x="0" y="18"/>
                      <a:pt x="1" y="30"/>
                    </a:cubicBezTo>
                    <a:cubicBezTo>
                      <a:pt x="7" y="33"/>
                      <a:pt x="12" y="38"/>
                      <a:pt x="18"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5" name="Freeform: Shape 10994"/>
              <p:cNvSpPr/>
              <p:nvPr/>
            </p:nvSpPr>
            <p:spPr bwMode="auto">
              <a:xfrm>
                <a:off x="6032" y="3321"/>
                <a:ext cx="55" cy="62"/>
              </a:xfrm>
              <a:custGeom>
                <a:avLst/>
                <a:gdLst>
                  <a:gd name="T0" fmla="*/ 21 w 35"/>
                  <a:gd name="T1" fmla="*/ 37 h 39"/>
                  <a:gd name="T2" fmla="*/ 30 w 35"/>
                  <a:gd name="T3" fmla="*/ 8 h 39"/>
                  <a:gd name="T4" fmla="*/ 15 w 35"/>
                  <a:gd name="T5" fmla="*/ 1 h 39"/>
                  <a:gd name="T6" fmla="*/ 3 w 35"/>
                  <a:gd name="T7" fmla="*/ 27 h 39"/>
                  <a:gd name="T8" fmla="*/ 21 w 35"/>
                  <a:gd name="T9" fmla="*/ 37 h 39"/>
                </a:gdLst>
                <a:ahLst/>
                <a:cxnLst>
                  <a:cxn ang="0">
                    <a:pos x="T0" y="T1"/>
                  </a:cxn>
                  <a:cxn ang="0">
                    <a:pos x="T2" y="T3"/>
                  </a:cxn>
                  <a:cxn ang="0">
                    <a:pos x="T4" y="T5"/>
                  </a:cxn>
                  <a:cxn ang="0">
                    <a:pos x="T6" y="T7"/>
                  </a:cxn>
                  <a:cxn ang="0">
                    <a:pos x="T8" y="T9"/>
                  </a:cxn>
                </a:cxnLst>
                <a:rect l="0" t="0" r="r" b="b"/>
                <a:pathLst>
                  <a:path w="35" h="39">
                    <a:moveTo>
                      <a:pt x="21" y="37"/>
                    </a:moveTo>
                    <a:cubicBezTo>
                      <a:pt x="30" y="35"/>
                      <a:pt x="35" y="22"/>
                      <a:pt x="30" y="8"/>
                    </a:cubicBezTo>
                    <a:cubicBezTo>
                      <a:pt x="27" y="6"/>
                      <a:pt x="21" y="0"/>
                      <a:pt x="15" y="1"/>
                    </a:cubicBezTo>
                    <a:cubicBezTo>
                      <a:pt x="6" y="1"/>
                      <a:pt x="0" y="17"/>
                      <a:pt x="3" y="27"/>
                    </a:cubicBezTo>
                    <a:cubicBezTo>
                      <a:pt x="6" y="36"/>
                      <a:pt x="12" y="39"/>
                      <a:pt x="2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6" name="Freeform: Shape 10995"/>
              <p:cNvSpPr/>
              <p:nvPr/>
            </p:nvSpPr>
            <p:spPr bwMode="auto">
              <a:xfrm>
                <a:off x="5850" y="2493"/>
                <a:ext cx="98" cy="80"/>
              </a:xfrm>
              <a:custGeom>
                <a:avLst/>
                <a:gdLst>
                  <a:gd name="T0" fmla="*/ 47 w 62"/>
                  <a:gd name="T1" fmla="*/ 4 h 51"/>
                  <a:gd name="T2" fmla="*/ 13 w 62"/>
                  <a:gd name="T3" fmla="*/ 19 h 51"/>
                  <a:gd name="T4" fmla="*/ 1 w 62"/>
                  <a:gd name="T5" fmla="*/ 35 h 51"/>
                  <a:gd name="T6" fmla="*/ 19 w 62"/>
                  <a:gd name="T7" fmla="*/ 50 h 51"/>
                  <a:gd name="T8" fmla="*/ 38 w 62"/>
                  <a:gd name="T9" fmla="*/ 51 h 51"/>
                  <a:gd name="T10" fmla="*/ 62 w 62"/>
                  <a:gd name="T11" fmla="*/ 16 h 51"/>
                  <a:gd name="T12" fmla="*/ 47 w 62"/>
                  <a:gd name="T13" fmla="*/ 4 h 51"/>
                </a:gdLst>
                <a:ahLst/>
                <a:cxnLst>
                  <a:cxn ang="0">
                    <a:pos x="T0" y="T1"/>
                  </a:cxn>
                  <a:cxn ang="0">
                    <a:pos x="T2" y="T3"/>
                  </a:cxn>
                  <a:cxn ang="0">
                    <a:pos x="T4" y="T5"/>
                  </a:cxn>
                  <a:cxn ang="0">
                    <a:pos x="T6" y="T7"/>
                  </a:cxn>
                  <a:cxn ang="0">
                    <a:pos x="T8" y="T9"/>
                  </a:cxn>
                  <a:cxn ang="0">
                    <a:pos x="T10" y="T11"/>
                  </a:cxn>
                  <a:cxn ang="0">
                    <a:pos x="T12" y="T13"/>
                  </a:cxn>
                </a:cxnLst>
                <a:rect l="0" t="0" r="r" b="b"/>
                <a:pathLst>
                  <a:path w="62" h="51">
                    <a:moveTo>
                      <a:pt x="47" y="4"/>
                    </a:moveTo>
                    <a:cubicBezTo>
                      <a:pt x="35" y="8"/>
                      <a:pt x="24" y="12"/>
                      <a:pt x="13" y="19"/>
                    </a:cubicBezTo>
                    <a:cubicBezTo>
                      <a:pt x="8" y="22"/>
                      <a:pt x="1" y="29"/>
                      <a:pt x="1" y="35"/>
                    </a:cubicBezTo>
                    <a:cubicBezTo>
                      <a:pt x="0" y="45"/>
                      <a:pt x="10" y="49"/>
                      <a:pt x="19" y="50"/>
                    </a:cubicBezTo>
                    <a:cubicBezTo>
                      <a:pt x="26" y="51"/>
                      <a:pt x="34" y="51"/>
                      <a:pt x="38" y="51"/>
                    </a:cubicBezTo>
                    <a:cubicBezTo>
                      <a:pt x="53" y="45"/>
                      <a:pt x="62" y="30"/>
                      <a:pt x="62" y="16"/>
                    </a:cubicBezTo>
                    <a:cubicBezTo>
                      <a:pt x="62" y="6"/>
                      <a:pt x="57" y="0"/>
                      <a:pt x="4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7" name="Freeform: Shape 10996"/>
              <p:cNvSpPr/>
              <p:nvPr/>
            </p:nvSpPr>
            <p:spPr bwMode="auto">
              <a:xfrm>
                <a:off x="5652" y="2575"/>
                <a:ext cx="90" cy="94"/>
              </a:xfrm>
              <a:custGeom>
                <a:avLst/>
                <a:gdLst>
                  <a:gd name="T0" fmla="*/ 21 w 57"/>
                  <a:gd name="T1" fmla="*/ 4 h 60"/>
                  <a:gd name="T2" fmla="*/ 4 w 57"/>
                  <a:gd name="T3" fmla="*/ 41 h 60"/>
                  <a:gd name="T4" fmla="*/ 37 w 57"/>
                  <a:gd name="T5" fmla="*/ 54 h 60"/>
                  <a:gd name="T6" fmla="*/ 51 w 57"/>
                  <a:gd name="T7" fmla="*/ 18 h 60"/>
                  <a:gd name="T8" fmla="*/ 21 w 57"/>
                  <a:gd name="T9" fmla="*/ 4 h 60"/>
                </a:gdLst>
                <a:ahLst/>
                <a:cxnLst>
                  <a:cxn ang="0">
                    <a:pos x="T0" y="T1"/>
                  </a:cxn>
                  <a:cxn ang="0">
                    <a:pos x="T2" y="T3"/>
                  </a:cxn>
                  <a:cxn ang="0">
                    <a:pos x="T4" y="T5"/>
                  </a:cxn>
                  <a:cxn ang="0">
                    <a:pos x="T6" y="T7"/>
                  </a:cxn>
                  <a:cxn ang="0">
                    <a:pos x="T8" y="T9"/>
                  </a:cxn>
                </a:cxnLst>
                <a:rect l="0" t="0" r="r" b="b"/>
                <a:pathLst>
                  <a:path w="57" h="60">
                    <a:moveTo>
                      <a:pt x="21" y="4"/>
                    </a:moveTo>
                    <a:cubicBezTo>
                      <a:pt x="9" y="9"/>
                      <a:pt x="0" y="29"/>
                      <a:pt x="4" y="41"/>
                    </a:cubicBezTo>
                    <a:cubicBezTo>
                      <a:pt x="9" y="53"/>
                      <a:pt x="24" y="60"/>
                      <a:pt x="37" y="54"/>
                    </a:cubicBezTo>
                    <a:cubicBezTo>
                      <a:pt x="49" y="49"/>
                      <a:pt x="57" y="31"/>
                      <a:pt x="51" y="18"/>
                    </a:cubicBezTo>
                    <a:cubicBezTo>
                      <a:pt x="47" y="7"/>
                      <a:pt x="31" y="0"/>
                      <a:pt x="21" y="4"/>
                    </a:cubicBezTo>
                    <a:close/>
                  </a:path>
                </a:pathLst>
              </a:custGeom>
              <a:solidFill>
                <a:srgbClr val="EA5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8" name="Freeform: Shape 10997"/>
              <p:cNvSpPr/>
              <p:nvPr/>
            </p:nvSpPr>
            <p:spPr bwMode="auto">
              <a:xfrm>
                <a:off x="6058" y="2430"/>
                <a:ext cx="96" cy="95"/>
              </a:xfrm>
              <a:custGeom>
                <a:avLst/>
                <a:gdLst>
                  <a:gd name="T0" fmla="*/ 31 w 61"/>
                  <a:gd name="T1" fmla="*/ 4 h 60"/>
                  <a:gd name="T2" fmla="*/ 7 w 61"/>
                  <a:gd name="T3" fmla="*/ 46 h 60"/>
                  <a:gd name="T4" fmla="*/ 33 w 61"/>
                  <a:gd name="T5" fmla="*/ 57 h 60"/>
                  <a:gd name="T6" fmla="*/ 54 w 61"/>
                  <a:gd name="T7" fmla="*/ 15 h 60"/>
                  <a:gd name="T8" fmla="*/ 31 w 61"/>
                  <a:gd name="T9" fmla="*/ 4 h 60"/>
                </a:gdLst>
                <a:ahLst/>
                <a:cxnLst>
                  <a:cxn ang="0">
                    <a:pos x="T0" y="T1"/>
                  </a:cxn>
                  <a:cxn ang="0">
                    <a:pos x="T2" y="T3"/>
                  </a:cxn>
                  <a:cxn ang="0">
                    <a:pos x="T4" y="T5"/>
                  </a:cxn>
                  <a:cxn ang="0">
                    <a:pos x="T6" y="T7"/>
                  </a:cxn>
                  <a:cxn ang="0">
                    <a:pos x="T8" y="T9"/>
                  </a:cxn>
                </a:cxnLst>
                <a:rect l="0" t="0" r="r" b="b"/>
                <a:pathLst>
                  <a:path w="61" h="60">
                    <a:moveTo>
                      <a:pt x="31" y="4"/>
                    </a:moveTo>
                    <a:cubicBezTo>
                      <a:pt x="10" y="11"/>
                      <a:pt x="0" y="30"/>
                      <a:pt x="7" y="46"/>
                    </a:cubicBezTo>
                    <a:cubicBezTo>
                      <a:pt x="11" y="55"/>
                      <a:pt x="23" y="60"/>
                      <a:pt x="33" y="57"/>
                    </a:cubicBezTo>
                    <a:cubicBezTo>
                      <a:pt x="51" y="50"/>
                      <a:pt x="61" y="30"/>
                      <a:pt x="54" y="15"/>
                    </a:cubicBezTo>
                    <a:cubicBezTo>
                      <a:pt x="50" y="4"/>
                      <a:pt x="41" y="0"/>
                      <a:pt x="31" y="4"/>
                    </a:cubicBezTo>
                    <a:close/>
                  </a:path>
                </a:pathLst>
              </a:custGeom>
              <a:solidFill>
                <a:srgbClr val="EA5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9" name="Freeform: Shape 10998"/>
              <p:cNvSpPr/>
              <p:nvPr/>
            </p:nvSpPr>
            <p:spPr bwMode="auto">
              <a:xfrm>
                <a:off x="5512" y="2603"/>
                <a:ext cx="17" cy="28"/>
              </a:xfrm>
              <a:custGeom>
                <a:avLst/>
                <a:gdLst>
                  <a:gd name="T0" fmla="*/ 10 w 11"/>
                  <a:gd name="T1" fmla="*/ 13 h 18"/>
                  <a:gd name="T2" fmla="*/ 4 w 11"/>
                  <a:gd name="T3" fmla="*/ 2 h 18"/>
                  <a:gd name="T4" fmla="*/ 1 w 11"/>
                  <a:gd name="T5" fmla="*/ 3 h 18"/>
                  <a:gd name="T6" fmla="*/ 7 w 11"/>
                  <a:gd name="T7" fmla="*/ 16 h 18"/>
                  <a:gd name="T8" fmla="*/ 10 w 11"/>
                  <a:gd name="T9" fmla="*/ 13 h 18"/>
                </a:gdLst>
                <a:ahLst/>
                <a:cxnLst>
                  <a:cxn ang="0">
                    <a:pos x="T0" y="T1"/>
                  </a:cxn>
                  <a:cxn ang="0">
                    <a:pos x="T2" y="T3"/>
                  </a:cxn>
                  <a:cxn ang="0">
                    <a:pos x="T4" y="T5"/>
                  </a:cxn>
                  <a:cxn ang="0">
                    <a:pos x="T6" y="T7"/>
                  </a:cxn>
                  <a:cxn ang="0">
                    <a:pos x="T8" y="T9"/>
                  </a:cxn>
                </a:cxnLst>
                <a:rect l="0" t="0" r="r" b="b"/>
                <a:pathLst>
                  <a:path w="11" h="18">
                    <a:moveTo>
                      <a:pt x="10" y="13"/>
                    </a:moveTo>
                    <a:cubicBezTo>
                      <a:pt x="7" y="10"/>
                      <a:pt x="6" y="6"/>
                      <a:pt x="4" y="2"/>
                    </a:cubicBezTo>
                    <a:cubicBezTo>
                      <a:pt x="3" y="0"/>
                      <a:pt x="0" y="1"/>
                      <a:pt x="1" y="3"/>
                    </a:cubicBezTo>
                    <a:cubicBezTo>
                      <a:pt x="2" y="8"/>
                      <a:pt x="4" y="13"/>
                      <a:pt x="7" y="16"/>
                    </a:cubicBezTo>
                    <a:cubicBezTo>
                      <a:pt x="9" y="18"/>
                      <a:pt x="11" y="15"/>
                      <a:pt x="10"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0" name="Freeform: Shape 10999"/>
              <p:cNvSpPr/>
              <p:nvPr/>
            </p:nvSpPr>
            <p:spPr bwMode="auto">
              <a:xfrm>
                <a:off x="5501" y="2573"/>
                <a:ext cx="16" cy="24"/>
              </a:xfrm>
              <a:custGeom>
                <a:avLst/>
                <a:gdLst>
                  <a:gd name="T0" fmla="*/ 6 w 10"/>
                  <a:gd name="T1" fmla="*/ 8 h 15"/>
                  <a:gd name="T2" fmla="*/ 6 w 10"/>
                  <a:gd name="T3" fmla="*/ 8 h 15"/>
                  <a:gd name="T4" fmla="*/ 6 w 10"/>
                  <a:gd name="T5" fmla="*/ 6 h 15"/>
                  <a:gd name="T6" fmla="*/ 4 w 10"/>
                  <a:gd name="T7" fmla="*/ 2 h 15"/>
                  <a:gd name="T8" fmla="*/ 1 w 10"/>
                  <a:gd name="T9" fmla="*/ 3 h 15"/>
                  <a:gd name="T10" fmla="*/ 8 w 10"/>
                  <a:gd name="T11" fmla="*/ 11 h 15"/>
                  <a:gd name="T12" fmla="*/ 6 w 10"/>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6" y="8"/>
                    </a:moveTo>
                    <a:cubicBezTo>
                      <a:pt x="6" y="8"/>
                      <a:pt x="6" y="8"/>
                      <a:pt x="6" y="8"/>
                    </a:cubicBezTo>
                    <a:cubicBezTo>
                      <a:pt x="6" y="7"/>
                      <a:pt x="6" y="7"/>
                      <a:pt x="6" y="6"/>
                    </a:cubicBezTo>
                    <a:cubicBezTo>
                      <a:pt x="5" y="5"/>
                      <a:pt x="5" y="3"/>
                      <a:pt x="4" y="2"/>
                    </a:cubicBezTo>
                    <a:cubicBezTo>
                      <a:pt x="4" y="0"/>
                      <a:pt x="0" y="1"/>
                      <a:pt x="1" y="3"/>
                    </a:cubicBezTo>
                    <a:cubicBezTo>
                      <a:pt x="2" y="6"/>
                      <a:pt x="3" y="15"/>
                      <a:pt x="8" y="11"/>
                    </a:cubicBezTo>
                    <a:cubicBezTo>
                      <a:pt x="10" y="10"/>
                      <a:pt x="8" y="8"/>
                      <a:pt x="6"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1" name="Freeform: Shape 11000"/>
              <p:cNvSpPr/>
              <p:nvPr/>
            </p:nvSpPr>
            <p:spPr bwMode="auto">
              <a:xfrm>
                <a:off x="5482" y="2559"/>
                <a:ext cx="14" cy="24"/>
              </a:xfrm>
              <a:custGeom>
                <a:avLst/>
                <a:gdLst>
                  <a:gd name="T0" fmla="*/ 1 w 9"/>
                  <a:gd name="T1" fmla="*/ 4 h 15"/>
                  <a:gd name="T2" fmla="*/ 4 w 9"/>
                  <a:gd name="T3" fmla="*/ 13 h 15"/>
                  <a:gd name="T4" fmla="*/ 8 w 9"/>
                  <a:gd name="T5" fmla="*/ 11 h 15"/>
                  <a:gd name="T6" fmla="*/ 5 w 9"/>
                  <a:gd name="T7" fmla="*/ 2 h 15"/>
                  <a:gd name="T8" fmla="*/ 1 w 9"/>
                  <a:gd name="T9" fmla="*/ 4 h 15"/>
                </a:gdLst>
                <a:ahLst/>
                <a:cxnLst>
                  <a:cxn ang="0">
                    <a:pos x="T0" y="T1"/>
                  </a:cxn>
                  <a:cxn ang="0">
                    <a:pos x="T2" y="T3"/>
                  </a:cxn>
                  <a:cxn ang="0">
                    <a:pos x="T4" y="T5"/>
                  </a:cxn>
                  <a:cxn ang="0">
                    <a:pos x="T6" y="T7"/>
                  </a:cxn>
                  <a:cxn ang="0">
                    <a:pos x="T8" y="T9"/>
                  </a:cxn>
                </a:cxnLst>
                <a:rect l="0" t="0" r="r" b="b"/>
                <a:pathLst>
                  <a:path w="9" h="15">
                    <a:moveTo>
                      <a:pt x="1" y="4"/>
                    </a:moveTo>
                    <a:cubicBezTo>
                      <a:pt x="4" y="13"/>
                      <a:pt x="4" y="13"/>
                      <a:pt x="4" y="13"/>
                    </a:cubicBezTo>
                    <a:cubicBezTo>
                      <a:pt x="5" y="15"/>
                      <a:pt x="9" y="14"/>
                      <a:pt x="8" y="11"/>
                    </a:cubicBezTo>
                    <a:cubicBezTo>
                      <a:pt x="5" y="2"/>
                      <a:pt x="5" y="2"/>
                      <a:pt x="5" y="2"/>
                    </a:cubicBezTo>
                    <a:cubicBezTo>
                      <a:pt x="4" y="0"/>
                      <a:pt x="0" y="2"/>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2" name="Freeform: Shape 11001"/>
              <p:cNvSpPr/>
              <p:nvPr/>
            </p:nvSpPr>
            <p:spPr bwMode="auto">
              <a:xfrm>
                <a:off x="5537" y="2652"/>
                <a:ext cx="9" cy="20"/>
              </a:xfrm>
              <a:custGeom>
                <a:avLst/>
                <a:gdLst>
                  <a:gd name="T0" fmla="*/ 1 w 6"/>
                  <a:gd name="T1" fmla="*/ 4 h 13"/>
                  <a:gd name="T2" fmla="*/ 2 w 6"/>
                  <a:gd name="T3" fmla="*/ 9 h 13"/>
                  <a:gd name="T4" fmla="*/ 5 w 6"/>
                  <a:gd name="T5" fmla="*/ 11 h 13"/>
                  <a:gd name="T6" fmla="*/ 4 w 6"/>
                  <a:gd name="T7" fmla="*/ 2 h 13"/>
                  <a:gd name="T8" fmla="*/ 1 w 6"/>
                  <a:gd name="T9" fmla="*/ 4 h 13"/>
                </a:gdLst>
                <a:ahLst/>
                <a:cxnLst>
                  <a:cxn ang="0">
                    <a:pos x="T0" y="T1"/>
                  </a:cxn>
                  <a:cxn ang="0">
                    <a:pos x="T2" y="T3"/>
                  </a:cxn>
                  <a:cxn ang="0">
                    <a:pos x="T4" y="T5"/>
                  </a:cxn>
                  <a:cxn ang="0">
                    <a:pos x="T6" y="T7"/>
                  </a:cxn>
                  <a:cxn ang="0">
                    <a:pos x="T8" y="T9"/>
                  </a:cxn>
                </a:cxnLst>
                <a:rect l="0" t="0" r="r" b="b"/>
                <a:pathLst>
                  <a:path w="6" h="13">
                    <a:moveTo>
                      <a:pt x="1" y="4"/>
                    </a:moveTo>
                    <a:cubicBezTo>
                      <a:pt x="1" y="5"/>
                      <a:pt x="2" y="7"/>
                      <a:pt x="2" y="9"/>
                    </a:cubicBezTo>
                    <a:cubicBezTo>
                      <a:pt x="1" y="11"/>
                      <a:pt x="4" y="13"/>
                      <a:pt x="5" y="11"/>
                    </a:cubicBezTo>
                    <a:cubicBezTo>
                      <a:pt x="6" y="8"/>
                      <a:pt x="5" y="5"/>
                      <a:pt x="4" y="2"/>
                    </a:cubicBezTo>
                    <a:cubicBezTo>
                      <a:pt x="3" y="0"/>
                      <a:pt x="0" y="1"/>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3" name="Freeform: Shape 11002"/>
              <p:cNvSpPr/>
              <p:nvPr/>
            </p:nvSpPr>
            <p:spPr bwMode="auto">
              <a:xfrm>
                <a:off x="5493" y="2540"/>
                <a:ext cx="14" cy="19"/>
              </a:xfrm>
              <a:custGeom>
                <a:avLst/>
                <a:gdLst>
                  <a:gd name="T0" fmla="*/ 7 w 9"/>
                  <a:gd name="T1" fmla="*/ 8 h 12"/>
                  <a:gd name="T2" fmla="*/ 7 w 9"/>
                  <a:gd name="T3" fmla="*/ 7 h 12"/>
                  <a:gd name="T4" fmla="*/ 6 w 9"/>
                  <a:gd name="T5" fmla="*/ 6 h 12"/>
                  <a:gd name="T6" fmla="*/ 4 w 9"/>
                  <a:gd name="T7" fmla="*/ 2 h 12"/>
                  <a:gd name="T8" fmla="*/ 1 w 9"/>
                  <a:gd name="T9" fmla="*/ 3 h 12"/>
                  <a:gd name="T10" fmla="*/ 7 w 9"/>
                  <a:gd name="T11" fmla="*/ 12 h 12"/>
                  <a:gd name="T12" fmla="*/ 7 w 9"/>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7" y="8"/>
                    </a:moveTo>
                    <a:cubicBezTo>
                      <a:pt x="7" y="8"/>
                      <a:pt x="7" y="8"/>
                      <a:pt x="7" y="7"/>
                    </a:cubicBezTo>
                    <a:cubicBezTo>
                      <a:pt x="6" y="7"/>
                      <a:pt x="6" y="6"/>
                      <a:pt x="6" y="6"/>
                    </a:cubicBezTo>
                    <a:cubicBezTo>
                      <a:pt x="5" y="4"/>
                      <a:pt x="5" y="3"/>
                      <a:pt x="4" y="2"/>
                    </a:cubicBezTo>
                    <a:cubicBezTo>
                      <a:pt x="4" y="0"/>
                      <a:pt x="0" y="1"/>
                      <a:pt x="1" y="3"/>
                    </a:cubicBezTo>
                    <a:cubicBezTo>
                      <a:pt x="2" y="5"/>
                      <a:pt x="3" y="12"/>
                      <a:pt x="7" y="12"/>
                    </a:cubicBezTo>
                    <a:cubicBezTo>
                      <a:pt x="9" y="11"/>
                      <a:pt x="9" y="8"/>
                      <a:pt x="7"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4" name="Freeform: Shape 11003"/>
              <p:cNvSpPr/>
              <p:nvPr/>
            </p:nvSpPr>
            <p:spPr bwMode="auto">
              <a:xfrm>
                <a:off x="5471" y="2526"/>
                <a:ext cx="17" cy="27"/>
              </a:xfrm>
              <a:custGeom>
                <a:avLst/>
                <a:gdLst>
                  <a:gd name="T0" fmla="*/ 7 w 11"/>
                  <a:gd name="T1" fmla="*/ 9 h 17"/>
                  <a:gd name="T2" fmla="*/ 5 w 11"/>
                  <a:gd name="T3" fmla="*/ 8 h 17"/>
                  <a:gd name="T4" fmla="*/ 4 w 11"/>
                  <a:gd name="T5" fmla="*/ 3 h 17"/>
                  <a:gd name="T6" fmla="*/ 0 w 11"/>
                  <a:gd name="T7" fmla="*/ 3 h 17"/>
                  <a:gd name="T8" fmla="*/ 9 w 11"/>
                  <a:gd name="T9" fmla="*/ 12 h 17"/>
                  <a:gd name="T10" fmla="*/ 7 w 11"/>
                  <a:gd name="T11" fmla="*/ 9 h 17"/>
                </a:gdLst>
                <a:ahLst/>
                <a:cxnLst>
                  <a:cxn ang="0">
                    <a:pos x="T0" y="T1"/>
                  </a:cxn>
                  <a:cxn ang="0">
                    <a:pos x="T2" y="T3"/>
                  </a:cxn>
                  <a:cxn ang="0">
                    <a:pos x="T4" y="T5"/>
                  </a:cxn>
                  <a:cxn ang="0">
                    <a:pos x="T6" y="T7"/>
                  </a:cxn>
                  <a:cxn ang="0">
                    <a:pos x="T8" y="T9"/>
                  </a:cxn>
                  <a:cxn ang="0">
                    <a:pos x="T10" y="T11"/>
                  </a:cxn>
                </a:cxnLst>
                <a:rect l="0" t="0" r="r" b="b"/>
                <a:pathLst>
                  <a:path w="11" h="17">
                    <a:moveTo>
                      <a:pt x="7" y="9"/>
                    </a:moveTo>
                    <a:cubicBezTo>
                      <a:pt x="6" y="10"/>
                      <a:pt x="5" y="9"/>
                      <a:pt x="5" y="8"/>
                    </a:cubicBezTo>
                    <a:cubicBezTo>
                      <a:pt x="4" y="6"/>
                      <a:pt x="4" y="4"/>
                      <a:pt x="4" y="3"/>
                    </a:cubicBezTo>
                    <a:cubicBezTo>
                      <a:pt x="3" y="0"/>
                      <a:pt x="0" y="0"/>
                      <a:pt x="0" y="3"/>
                    </a:cubicBezTo>
                    <a:cubicBezTo>
                      <a:pt x="0" y="7"/>
                      <a:pt x="3" y="17"/>
                      <a:pt x="9" y="12"/>
                    </a:cubicBezTo>
                    <a:cubicBezTo>
                      <a:pt x="11" y="11"/>
                      <a:pt x="8" y="8"/>
                      <a:pt x="7"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5" name="Freeform: Shape 11004"/>
              <p:cNvSpPr/>
              <p:nvPr/>
            </p:nvSpPr>
            <p:spPr bwMode="auto">
              <a:xfrm>
                <a:off x="5479" y="2506"/>
                <a:ext cx="14" cy="25"/>
              </a:xfrm>
              <a:custGeom>
                <a:avLst/>
                <a:gdLst>
                  <a:gd name="T0" fmla="*/ 0 w 9"/>
                  <a:gd name="T1" fmla="*/ 3 h 16"/>
                  <a:gd name="T2" fmla="*/ 4 w 9"/>
                  <a:gd name="T3" fmla="*/ 14 h 16"/>
                  <a:gd name="T4" fmla="*/ 7 w 9"/>
                  <a:gd name="T5" fmla="*/ 11 h 16"/>
                  <a:gd name="T6" fmla="*/ 4 w 9"/>
                  <a:gd name="T7" fmla="*/ 2 h 16"/>
                  <a:gd name="T8" fmla="*/ 0 w 9"/>
                  <a:gd name="T9" fmla="*/ 3 h 16"/>
                </a:gdLst>
                <a:ahLst/>
                <a:cxnLst>
                  <a:cxn ang="0">
                    <a:pos x="T0" y="T1"/>
                  </a:cxn>
                  <a:cxn ang="0">
                    <a:pos x="T2" y="T3"/>
                  </a:cxn>
                  <a:cxn ang="0">
                    <a:pos x="T4" y="T5"/>
                  </a:cxn>
                  <a:cxn ang="0">
                    <a:pos x="T6" y="T7"/>
                  </a:cxn>
                  <a:cxn ang="0">
                    <a:pos x="T8" y="T9"/>
                  </a:cxn>
                </a:cxnLst>
                <a:rect l="0" t="0" r="r" b="b"/>
                <a:pathLst>
                  <a:path w="9" h="16">
                    <a:moveTo>
                      <a:pt x="0" y="3"/>
                    </a:moveTo>
                    <a:cubicBezTo>
                      <a:pt x="0" y="7"/>
                      <a:pt x="1" y="11"/>
                      <a:pt x="4" y="14"/>
                    </a:cubicBezTo>
                    <a:cubicBezTo>
                      <a:pt x="6" y="16"/>
                      <a:pt x="9" y="13"/>
                      <a:pt x="7" y="11"/>
                    </a:cubicBezTo>
                    <a:cubicBezTo>
                      <a:pt x="5" y="9"/>
                      <a:pt x="4" y="5"/>
                      <a:pt x="4" y="2"/>
                    </a:cubicBezTo>
                    <a:cubicBezTo>
                      <a:pt x="4" y="0"/>
                      <a:pt x="0" y="0"/>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6" name="Freeform: Shape 11005"/>
              <p:cNvSpPr/>
              <p:nvPr/>
            </p:nvSpPr>
            <p:spPr bwMode="auto">
              <a:xfrm>
                <a:off x="5483" y="2476"/>
                <a:ext cx="8" cy="27"/>
              </a:xfrm>
              <a:custGeom>
                <a:avLst/>
                <a:gdLst>
                  <a:gd name="T0" fmla="*/ 0 w 5"/>
                  <a:gd name="T1" fmla="*/ 3 h 17"/>
                  <a:gd name="T2" fmla="*/ 1 w 5"/>
                  <a:gd name="T3" fmla="*/ 14 h 17"/>
                  <a:gd name="T4" fmla="*/ 5 w 5"/>
                  <a:gd name="T5" fmla="*/ 14 h 17"/>
                  <a:gd name="T6" fmla="*/ 4 w 5"/>
                  <a:gd name="T7" fmla="*/ 3 h 17"/>
                  <a:gd name="T8" fmla="*/ 0 w 5"/>
                  <a:gd name="T9" fmla="*/ 3 h 17"/>
                </a:gdLst>
                <a:ahLst/>
                <a:cxnLst>
                  <a:cxn ang="0">
                    <a:pos x="T0" y="T1"/>
                  </a:cxn>
                  <a:cxn ang="0">
                    <a:pos x="T2" y="T3"/>
                  </a:cxn>
                  <a:cxn ang="0">
                    <a:pos x="T4" y="T5"/>
                  </a:cxn>
                  <a:cxn ang="0">
                    <a:pos x="T6" y="T7"/>
                  </a:cxn>
                  <a:cxn ang="0">
                    <a:pos x="T8" y="T9"/>
                  </a:cxn>
                </a:cxnLst>
                <a:rect l="0" t="0" r="r" b="b"/>
                <a:pathLst>
                  <a:path w="5" h="17">
                    <a:moveTo>
                      <a:pt x="0" y="3"/>
                    </a:moveTo>
                    <a:cubicBezTo>
                      <a:pt x="0" y="7"/>
                      <a:pt x="1" y="10"/>
                      <a:pt x="1" y="14"/>
                    </a:cubicBezTo>
                    <a:cubicBezTo>
                      <a:pt x="2" y="17"/>
                      <a:pt x="5" y="16"/>
                      <a:pt x="5" y="14"/>
                    </a:cubicBezTo>
                    <a:cubicBezTo>
                      <a:pt x="5" y="10"/>
                      <a:pt x="4" y="6"/>
                      <a:pt x="4" y="3"/>
                    </a:cubicBezTo>
                    <a:cubicBezTo>
                      <a:pt x="4" y="0"/>
                      <a:pt x="0" y="1"/>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7" name="Freeform: Shape 11006"/>
              <p:cNvSpPr/>
              <p:nvPr/>
            </p:nvSpPr>
            <p:spPr bwMode="auto">
              <a:xfrm>
                <a:off x="5461" y="2474"/>
                <a:ext cx="11" cy="24"/>
              </a:xfrm>
              <a:custGeom>
                <a:avLst/>
                <a:gdLst>
                  <a:gd name="T0" fmla="*/ 1 w 7"/>
                  <a:gd name="T1" fmla="*/ 4 h 15"/>
                  <a:gd name="T2" fmla="*/ 3 w 7"/>
                  <a:gd name="T3" fmla="*/ 12 h 15"/>
                  <a:gd name="T4" fmla="*/ 7 w 7"/>
                  <a:gd name="T5" fmla="*/ 13 h 15"/>
                  <a:gd name="T6" fmla="*/ 5 w 7"/>
                  <a:gd name="T7" fmla="*/ 2 h 15"/>
                  <a:gd name="T8" fmla="*/ 1 w 7"/>
                  <a:gd name="T9" fmla="*/ 4 h 15"/>
                </a:gdLst>
                <a:ahLst/>
                <a:cxnLst>
                  <a:cxn ang="0">
                    <a:pos x="T0" y="T1"/>
                  </a:cxn>
                  <a:cxn ang="0">
                    <a:pos x="T2" y="T3"/>
                  </a:cxn>
                  <a:cxn ang="0">
                    <a:pos x="T4" y="T5"/>
                  </a:cxn>
                  <a:cxn ang="0">
                    <a:pos x="T6" y="T7"/>
                  </a:cxn>
                  <a:cxn ang="0">
                    <a:pos x="T8" y="T9"/>
                  </a:cxn>
                </a:cxnLst>
                <a:rect l="0" t="0" r="r" b="b"/>
                <a:pathLst>
                  <a:path w="7" h="15">
                    <a:moveTo>
                      <a:pt x="1" y="4"/>
                    </a:moveTo>
                    <a:cubicBezTo>
                      <a:pt x="2" y="6"/>
                      <a:pt x="3" y="9"/>
                      <a:pt x="3" y="12"/>
                    </a:cubicBezTo>
                    <a:cubicBezTo>
                      <a:pt x="3" y="14"/>
                      <a:pt x="7" y="15"/>
                      <a:pt x="7" y="13"/>
                    </a:cubicBezTo>
                    <a:cubicBezTo>
                      <a:pt x="7" y="9"/>
                      <a:pt x="6" y="6"/>
                      <a:pt x="5" y="2"/>
                    </a:cubicBezTo>
                    <a:cubicBezTo>
                      <a:pt x="4" y="0"/>
                      <a:pt x="0" y="1"/>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8" name="Freeform: Shape 11007"/>
              <p:cNvSpPr/>
              <p:nvPr/>
            </p:nvSpPr>
            <p:spPr bwMode="auto">
              <a:xfrm>
                <a:off x="5450" y="2490"/>
                <a:ext cx="18" cy="27"/>
              </a:xfrm>
              <a:custGeom>
                <a:avLst/>
                <a:gdLst>
                  <a:gd name="T0" fmla="*/ 9 w 11"/>
                  <a:gd name="T1" fmla="*/ 13 h 17"/>
                  <a:gd name="T2" fmla="*/ 4 w 11"/>
                  <a:gd name="T3" fmla="*/ 2 h 17"/>
                  <a:gd name="T4" fmla="*/ 0 w 11"/>
                  <a:gd name="T5" fmla="*/ 4 h 17"/>
                  <a:gd name="T6" fmla="*/ 6 w 11"/>
                  <a:gd name="T7" fmla="*/ 15 h 17"/>
                  <a:gd name="T8" fmla="*/ 9 w 11"/>
                  <a:gd name="T9" fmla="*/ 13 h 17"/>
                </a:gdLst>
                <a:ahLst/>
                <a:cxnLst>
                  <a:cxn ang="0">
                    <a:pos x="T0" y="T1"/>
                  </a:cxn>
                  <a:cxn ang="0">
                    <a:pos x="T2" y="T3"/>
                  </a:cxn>
                  <a:cxn ang="0">
                    <a:pos x="T4" y="T5"/>
                  </a:cxn>
                  <a:cxn ang="0">
                    <a:pos x="T6" y="T7"/>
                  </a:cxn>
                  <a:cxn ang="0">
                    <a:pos x="T8" y="T9"/>
                  </a:cxn>
                </a:cxnLst>
                <a:rect l="0" t="0" r="r" b="b"/>
                <a:pathLst>
                  <a:path w="11" h="17">
                    <a:moveTo>
                      <a:pt x="9" y="13"/>
                    </a:moveTo>
                    <a:cubicBezTo>
                      <a:pt x="7" y="10"/>
                      <a:pt x="5" y="6"/>
                      <a:pt x="4" y="2"/>
                    </a:cubicBezTo>
                    <a:cubicBezTo>
                      <a:pt x="3" y="0"/>
                      <a:pt x="0" y="2"/>
                      <a:pt x="0" y="4"/>
                    </a:cubicBezTo>
                    <a:cubicBezTo>
                      <a:pt x="2" y="8"/>
                      <a:pt x="3" y="12"/>
                      <a:pt x="6" y="15"/>
                    </a:cubicBezTo>
                    <a:cubicBezTo>
                      <a:pt x="8" y="17"/>
                      <a:pt x="11" y="15"/>
                      <a:pt x="9"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9" name="Freeform: Shape 11008"/>
              <p:cNvSpPr/>
              <p:nvPr/>
            </p:nvSpPr>
            <p:spPr bwMode="auto">
              <a:xfrm>
                <a:off x="5444" y="2448"/>
                <a:ext cx="14" cy="28"/>
              </a:xfrm>
              <a:custGeom>
                <a:avLst/>
                <a:gdLst>
                  <a:gd name="T0" fmla="*/ 1 w 9"/>
                  <a:gd name="T1" fmla="*/ 2 h 18"/>
                  <a:gd name="T2" fmla="*/ 5 w 9"/>
                  <a:gd name="T3" fmla="*/ 16 h 18"/>
                  <a:gd name="T4" fmla="*/ 7 w 9"/>
                  <a:gd name="T5" fmla="*/ 13 h 18"/>
                  <a:gd name="T6" fmla="*/ 5 w 9"/>
                  <a:gd name="T7" fmla="*/ 3 h 18"/>
                  <a:gd name="T8" fmla="*/ 1 w 9"/>
                  <a:gd name="T9" fmla="*/ 2 h 18"/>
                </a:gdLst>
                <a:ahLst/>
                <a:cxnLst>
                  <a:cxn ang="0">
                    <a:pos x="T0" y="T1"/>
                  </a:cxn>
                  <a:cxn ang="0">
                    <a:pos x="T2" y="T3"/>
                  </a:cxn>
                  <a:cxn ang="0">
                    <a:pos x="T4" y="T5"/>
                  </a:cxn>
                  <a:cxn ang="0">
                    <a:pos x="T6" y="T7"/>
                  </a:cxn>
                  <a:cxn ang="0">
                    <a:pos x="T8" y="T9"/>
                  </a:cxn>
                </a:cxnLst>
                <a:rect l="0" t="0" r="r" b="b"/>
                <a:pathLst>
                  <a:path w="9" h="18">
                    <a:moveTo>
                      <a:pt x="1" y="2"/>
                    </a:moveTo>
                    <a:cubicBezTo>
                      <a:pt x="0" y="7"/>
                      <a:pt x="1" y="12"/>
                      <a:pt x="5" y="16"/>
                    </a:cubicBezTo>
                    <a:cubicBezTo>
                      <a:pt x="7" y="18"/>
                      <a:pt x="9" y="15"/>
                      <a:pt x="7" y="13"/>
                    </a:cubicBezTo>
                    <a:cubicBezTo>
                      <a:pt x="5" y="10"/>
                      <a:pt x="4" y="6"/>
                      <a:pt x="5" y="3"/>
                    </a:cubicBezTo>
                    <a:cubicBezTo>
                      <a:pt x="5" y="1"/>
                      <a:pt x="2" y="0"/>
                      <a:pt x="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0" name="Freeform: Shape 11009"/>
              <p:cNvSpPr/>
              <p:nvPr/>
            </p:nvSpPr>
            <p:spPr bwMode="auto">
              <a:xfrm>
                <a:off x="5458" y="2432"/>
                <a:ext cx="7" cy="33"/>
              </a:xfrm>
              <a:custGeom>
                <a:avLst/>
                <a:gdLst>
                  <a:gd name="T0" fmla="*/ 0 w 4"/>
                  <a:gd name="T1" fmla="*/ 3 h 21"/>
                  <a:gd name="T2" fmla="*/ 0 w 4"/>
                  <a:gd name="T3" fmla="*/ 18 h 21"/>
                  <a:gd name="T4" fmla="*/ 4 w 4"/>
                  <a:gd name="T5" fmla="*/ 18 h 21"/>
                  <a:gd name="T6" fmla="*/ 4 w 4"/>
                  <a:gd name="T7" fmla="*/ 2 h 21"/>
                  <a:gd name="T8" fmla="*/ 0 w 4"/>
                  <a:gd name="T9" fmla="*/ 3 h 21"/>
                </a:gdLst>
                <a:ahLst/>
                <a:cxnLst>
                  <a:cxn ang="0">
                    <a:pos x="T0" y="T1"/>
                  </a:cxn>
                  <a:cxn ang="0">
                    <a:pos x="T2" y="T3"/>
                  </a:cxn>
                  <a:cxn ang="0">
                    <a:pos x="T4" y="T5"/>
                  </a:cxn>
                  <a:cxn ang="0">
                    <a:pos x="T6" y="T7"/>
                  </a:cxn>
                  <a:cxn ang="0">
                    <a:pos x="T8" y="T9"/>
                  </a:cxn>
                </a:cxnLst>
                <a:rect l="0" t="0" r="r" b="b"/>
                <a:pathLst>
                  <a:path w="4" h="21">
                    <a:moveTo>
                      <a:pt x="0" y="3"/>
                    </a:moveTo>
                    <a:cubicBezTo>
                      <a:pt x="1" y="8"/>
                      <a:pt x="0" y="13"/>
                      <a:pt x="0" y="18"/>
                    </a:cubicBezTo>
                    <a:cubicBezTo>
                      <a:pt x="0" y="21"/>
                      <a:pt x="4" y="21"/>
                      <a:pt x="4" y="18"/>
                    </a:cubicBezTo>
                    <a:cubicBezTo>
                      <a:pt x="4" y="13"/>
                      <a:pt x="4" y="8"/>
                      <a:pt x="4" y="2"/>
                    </a:cubicBezTo>
                    <a:cubicBezTo>
                      <a:pt x="4" y="0"/>
                      <a:pt x="0" y="0"/>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1" name="Freeform: Shape 11010"/>
              <p:cNvSpPr/>
              <p:nvPr/>
            </p:nvSpPr>
            <p:spPr bwMode="auto">
              <a:xfrm>
                <a:off x="5474" y="2438"/>
                <a:ext cx="9" cy="25"/>
              </a:xfrm>
              <a:custGeom>
                <a:avLst/>
                <a:gdLst>
                  <a:gd name="T0" fmla="*/ 2 w 6"/>
                  <a:gd name="T1" fmla="*/ 2 h 16"/>
                  <a:gd name="T2" fmla="*/ 1 w 6"/>
                  <a:gd name="T3" fmla="*/ 14 h 16"/>
                  <a:gd name="T4" fmla="*/ 5 w 6"/>
                  <a:gd name="T5" fmla="*/ 12 h 16"/>
                  <a:gd name="T6" fmla="*/ 5 w 6"/>
                  <a:gd name="T7" fmla="*/ 4 h 16"/>
                  <a:gd name="T8" fmla="*/ 2 w 6"/>
                  <a:gd name="T9" fmla="*/ 2 h 16"/>
                </a:gdLst>
                <a:ahLst/>
                <a:cxnLst>
                  <a:cxn ang="0">
                    <a:pos x="T0" y="T1"/>
                  </a:cxn>
                  <a:cxn ang="0">
                    <a:pos x="T2" y="T3"/>
                  </a:cxn>
                  <a:cxn ang="0">
                    <a:pos x="T4" y="T5"/>
                  </a:cxn>
                  <a:cxn ang="0">
                    <a:pos x="T6" y="T7"/>
                  </a:cxn>
                  <a:cxn ang="0">
                    <a:pos x="T8" y="T9"/>
                  </a:cxn>
                </a:cxnLst>
                <a:rect l="0" t="0" r="r" b="b"/>
                <a:pathLst>
                  <a:path w="6" h="16">
                    <a:moveTo>
                      <a:pt x="2" y="2"/>
                    </a:moveTo>
                    <a:cubicBezTo>
                      <a:pt x="0" y="6"/>
                      <a:pt x="0" y="10"/>
                      <a:pt x="1" y="14"/>
                    </a:cubicBezTo>
                    <a:cubicBezTo>
                      <a:pt x="2" y="16"/>
                      <a:pt x="6" y="15"/>
                      <a:pt x="5" y="12"/>
                    </a:cubicBezTo>
                    <a:cubicBezTo>
                      <a:pt x="4" y="10"/>
                      <a:pt x="4" y="6"/>
                      <a:pt x="5" y="4"/>
                    </a:cubicBezTo>
                    <a:cubicBezTo>
                      <a:pt x="6" y="1"/>
                      <a:pt x="3" y="0"/>
                      <a:pt x="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2" name="Freeform: Shape 11011"/>
              <p:cNvSpPr/>
              <p:nvPr/>
            </p:nvSpPr>
            <p:spPr bwMode="auto">
              <a:xfrm>
                <a:off x="5482" y="2400"/>
                <a:ext cx="12" cy="29"/>
              </a:xfrm>
              <a:custGeom>
                <a:avLst/>
                <a:gdLst>
                  <a:gd name="T0" fmla="*/ 4 w 8"/>
                  <a:gd name="T1" fmla="*/ 2 h 18"/>
                  <a:gd name="T2" fmla="*/ 1 w 8"/>
                  <a:gd name="T3" fmla="*/ 15 h 18"/>
                  <a:gd name="T4" fmla="*/ 5 w 8"/>
                  <a:gd name="T5" fmla="*/ 16 h 18"/>
                  <a:gd name="T6" fmla="*/ 7 w 8"/>
                  <a:gd name="T7" fmla="*/ 3 h 18"/>
                  <a:gd name="T8" fmla="*/ 4 w 8"/>
                  <a:gd name="T9" fmla="*/ 2 h 18"/>
                </a:gdLst>
                <a:ahLst/>
                <a:cxnLst>
                  <a:cxn ang="0">
                    <a:pos x="T0" y="T1"/>
                  </a:cxn>
                  <a:cxn ang="0">
                    <a:pos x="T2" y="T3"/>
                  </a:cxn>
                  <a:cxn ang="0">
                    <a:pos x="T4" y="T5"/>
                  </a:cxn>
                  <a:cxn ang="0">
                    <a:pos x="T6" y="T7"/>
                  </a:cxn>
                  <a:cxn ang="0">
                    <a:pos x="T8" y="T9"/>
                  </a:cxn>
                </a:cxnLst>
                <a:rect l="0" t="0" r="r" b="b"/>
                <a:pathLst>
                  <a:path w="8" h="18">
                    <a:moveTo>
                      <a:pt x="4" y="2"/>
                    </a:moveTo>
                    <a:cubicBezTo>
                      <a:pt x="3" y="7"/>
                      <a:pt x="2" y="11"/>
                      <a:pt x="1" y="15"/>
                    </a:cubicBezTo>
                    <a:cubicBezTo>
                      <a:pt x="0" y="17"/>
                      <a:pt x="4" y="18"/>
                      <a:pt x="5" y="16"/>
                    </a:cubicBezTo>
                    <a:cubicBezTo>
                      <a:pt x="6" y="11"/>
                      <a:pt x="7" y="7"/>
                      <a:pt x="7" y="3"/>
                    </a:cubicBezTo>
                    <a:cubicBezTo>
                      <a:pt x="8" y="1"/>
                      <a:pt x="4" y="0"/>
                      <a:pt x="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3" name="Freeform: Shape 11012"/>
              <p:cNvSpPr/>
              <p:nvPr/>
            </p:nvSpPr>
            <p:spPr bwMode="auto">
              <a:xfrm>
                <a:off x="5469" y="2397"/>
                <a:ext cx="8" cy="27"/>
              </a:xfrm>
              <a:custGeom>
                <a:avLst/>
                <a:gdLst>
                  <a:gd name="T0" fmla="*/ 1 w 5"/>
                  <a:gd name="T1" fmla="*/ 3 h 17"/>
                  <a:gd name="T2" fmla="*/ 1 w 5"/>
                  <a:gd name="T3" fmla="*/ 14 h 17"/>
                  <a:gd name="T4" fmla="*/ 4 w 5"/>
                  <a:gd name="T5" fmla="*/ 15 h 17"/>
                  <a:gd name="T6" fmla="*/ 5 w 5"/>
                  <a:gd name="T7" fmla="*/ 3 h 17"/>
                  <a:gd name="T8" fmla="*/ 1 w 5"/>
                  <a:gd name="T9" fmla="*/ 3 h 17"/>
                </a:gdLst>
                <a:ahLst/>
                <a:cxnLst>
                  <a:cxn ang="0">
                    <a:pos x="T0" y="T1"/>
                  </a:cxn>
                  <a:cxn ang="0">
                    <a:pos x="T2" y="T3"/>
                  </a:cxn>
                  <a:cxn ang="0">
                    <a:pos x="T4" y="T5"/>
                  </a:cxn>
                  <a:cxn ang="0">
                    <a:pos x="T6" y="T7"/>
                  </a:cxn>
                  <a:cxn ang="0">
                    <a:pos x="T8" y="T9"/>
                  </a:cxn>
                </a:cxnLst>
                <a:rect l="0" t="0" r="r" b="b"/>
                <a:pathLst>
                  <a:path w="5" h="17">
                    <a:moveTo>
                      <a:pt x="1" y="3"/>
                    </a:moveTo>
                    <a:cubicBezTo>
                      <a:pt x="0" y="6"/>
                      <a:pt x="1" y="10"/>
                      <a:pt x="1" y="14"/>
                    </a:cubicBezTo>
                    <a:cubicBezTo>
                      <a:pt x="1" y="17"/>
                      <a:pt x="4" y="17"/>
                      <a:pt x="4" y="15"/>
                    </a:cubicBezTo>
                    <a:cubicBezTo>
                      <a:pt x="5" y="11"/>
                      <a:pt x="4" y="7"/>
                      <a:pt x="5" y="3"/>
                    </a:cubicBezTo>
                    <a:cubicBezTo>
                      <a:pt x="5" y="1"/>
                      <a:pt x="1"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4" name="Freeform: Shape 11013"/>
              <p:cNvSpPr/>
              <p:nvPr/>
            </p:nvSpPr>
            <p:spPr bwMode="auto">
              <a:xfrm>
                <a:off x="5447" y="2410"/>
                <a:ext cx="10" cy="25"/>
              </a:xfrm>
              <a:custGeom>
                <a:avLst/>
                <a:gdLst>
                  <a:gd name="T0" fmla="*/ 1 w 6"/>
                  <a:gd name="T1" fmla="*/ 3 h 16"/>
                  <a:gd name="T2" fmla="*/ 1 w 6"/>
                  <a:gd name="T3" fmla="*/ 14 h 16"/>
                  <a:gd name="T4" fmla="*/ 5 w 6"/>
                  <a:gd name="T5" fmla="*/ 12 h 16"/>
                  <a:gd name="T6" fmla="*/ 4 w 6"/>
                  <a:gd name="T7" fmla="*/ 3 h 16"/>
                  <a:gd name="T8" fmla="*/ 1 w 6"/>
                  <a:gd name="T9" fmla="*/ 3 h 16"/>
                </a:gdLst>
                <a:ahLst/>
                <a:cxnLst>
                  <a:cxn ang="0">
                    <a:pos x="T0" y="T1"/>
                  </a:cxn>
                  <a:cxn ang="0">
                    <a:pos x="T2" y="T3"/>
                  </a:cxn>
                  <a:cxn ang="0">
                    <a:pos x="T4" y="T5"/>
                  </a:cxn>
                  <a:cxn ang="0">
                    <a:pos x="T6" y="T7"/>
                  </a:cxn>
                  <a:cxn ang="0">
                    <a:pos x="T8" y="T9"/>
                  </a:cxn>
                </a:cxnLst>
                <a:rect l="0" t="0" r="r" b="b"/>
                <a:pathLst>
                  <a:path w="6" h="16">
                    <a:moveTo>
                      <a:pt x="1" y="3"/>
                    </a:moveTo>
                    <a:cubicBezTo>
                      <a:pt x="0" y="6"/>
                      <a:pt x="0" y="10"/>
                      <a:pt x="1" y="14"/>
                    </a:cubicBezTo>
                    <a:cubicBezTo>
                      <a:pt x="2" y="16"/>
                      <a:pt x="6" y="15"/>
                      <a:pt x="5" y="12"/>
                    </a:cubicBezTo>
                    <a:cubicBezTo>
                      <a:pt x="4" y="9"/>
                      <a:pt x="4" y="6"/>
                      <a:pt x="4" y="3"/>
                    </a:cubicBezTo>
                    <a:cubicBezTo>
                      <a:pt x="5" y="1"/>
                      <a:pt x="1"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5" name="Freeform: Shape 11014"/>
              <p:cNvSpPr/>
              <p:nvPr/>
            </p:nvSpPr>
            <p:spPr bwMode="auto">
              <a:xfrm>
                <a:off x="5452" y="2383"/>
                <a:ext cx="8" cy="24"/>
              </a:xfrm>
              <a:custGeom>
                <a:avLst/>
                <a:gdLst>
                  <a:gd name="T0" fmla="*/ 1 w 5"/>
                  <a:gd name="T1" fmla="*/ 3 h 15"/>
                  <a:gd name="T2" fmla="*/ 0 w 5"/>
                  <a:gd name="T3" fmla="*/ 12 h 15"/>
                  <a:gd name="T4" fmla="*/ 4 w 5"/>
                  <a:gd name="T5" fmla="*/ 12 h 15"/>
                  <a:gd name="T6" fmla="*/ 5 w 5"/>
                  <a:gd name="T7" fmla="*/ 3 h 15"/>
                  <a:gd name="T8" fmla="*/ 1 w 5"/>
                  <a:gd name="T9" fmla="*/ 3 h 15"/>
                </a:gdLst>
                <a:ahLst/>
                <a:cxnLst>
                  <a:cxn ang="0">
                    <a:pos x="T0" y="T1"/>
                  </a:cxn>
                  <a:cxn ang="0">
                    <a:pos x="T2" y="T3"/>
                  </a:cxn>
                  <a:cxn ang="0">
                    <a:pos x="T4" y="T5"/>
                  </a:cxn>
                  <a:cxn ang="0">
                    <a:pos x="T6" y="T7"/>
                  </a:cxn>
                  <a:cxn ang="0">
                    <a:pos x="T8" y="T9"/>
                  </a:cxn>
                </a:cxnLst>
                <a:rect l="0" t="0" r="r" b="b"/>
                <a:pathLst>
                  <a:path w="5" h="15">
                    <a:moveTo>
                      <a:pt x="1" y="3"/>
                    </a:moveTo>
                    <a:cubicBezTo>
                      <a:pt x="1" y="6"/>
                      <a:pt x="1" y="9"/>
                      <a:pt x="0" y="12"/>
                    </a:cubicBezTo>
                    <a:cubicBezTo>
                      <a:pt x="0" y="14"/>
                      <a:pt x="4" y="15"/>
                      <a:pt x="4" y="12"/>
                    </a:cubicBezTo>
                    <a:cubicBezTo>
                      <a:pt x="4" y="9"/>
                      <a:pt x="5" y="6"/>
                      <a:pt x="5" y="3"/>
                    </a:cubicBezTo>
                    <a:cubicBezTo>
                      <a:pt x="5" y="1"/>
                      <a:pt x="2"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6" name="Freeform: Shape 11015"/>
              <p:cNvSpPr/>
              <p:nvPr/>
            </p:nvSpPr>
            <p:spPr bwMode="auto">
              <a:xfrm>
                <a:off x="5452" y="2350"/>
                <a:ext cx="14" cy="19"/>
              </a:xfrm>
              <a:custGeom>
                <a:avLst/>
                <a:gdLst>
                  <a:gd name="T0" fmla="*/ 5 w 9"/>
                  <a:gd name="T1" fmla="*/ 2 h 12"/>
                  <a:gd name="T2" fmla="*/ 2 w 9"/>
                  <a:gd name="T3" fmla="*/ 8 h 12"/>
                  <a:gd name="T4" fmla="*/ 5 w 9"/>
                  <a:gd name="T5" fmla="*/ 11 h 12"/>
                  <a:gd name="T6" fmla="*/ 9 w 9"/>
                  <a:gd name="T7" fmla="*/ 3 h 12"/>
                  <a:gd name="T8" fmla="*/ 5 w 9"/>
                  <a:gd name="T9" fmla="*/ 2 h 12"/>
                </a:gdLst>
                <a:ahLst/>
                <a:cxnLst>
                  <a:cxn ang="0">
                    <a:pos x="T0" y="T1"/>
                  </a:cxn>
                  <a:cxn ang="0">
                    <a:pos x="T2" y="T3"/>
                  </a:cxn>
                  <a:cxn ang="0">
                    <a:pos x="T4" y="T5"/>
                  </a:cxn>
                  <a:cxn ang="0">
                    <a:pos x="T6" y="T7"/>
                  </a:cxn>
                  <a:cxn ang="0">
                    <a:pos x="T8" y="T9"/>
                  </a:cxn>
                </a:cxnLst>
                <a:rect l="0" t="0" r="r" b="b"/>
                <a:pathLst>
                  <a:path w="9" h="12">
                    <a:moveTo>
                      <a:pt x="5" y="2"/>
                    </a:moveTo>
                    <a:cubicBezTo>
                      <a:pt x="5" y="5"/>
                      <a:pt x="4" y="6"/>
                      <a:pt x="2" y="8"/>
                    </a:cubicBezTo>
                    <a:cubicBezTo>
                      <a:pt x="0" y="10"/>
                      <a:pt x="3" y="12"/>
                      <a:pt x="5" y="11"/>
                    </a:cubicBezTo>
                    <a:cubicBezTo>
                      <a:pt x="7" y="8"/>
                      <a:pt x="8" y="6"/>
                      <a:pt x="9" y="3"/>
                    </a:cubicBezTo>
                    <a:cubicBezTo>
                      <a:pt x="9" y="1"/>
                      <a:pt x="5"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7" name="Freeform: Shape 11016"/>
              <p:cNvSpPr/>
              <p:nvPr/>
            </p:nvSpPr>
            <p:spPr bwMode="auto">
              <a:xfrm>
                <a:off x="5466" y="2353"/>
                <a:ext cx="16" cy="25"/>
              </a:xfrm>
              <a:custGeom>
                <a:avLst/>
                <a:gdLst>
                  <a:gd name="T0" fmla="*/ 5 w 10"/>
                  <a:gd name="T1" fmla="*/ 2 h 16"/>
                  <a:gd name="T2" fmla="*/ 1 w 10"/>
                  <a:gd name="T3" fmla="*/ 12 h 16"/>
                  <a:gd name="T4" fmla="*/ 4 w 10"/>
                  <a:gd name="T5" fmla="*/ 14 h 16"/>
                  <a:gd name="T6" fmla="*/ 9 w 10"/>
                  <a:gd name="T7" fmla="*/ 4 h 16"/>
                  <a:gd name="T8" fmla="*/ 5 w 10"/>
                  <a:gd name="T9" fmla="*/ 2 h 16"/>
                </a:gdLst>
                <a:ahLst/>
                <a:cxnLst>
                  <a:cxn ang="0">
                    <a:pos x="T0" y="T1"/>
                  </a:cxn>
                  <a:cxn ang="0">
                    <a:pos x="T2" y="T3"/>
                  </a:cxn>
                  <a:cxn ang="0">
                    <a:pos x="T4" y="T5"/>
                  </a:cxn>
                  <a:cxn ang="0">
                    <a:pos x="T6" y="T7"/>
                  </a:cxn>
                  <a:cxn ang="0">
                    <a:pos x="T8" y="T9"/>
                  </a:cxn>
                </a:cxnLst>
                <a:rect l="0" t="0" r="r" b="b"/>
                <a:pathLst>
                  <a:path w="10" h="16">
                    <a:moveTo>
                      <a:pt x="5" y="2"/>
                    </a:moveTo>
                    <a:cubicBezTo>
                      <a:pt x="4" y="6"/>
                      <a:pt x="2" y="9"/>
                      <a:pt x="1" y="12"/>
                    </a:cubicBezTo>
                    <a:cubicBezTo>
                      <a:pt x="0" y="15"/>
                      <a:pt x="3" y="16"/>
                      <a:pt x="4" y="14"/>
                    </a:cubicBezTo>
                    <a:cubicBezTo>
                      <a:pt x="6" y="11"/>
                      <a:pt x="7" y="7"/>
                      <a:pt x="9" y="4"/>
                    </a:cubicBezTo>
                    <a:cubicBezTo>
                      <a:pt x="10" y="1"/>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8" name="Freeform: Shape 11017"/>
              <p:cNvSpPr/>
              <p:nvPr/>
            </p:nvSpPr>
            <p:spPr bwMode="auto">
              <a:xfrm>
                <a:off x="5483" y="2364"/>
                <a:ext cx="13" cy="19"/>
              </a:xfrm>
              <a:custGeom>
                <a:avLst/>
                <a:gdLst>
                  <a:gd name="T0" fmla="*/ 4 w 8"/>
                  <a:gd name="T1" fmla="*/ 2 h 12"/>
                  <a:gd name="T2" fmla="*/ 1 w 8"/>
                  <a:gd name="T3" fmla="*/ 8 h 12"/>
                  <a:gd name="T4" fmla="*/ 4 w 8"/>
                  <a:gd name="T5" fmla="*/ 10 h 12"/>
                  <a:gd name="T6" fmla="*/ 8 w 8"/>
                  <a:gd name="T7" fmla="*/ 3 h 12"/>
                  <a:gd name="T8" fmla="*/ 4 w 8"/>
                  <a:gd name="T9" fmla="*/ 2 h 12"/>
                </a:gdLst>
                <a:ahLst/>
                <a:cxnLst>
                  <a:cxn ang="0">
                    <a:pos x="T0" y="T1"/>
                  </a:cxn>
                  <a:cxn ang="0">
                    <a:pos x="T2" y="T3"/>
                  </a:cxn>
                  <a:cxn ang="0">
                    <a:pos x="T4" y="T5"/>
                  </a:cxn>
                  <a:cxn ang="0">
                    <a:pos x="T6" y="T7"/>
                  </a:cxn>
                  <a:cxn ang="0">
                    <a:pos x="T8" y="T9"/>
                  </a:cxn>
                </a:cxnLst>
                <a:rect l="0" t="0" r="r" b="b"/>
                <a:pathLst>
                  <a:path w="8" h="12">
                    <a:moveTo>
                      <a:pt x="4" y="2"/>
                    </a:moveTo>
                    <a:cubicBezTo>
                      <a:pt x="4" y="4"/>
                      <a:pt x="2" y="6"/>
                      <a:pt x="1" y="8"/>
                    </a:cubicBezTo>
                    <a:cubicBezTo>
                      <a:pt x="0" y="11"/>
                      <a:pt x="3" y="12"/>
                      <a:pt x="4" y="10"/>
                    </a:cubicBezTo>
                    <a:cubicBezTo>
                      <a:pt x="6" y="8"/>
                      <a:pt x="7" y="5"/>
                      <a:pt x="8" y="3"/>
                    </a:cubicBezTo>
                    <a:cubicBezTo>
                      <a:pt x="8" y="0"/>
                      <a:pt x="4" y="0"/>
                      <a:pt x="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9" name="Freeform: Shape 11018"/>
              <p:cNvSpPr/>
              <p:nvPr/>
            </p:nvSpPr>
            <p:spPr bwMode="auto">
              <a:xfrm>
                <a:off x="5494" y="2371"/>
                <a:ext cx="19" cy="18"/>
              </a:xfrm>
              <a:custGeom>
                <a:avLst/>
                <a:gdLst>
                  <a:gd name="T0" fmla="*/ 7 w 12"/>
                  <a:gd name="T1" fmla="*/ 2 h 12"/>
                  <a:gd name="T2" fmla="*/ 2 w 12"/>
                  <a:gd name="T3" fmla="*/ 8 h 12"/>
                  <a:gd name="T4" fmla="*/ 4 w 12"/>
                  <a:gd name="T5" fmla="*/ 11 h 12"/>
                  <a:gd name="T6" fmla="*/ 11 w 12"/>
                  <a:gd name="T7" fmla="*/ 4 h 12"/>
                  <a:gd name="T8" fmla="*/ 7 w 12"/>
                  <a:gd name="T9" fmla="*/ 2 h 12"/>
                </a:gdLst>
                <a:ahLst/>
                <a:cxnLst>
                  <a:cxn ang="0">
                    <a:pos x="T0" y="T1"/>
                  </a:cxn>
                  <a:cxn ang="0">
                    <a:pos x="T2" y="T3"/>
                  </a:cxn>
                  <a:cxn ang="0">
                    <a:pos x="T4" y="T5"/>
                  </a:cxn>
                  <a:cxn ang="0">
                    <a:pos x="T6" y="T7"/>
                  </a:cxn>
                  <a:cxn ang="0">
                    <a:pos x="T8" y="T9"/>
                  </a:cxn>
                </a:cxnLst>
                <a:rect l="0" t="0" r="r" b="b"/>
                <a:pathLst>
                  <a:path w="12" h="12">
                    <a:moveTo>
                      <a:pt x="7" y="2"/>
                    </a:moveTo>
                    <a:cubicBezTo>
                      <a:pt x="6" y="5"/>
                      <a:pt x="5" y="7"/>
                      <a:pt x="2" y="8"/>
                    </a:cubicBezTo>
                    <a:cubicBezTo>
                      <a:pt x="0" y="9"/>
                      <a:pt x="1" y="12"/>
                      <a:pt x="4" y="11"/>
                    </a:cubicBezTo>
                    <a:cubicBezTo>
                      <a:pt x="7" y="10"/>
                      <a:pt x="9" y="7"/>
                      <a:pt x="11" y="4"/>
                    </a:cubicBezTo>
                    <a:cubicBezTo>
                      <a:pt x="12"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0" name="Freeform: Shape 11019"/>
              <p:cNvSpPr/>
              <p:nvPr/>
            </p:nvSpPr>
            <p:spPr bwMode="auto">
              <a:xfrm>
                <a:off x="5515" y="2342"/>
                <a:ext cx="22" cy="18"/>
              </a:xfrm>
              <a:custGeom>
                <a:avLst/>
                <a:gdLst>
                  <a:gd name="T0" fmla="*/ 9 w 14"/>
                  <a:gd name="T1" fmla="*/ 2 h 11"/>
                  <a:gd name="T2" fmla="*/ 2 w 14"/>
                  <a:gd name="T3" fmla="*/ 7 h 11"/>
                  <a:gd name="T4" fmla="*/ 4 w 14"/>
                  <a:gd name="T5" fmla="*/ 10 h 11"/>
                  <a:gd name="T6" fmla="*/ 12 w 14"/>
                  <a:gd name="T7" fmla="*/ 4 h 11"/>
                  <a:gd name="T8" fmla="*/ 9 w 14"/>
                  <a:gd name="T9" fmla="*/ 2 h 11"/>
                </a:gdLst>
                <a:ahLst/>
                <a:cxnLst>
                  <a:cxn ang="0">
                    <a:pos x="T0" y="T1"/>
                  </a:cxn>
                  <a:cxn ang="0">
                    <a:pos x="T2" y="T3"/>
                  </a:cxn>
                  <a:cxn ang="0">
                    <a:pos x="T4" y="T5"/>
                  </a:cxn>
                  <a:cxn ang="0">
                    <a:pos x="T6" y="T7"/>
                  </a:cxn>
                  <a:cxn ang="0">
                    <a:pos x="T8" y="T9"/>
                  </a:cxn>
                </a:cxnLst>
                <a:rect l="0" t="0" r="r" b="b"/>
                <a:pathLst>
                  <a:path w="14" h="11">
                    <a:moveTo>
                      <a:pt x="9" y="2"/>
                    </a:moveTo>
                    <a:cubicBezTo>
                      <a:pt x="7" y="4"/>
                      <a:pt x="5" y="6"/>
                      <a:pt x="2" y="7"/>
                    </a:cubicBezTo>
                    <a:cubicBezTo>
                      <a:pt x="0" y="8"/>
                      <a:pt x="1" y="11"/>
                      <a:pt x="4" y="10"/>
                    </a:cubicBezTo>
                    <a:cubicBezTo>
                      <a:pt x="7" y="9"/>
                      <a:pt x="10" y="6"/>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1" name="Freeform: Shape 11020"/>
              <p:cNvSpPr/>
              <p:nvPr/>
            </p:nvSpPr>
            <p:spPr bwMode="auto">
              <a:xfrm>
                <a:off x="5498" y="2331"/>
                <a:ext cx="19" cy="22"/>
              </a:xfrm>
              <a:custGeom>
                <a:avLst/>
                <a:gdLst>
                  <a:gd name="T0" fmla="*/ 8 w 12"/>
                  <a:gd name="T1" fmla="*/ 2 h 14"/>
                  <a:gd name="T2" fmla="*/ 2 w 12"/>
                  <a:gd name="T3" fmla="*/ 10 h 14"/>
                  <a:gd name="T4" fmla="*/ 5 w 12"/>
                  <a:gd name="T5" fmla="*/ 12 h 14"/>
                  <a:gd name="T6" fmla="*/ 11 w 12"/>
                  <a:gd name="T7" fmla="*/ 4 h 14"/>
                  <a:gd name="T8" fmla="*/ 8 w 12"/>
                  <a:gd name="T9" fmla="*/ 2 h 14"/>
                </a:gdLst>
                <a:ahLst/>
                <a:cxnLst>
                  <a:cxn ang="0">
                    <a:pos x="T0" y="T1"/>
                  </a:cxn>
                  <a:cxn ang="0">
                    <a:pos x="T2" y="T3"/>
                  </a:cxn>
                  <a:cxn ang="0">
                    <a:pos x="T4" y="T5"/>
                  </a:cxn>
                  <a:cxn ang="0">
                    <a:pos x="T6" y="T7"/>
                  </a:cxn>
                  <a:cxn ang="0">
                    <a:pos x="T8" y="T9"/>
                  </a:cxn>
                </a:cxnLst>
                <a:rect l="0" t="0" r="r" b="b"/>
                <a:pathLst>
                  <a:path w="12" h="14">
                    <a:moveTo>
                      <a:pt x="8" y="2"/>
                    </a:moveTo>
                    <a:cubicBezTo>
                      <a:pt x="6" y="4"/>
                      <a:pt x="4" y="7"/>
                      <a:pt x="2" y="10"/>
                    </a:cubicBezTo>
                    <a:cubicBezTo>
                      <a:pt x="0" y="11"/>
                      <a:pt x="3" y="14"/>
                      <a:pt x="5" y="12"/>
                    </a:cubicBezTo>
                    <a:cubicBezTo>
                      <a:pt x="7" y="10"/>
                      <a:pt x="9" y="7"/>
                      <a:pt x="11" y="4"/>
                    </a:cubicBezTo>
                    <a:cubicBezTo>
                      <a:pt x="12" y="2"/>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2" name="Freeform: Shape 11021"/>
              <p:cNvSpPr/>
              <p:nvPr/>
            </p:nvSpPr>
            <p:spPr bwMode="auto">
              <a:xfrm>
                <a:off x="5517" y="2350"/>
                <a:ext cx="26" cy="24"/>
              </a:xfrm>
              <a:custGeom>
                <a:avLst/>
                <a:gdLst>
                  <a:gd name="T0" fmla="*/ 13 w 17"/>
                  <a:gd name="T1" fmla="*/ 2 h 15"/>
                  <a:gd name="T2" fmla="*/ 4 w 17"/>
                  <a:gd name="T3" fmla="*/ 10 h 15"/>
                  <a:gd name="T4" fmla="*/ 3 w 17"/>
                  <a:gd name="T5" fmla="*/ 13 h 15"/>
                  <a:gd name="T6" fmla="*/ 16 w 17"/>
                  <a:gd name="T7" fmla="*/ 4 h 15"/>
                  <a:gd name="T8" fmla="*/ 13 w 17"/>
                  <a:gd name="T9" fmla="*/ 2 h 15"/>
                </a:gdLst>
                <a:ahLst/>
                <a:cxnLst>
                  <a:cxn ang="0">
                    <a:pos x="T0" y="T1"/>
                  </a:cxn>
                  <a:cxn ang="0">
                    <a:pos x="T2" y="T3"/>
                  </a:cxn>
                  <a:cxn ang="0">
                    <a:pos x="T4" y="T5"/>
                  </a:cxn>
                  <a:cxn ang="0">
                    <a:pos x="T6" y="T7"/>
                  </a:cxn>
                  <a:cxn ang="0">
                    <a:pos x="T8" y="T9"/>
                  </a:cxn>
                </a:cxnLst>
                <a:rect l="0" t="0" r="r" b="b"/>
                <a:pathLst>
                  <a:path w="17" h="15">
                    <a:moveTo>
                      <a:pt x="13" y="2"/>
                    </a:moveTo>
                    <a:cubicBezTo>
                      <a:pt x="12" y="4"/>
                      <a:pt x="8" y="11"/>
                      <a:pt x="4" y="10"/>
                    </a:cubicBezTo>
                    <a:cubicBezTo>
                      <a:pt x="2" y="9"/>
                      <a:pt x="0" y="12"/>
                      <a:pt x="3" y="13"/>
                    </a:cubicBezTo>
                    <a:cubicBezTo>
                      <a:pt x="9" y="15"/>
                      <a:pt x="13" y="9"/>
                      <a:pt x="16" y="4"/>
                    </a:cubicBezTo>
                    <a:cubicBezTo>
                      <a:pt x="17"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3" name="Freeform: Shape 11022"/>
              <p:cNvSpPr/>
              <p:nvPr/>
            </p:nvSpPr>
            <p:spPr bwMode="auto">
              <a:xfrm>
                <a:off x="5477" y="2327"/>
                <a:ext cx="16" cy="18"/>
              </a:xfrm>
              <a:custGeom>
                <a:avLst/>
                <a:gdLst>
                  <a:gd name="T0" fmla="*/ 5 w 10"/>
                  <a:gd name="T1" fmla="*/ 2 h 12"/>
                  <a:gd name="T2" fmla="*/ 2 w 10"/>
                  <a:gd name="T3" fmla="*/ 7 h 12"/>
                  <a:gd name="T4" fmla="*/ 5 w 10"/>
                  <a:gd name="T5" fmla="*/ 10 h 12"/>
                  <a:gd name="T6" fmla="*/ 9 w 10"/>
                  <a:gd name="T7" fmla="*/ 4 h 12"/>
                  <a:gd name="T8" fmla="*/ 5 w 10"/>
                  <a:gd name="T9" fmla="*/ 2 h 12"/>
                </a:gdLst>
                <a:ahLst/>
                <a:cxnLst>
                  <a:cxn ang="0">
                    <a:pos x="T0" y="T1"/>
                  </a:cxn>
                  <a:cxn ang="0">
                    <a:pos x="T2" y="T3"/>
                  </a:cxn>
                  <a:cxn ang="0">
                    <a:pos x="T4" y="T5"/>
                  </a:cxn>
                  <a:cxn ang="0">
                    <a:pos x="T6" y="T7"/>
                  </a:cxn>
                  <a:cxn ang="0">
                    <a:pos x="T8" y="T9"/>
                  </a:cxn>
                </a:cxnLst>
                <a:rect l="0" t="0" r="r" b="b"/>
                <a:pathLst>
                  <a:path w="10" h="12">
                    <a:moveTo>
                      <a:pt x="5" y="2"/>
                    </a:moveTo>
                    <a:cubicBezTo>
                      <a:pt x="4" y="4"/>
                      <a:pt x="3" y="6"/>
                      <a:pt x="2" y="7"/>
                    </a:cubicBezTo>
                    <a:cubicBezTo>
                      <a:pt x="0" y="9"/>
                      <a:pt x="3" y="12"/>
                      <a:pt x="5" y="10"/>
                    </a:cubicBezTo>
                    <a:cubicBezTo>
                      <a:pt x="6" y="8"/>
                      <a:pt x="8" y="6"/>
                      <a:pt x="9" y="4"/>
                    </a:cubicBezTo>
                    <a:cubicBezTo>
                      <a:pt x="10" y="2"/>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4" name="Freeform: Shape 11023"/>
              <p:cNvSpPr/>
              <p:nvPr/>
            </p:nvSpPr>
            <p:spPr bwMode="auto">
              <a:xfrm>
                <a:off x="5476" y="2298"/>
                <a:ext cx="15" cy="18"/>
              </a:xfrm>
              <a:custGeom>
                <a:avLst/>
                <a:gdLst>
                  <a:gd name="T0" fmla="*/ 5 w 10"/>
                  <a:gd name="T1" fmla="*/ 2 h 11"/>
                  <a:gd name="T2" fmla="*/ 1 w 10"/>
                  <a:gd name="T3" fmla="*/ 8 h 11"/>
                  <a:gd name="T4" fmla="*/ 5 w 10"/>
                  <a:gd name="T5" fmla="*/ 9 h 11"/>
                  <a:gd name="T6" fmla="*/ 9 w 10"/>
                  <a:gd name="T7" fmla="*/ 4 h 11"/>
                  <a:gd name="T8" fmla="*/ 5 w 10"/>
                  <a:gd name="T9" fmla="*/ 2 h 11"/>
                </a:gdLst>
                <a:ahLst/>
                <a:cxnLst>
                  <a:cxn ang="0">
                    <a:pos x="T0" y="T1"/>
                  </a:cxn>
                  <a:cxn ang="0">
                    <a:pos x="T2" y="T3"/>
                  </a:cxn>
                  <a:cxn ang="0">
                    <a:pos x="T4" y="T5"/>
                  </a:cxn>
                  <a:cxn ang="0">
                    <a:pos x="T6" y="T7"/>
                  </a:cxn>
                  <a:cxn ang="0">
                    <a:pos x="T8" y="T9"/>
                  </a:cxn>
                </a:cxnLst>
                <a:rect l="0" t="0" r="r" b="b"/>
                <a:pathLst>
                  <a:path w="10" h="11">
                    <a:moveTo>
                      <a:pt x="5" y="2"/>
                    </a:moveTo>
                    <a:cubicBezTo>
                      <a:pt x="4" y="4"/>
                      <a:pt x="2" y="6"/>
                      <a:pt x="1" y="8"/>
                    </a:cubicBezTo>
                    <a:cubicBezTo>
                      <a:pt x="0" y="10"/>
                      <a:pt x="4" y="11"/>
                      <a:pt x="5" y="9"/>
                    </a:cubicBezTo>
                    <a:cubicBezTo>
                      <a:pt x="6" y="7"/>
                      <a:pt x="8" y="6"/>
                      <a:pt x="9" y="4"/>
                    </a:cubicBezTo>
                    <a:cubicBezTo>
                      <a:pt x="10" y="1"/>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5" name="Freeform: Shape 11024"/>
              <p:cNvSpPr/>
              <p:nvPr/>
            </p:nvSpPr>
            <p:spPr bwMode="auto">
              <a:xfrm>
                <a:off x="5491" y="2298"/>
                <a:ext cx="16" cy="16"/>
              </a:xfrm>
              <a:custGeom>
                <a:avLst/>
                <a:gdLst>
                  <a:gd name="T0" fmla="*/ 5 w 10"/>
                  <a:gd name="T1" fmla="*/ 2 h 10"/>
                  <a:gd name="T2" fmla="*/ 2 w 10"/>
                  <a:gd name="T3" fmla="*/ 6 h 10"/>
                  <a:gd name="T4" fmla="*/ 4 w 10"/>
                  <a:gd name="T5" fmla="*/ 9 h 10"/>
                  <a:gd name="T6" fmla="*/ 9 w 10"/>
                  <a:gd name="T7" fmla="*/ 4 h 10"/>
                  <a:gd name="T8" fmla="*/ 5 w 10"/>
                  <a:gd name="T9" fmla="*/ 2 h 10"/>
                </a:gdLst>
                <a:ahLst/>
                <a:cxnLst>
                  <a:cxn ang="0">
                    <a:pos x="T0" y="T1"/>
                  </a:cxn>
                  <a:cxn ang="0">
                    <a:pos x="T2" y="T3"/>
                  </a:cxn>
                  <a:cxn ang="0">
                    <a:pos x="T4" y="T5"/>
                  </a:cxn>
                  <a:cxn ang="0">
                    <a:pos x="T6" y="T7"/>
                  </a:cxn>
                  <a:cxn ang="0">
                    <a:pos x="T8" y="T9"/>
                  </a:cxn>
                </a:cxnLst>
                <a:rect l="0" t="0" r="r" b="b"/>
                <a:pathLst>
                  <a:path w="10" h="10">
                    <a:moveTo>
                      <a:pt x="5" y="2"/>
                    </a:moveTo>
                    <a:cubicBezTo>
                      <a:pt x="5" y="4"/>
                      <a:pt x="4" y="5"/>
                      <a:pt x="2" y="6"/>
                    </a:cubicBezTo>
                    <a:cubicBezTo>
                      <a:pt x="0" y="7"/>
                      <a:pt x="1" y="10"/>
                      <a:pt x="4" y="9"/>
                    </a:cubicBezTo>
                    <a:cubicBezTo>
                      <a:pt x="6" y="8"/>
                      <a:pt x="8" y="6"/>
                      <a:pt x="9" y="4"/>
                    </a:cubicBezTo>
                    <a:cubicBezTo>
                      <a:pt x="10" y="2"/>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6" name="Freeform: Shape 11025"/>
              <p:cNvSpPr/>
              <p:nvPr/>
            </p:nvSpPr>
            <p:spPr bwMode="auto">
              <a:xfrm>
                <a:off x="5494" y="2272"/>
                <a:ext cx="23" cy="22"/>
              </a:xfrm>
              <a:custGeom>
                <a:avLst/>
                <a:gdLst>
                  <a:gd name="T0" fmla="*/ 10 w 14"/>
                  <a:gd name="T1" fmla="*/ 3 h 14"/>
                  <a:gd name="T2" fmla="*/ 2 w 14"/>
                  <a:gd name="T3" fmla="*/ 9 h 14"/>
                  <a:gd name="T4" fmla="*/ 4 w 14"/>
                  <a:gd name="T5" fmla="*/ 13 h 14"/>
                  <a:gd name="T6" fmla="*/ 13 w 14"/>
                  <a:gd name="T7" fmla="*/ 4 h 14"/>
                  <a:gd name="T8" fmla="*/ 10 w 14"/>
                  <a:gd name="T9" fmla="*/ 3 h 14"/>
                </a:gdLst>
                <a:ahLst/>
                <a:cxnLst>
                  <a:cxn ang="0">
                    <a:pos x="T0" y="T1"/>
                  </a:cxn>
                  <a:cxn ang="0">
                    <a:pos x="T2" y="T3"/>
                  </a:cxn>
                  <a:cxn ang="0">
                    <a:pos x="T4" y="T5"/>
                  </a:cxn>
                  <a:cxn ang="0">
                    <a:pos x="T6" y="T7"/>
                  </a:cxn>
                  <a:cxn ang="0">
                    <a:pos x="T8" y="T9"/>
                  </a:cxn>
                </a:cxnLst>
                <a:rect l="0" t="0" r="r" b="b"/>
                <a:pathLst>
                  <a:path w="14" h="14">
                    <a:moveTo>
                      <a:pt x="10" y="3"/>
                    </a:moveTo>
                    <a:cubicBezTo>
                      <a:pt x="8" y="6"/>
                      <a:pt x="6" y="8"/>
                      <a:pt x="2" y="9"/>
                    </a:cubicBezTo>
                    <a:cubicBezTo>
                      <a:pt x="0" y="10"/>
                      <a:pt x="1" y="14"/>
                      <a:pt x="4" y="13"/>
                    </a:cubicBezTo>
                    <a:cubicBezTo>
                      <a:pt x="8" y="11"/>
                      <a:pt x="11" y="8"/>
                      <a:pt x="13" y="4"/>
                    </a:cubicBezTo>
                    <a:cubicBezTo>
                      <a:pt x="14" y="2"/>
                      <a:pt x="11"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7" name="Freeform: Shape 11026"/>
              <p:cNvSpPr/>
              <p:nvPr/>
            </p:nvSpPr>
            <p:spPr bwMode="auto">
              <a:xfrm>
                <a:off x="5512" y="2290"/>
                <a:ext cx="19" cy="19"/>
              </a:xfrm>
              <a:custGeom>
                <a:avLst/>
                <a:gdLst>
                  <a:gd name="T0" fmla="*/ 9 w 12"/>
                  <a:gd name="T1" fmla="*/ 1 h 12"/>
                  <a:gd name="T2" fmla="*/ 1 w 12"/>
                  <a:gd name="T3" fmla="*/ 8 h 12"/>
                  <a:gd name="T4" fmla="*/ 5 w 12"/>
                  <a:gd name="T5" fmla="*/ 10 h 12"/>
                  <a:gd name="T6" fmla="*/ 10 w 12"/>
                  <a:gd name="T7" fmla="*/ 4 h 12"/>
                  <a:gd name="T8" fmla="*/ 9 w 12"/>
                  <a:gd name="T9" fmla="*/ 1 h 12"/>
                </a:gdLst>
                <a:ahLst/>
                <a:cxnLst>
                  <a:cxn ang="0">
                    <a:pos x="T0" y="T1"/>
                  </a:cxn>
                  <a:cxn ang="0">
                    <a:pos x="T2" y="T3"/>
                  </a:cxn>
                  <a:cxn ang="0">
                    <a:pos x="T4" y="T5"/>
                  </a:cxn>
                  <a:cxn ang="0">
                    <a:pos x="T6" y="T7"/>
                  </a:cxn>
                  <a:cxn ang="0">
                    <a:pos x="T8" y="T9"/>
                  </a:cxn>
                </a:cxnLst>
                <a:rect l="0" t="0" r="r" b="b"/>
                <a:pathLst>
                  <a:path w="12" h="12">
                    <a:moveTo>
                      <a:pt x="9" y="1"/>
                    </a:moveTo>
                    <a:cubicBezTo>
                      <a:pt x="5" y="2"/>
                      <a:pt x="3" y="5"/>
                      <a:pt x="1" y="8"/>
                    </a:cubicBezTo>
                    <a:cubicBezTo>
                      <a:pt x="0" y="11"/>
                      <a:pt x="4" y="12"/>
                      <a:pt x="5" y="10"/>
                    </a:cubicBezTo>
                    <a:cubicBezTo>
                      <a:pt x="6" y="8"/>
                      <a:pt x="7" y="5"/>
                      <a:pt x="10" y="4"/>
                    </a:cubicBezTo>
                    <a:cubicBezTo>
                      <a:pt x="12"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8" name="Freeform: Shape 11027"/>
              <p:cNvSpPr/>
              <p:nvPr/>
            </p:nvSpPr>
            <p:spPr bwMode="auto">
              <a:xfrm>
                <a:off x="5526" y="2305"/>
                <a:ext cx="20" cy="17"/>
              </a:xfrm>
              <a:custGeom>
                <a:avLst/>
                <a:gdLst>
                  <a:gd name="T0" fmla="*/ 8 w 13"/>
                  <a:gd name="T1" fmla="*/ 2 h 11"/>
                  <a:gd name="T2" fmla="*/ 2 w 13"/>
                  <a:gd name="T3" fmla="*/ 7 h 11"/>
                  <a:gd name="T4" fmla="*/ 3 w 13"/>
                  <a:gd name="T5" fmla="*/ 10 h 11"/>
                  <a:gd name="T6" fmla="*/ 11 w 13"/>
                  <a:gd name="T7" fmla="*/ 4 h 11"/>
                  <a:gd name="T8" fmla="*/ 8 w 13"/>
                  <a:gd name="T9" fmla="*/ 2 h 11"/>
                </a:gdLst>
                <a:ahLst/>
                <a:cxnLst>
                  <a:cxn ang="0">
                    <a:pos x="T0" y="T1"/>
                  </a:cxn>
                  <a:cxn ang="0">
                    <a:pos x="T2" y="T3"/>
                  </a:cxn>
                  <a:cxn ang="0">
                    <a:pos x="T4" y="T5"/>
                  </a:cxn>
                  <a:cxn ang="0">
                    <a:pos x="T6" y="T7"/>
                  </a:cxn>
                  <a:cxn ang="0">
                    <a:pos x="T8" y="T9"/>
                  </a:cxn>
                </a:cxnLst>
                <a:rect l="0" t="0" r="r" b="b"/>
                <a:pathLst>
                  <a:path w="13" h="11">
                    <a:moveTo>
                      <a:pt x="8" y="2"/>
                    </a:moveTo>
                    <a:cubicBezTo>
                      <a:pt x="6" y="4"/>
                      <a:pt x="5" y="6"/>
                      <a:pt x="2" y="7"/>
                    </a:cubicBezTo>
                    <a:cubicBezTo>
                      <a:pt x="0" y="8"/>
                      <a:pt x="1" y="11"/>
                      <a:pt x="3" y="10"/>
                    </a:cubicBezTo>
                    <a:cubicBezTo>
                      <a:pt x="6"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9" name="Freeform: Shape 11028"/>
              <p:cNvSpPr/>
              <p:nvPr/>
            </p:nvSpPr>
            <p:spPr bwMode="auto">
              <a:xfrm>
                <a:off x="5543" y="2311"/>
                <a:ext cx="22" cy="22"/>
              </a:xfrm>
              <a:custGeom>
                <a:avLst/>
                <a:gdLst>
                  <a:gd name="T0" fmla="*/ 10 w 14"/>
                  <a:gd name="T1" fmla="*/ 1 h 14"/>
                  <a:gd name="T2" fmla="*/ 2 w 14"/>
                  <a:gd name="T3" fmla="*/ 9 h 14"/>
                  <a:gd name="T4" fmla="*/ 4 w 14"/>
                  <a:gd name="T5" fmla="*/ 12 h 14"/>
                  <a:gd name="T6" fmla="*/ 12 w 14"/>
                  <a:gd name="T7" fmla="*/ 4 h 14"/>
                  <a:gd name="T8" fmla="*/ 10 w 14"/>
                  <a:gd name="T9" fmla="*/ 1 h 14"/>
                </a:gdLst>
                <a:ahLst/>
                <a:cxnLst>
                  <a:cxn ang="0">
                    <a:pos x="T0" y="T1"/>
                  </a:cxn>
                  <a:cxn ang="0">
                    <a:pos x="T2" y="T3"/>
                  </a:cxn>
                  <a:cxn ang="0">
                    <a:pos x="T4" y="T5"/>
                  </a:cxn>
                  <a:cxn ang="0">
                    <a:pos x="T6" y="T7"/>
                  </a:cxn>
                  <a:cxn ang="0">
                    <a:pos x="T8" y="T9"/>
                  </a:cxn>
                </a:cxnLst>
                <a:rect l="0" t="0" r="r" b="b"/>
                <a:pathLst>
                  <a:path w="14" h="14">
                    <a:moveTo>
                      <a:pt x="10" y="1"/>
                    </a:moveTo>
                    <a:cubicBezTo>
                      <a:pt x="7" y="4"/>
                      <a:pt x="5" y="7"/>
                      <a:pt x="2" y="9"/>
                    </a:cubicBezTo>
                    <a:cubicBezTo>
                      <a:pt x="0" y="10"/>
                      <a:pt x="2" y="14"/>
                      <a:pt x="4" y="12"/>
                    </a:cubicBezTo>
                    <a:cubicBezTo>
                      <a:pt x="7" y="10"/>
                      <a:pt x="9" y="7"/>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0" name="Freeform: Shape 11029"/>
              <p:cNvSpPr/>
              <p:nvPr/>
            </p:nvSpPr>
            <p:spPr bwMode="auto">
              <a:xfrm>
                <a:off x="5556" y="2325"/>
                <a:ext cx="22" cy="20"/>
              </a:xfrm>
              <a:custGeom>
                <a:avLst/>
                <a:gdLst>
                  <a:gd name="T0" fmla="*/ 10 w 14"/>
                  <a:gd name="T1" fmla="*/ 1 h 13"/>
                  <a:gd name="T2" fmla="*/ 2 w 14"/>
                  <a:gd name="T3" fmla="*/ 9 h 13"/>
                  <a:gd name="T4" fmla="*/ 5 w 14"/>
                  <a:gd name="T5" fmla="*/ 11 h 13"/>
                  <a:gd name="T6" fmla="*/ 12 w 14"/>
                  <a:gd name="T7" fmla="*/ 4 h 13"/>
                  <a:gd name="T8" fmla="*/ 10 w 14"/>
                  <a:gd name="T9" fmla="*/ 1 h 13"/>
                </a:gdLst>
                <a:ahLst/>
                <a:cxnLst>
                  <a:cxn ang="0">
                    <a:pos x="T0" y="T1"/>
                  </a:cxn>
                  <a:cxn ang="0">
                    <a:pos x="T2" y="T3"/>
                  </a:cxn>
                  <a:cxn ang="0">
                    <a:pos x="T4" y="T5"/>
                  </a:cxn>
                  <a:cxn ang="0">
                    <a:pos x="T6" y="T7"/>
                  </a:cxn>
                  <a:cxn ang="0">
                    <a:pos x="T8" y="T9"/>
                  </a:cxn>
                </a:cxnLst>
                <a:rect l="0" t="0" r="r" b="b"/>
                <a:pathLst>
                  <a:path w="14" h="13">
                    <a:moveTo>
                      <a:pt x="10" y="1"/>
                    </a:moveTo>
                    <a:cubicBezTo>
                      <a:pt x="7" y="3"/>
                      <a:pt x="4" y="6"/>
                      <a:pt x="2" y="9"/>
                    </a:cubicBezTo>
                    <a:cubicBezTo>
                      <a:pt x="0" y="10"/>
                      <a:pt x="3" y="13"/>
                      <a:pt x="5" y="11"/>
                    </a:cubicBezTo>
                    <a:cubicBezTo>
                      <a:pt x="7" y="9"/>
                      <a:pt x="9"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1" name="Freeform: Shape 11030"/>
              <p:cNvSpPr/>
              <p:nvPr/>
            </p:nvSpPr>
            <p:spPr bwMode="auto">
              <a:xfrm>
                <a:off x="5586" y="2303"/>
                <a:ext cx="19" cy="16"/>
              </a:xfrm>
              <a:custGeom>
                <a:avLst/>
                <a:gdLst>
                  <a:gd name="T0" fmla="*/ 7 w 12"/>
                  <a:gd name="T1" fmla="*/ 2 h 10"/>
                  <a:gd name="T2" fmla="*/ 2 w 12"/>
                  <a:gd name="T3" fmla="*/ 5 h 10"/>
                  <a:gd name="T4" fmla="*/ 3 w 12"/>
                  <a:gd name="T5" fmla="*/ 9 h 10"/>
                  <a:gd name="T6" fmla="*/ 10 w 12"/>
                  <a:gd name="T7" fmla="*/ 5 h 10"/>
                  <a:gd name="T8" fmla="*/ 7 w 12"/>
                  <a:gd name="T9" fmla="*/ 2 h 10"/>
                </a:gdLst>
                <a:ahLst/>
                <a:cxnLst>
                  <a:cxn ang="0">
                    <a:pos x="T0" y="T1"/>
                  </a:cxn>
                  <a:cxn ang="0">
                    <a:pos x="T2" y="T3"/>
                  </a:cxn>
                  <a:cxn ang="0">
                    <a:pos x="T4" y="T5"/>
                  </a:cxn>
                  <a:cxn ang="0">
                    <a:pos x="T6" y="T7"/>
                  </a:cxn>
                  <a:cxn ang="0">
                    <a:pos x="T8" y="T9"/>
                  </a:cxn>
                </a:cxnLst>
                <a:rect l="0" t="0" r="r" b="b"/>
                <a:pathLst>
                  <a:path w="12" h="10">
                    <a:moveTo>
                      <a:pt x="7" y="2"/>
                    </a:moveTo>
                    <a:cubicBezTo>
                      <a:pt x="6" y="4"/>
                      <a:pt x="4" y="4"/>
                      <a:pt x="2" y="5"/>
                    </a:cubicBezTo>
                    <a:cubicBezTo>
                      <a:pt x="0" y="6"/>
                      <a:pt x="1" y="10"/>
                      <a:pt x="3" y="9"/>
                    </a:cubicBezTo>
                    <a:cubicBezTo>
                      <a:pt x="6" y="8"/>
                      <a:pt x="8" y="7"/>
                      <a:pt x="10" y="5"/>
                    </a:cubicBezTo>
                    <a:cubicBezTo>
                      <a:pt x="12" y="3"/>
                      <a:pt x="9"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2" name="Freeform: Shape 11031"/>
              <p:cNvSpPr/>
              <p:nvPr/>
            </p:nvSpPr>
            <p:spPr bwMode="auto">
              <a:xfrm>
                <a:off x="5568" y="2286"/>
                <a:ext cx="24" cy="19"/>
              </a:xfrm>
              <a:custGeom>
                <a:avLst/>
                <a:gdLst>
                  <a:gd name="T0" fmla="*/ 11 w 15"/>
                  <a:gd name="T1" fmla="*/ 1 h 12"/>
                  <a:gd name="T2" fmla="*/ 2 w 15"/>
                  <a:gd name="T3" fmla="*/ 7 h 12"/>
                  <a:gd name="T4" fmla="*/ 4 w 15"/>
                  <a:gd name="T5" fmla="*/ 11 h 12"/>
                  <a:gd name="T6" fmla="*/ 13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3"/>
                      <a:pt x="6" y="6"/>
                      <a:pt x="2" y="7"/>
                    </a:cubicBezTo>
                    <a:cubicBezTo>
                      <a:pt x="0" y="8"/>
                      <a:pt x="1" y="12"/>
                      <a:pt x="4" y="11"/>
                    </a:cubicBezTo>
                    <a:cubicBezTo>
                      <a:pt x="7" y="9"/>
                      <a:pt x="10" y="7"/>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3" name="Freeform: Shape 11032"/>
              <p:cNvSpPr/>
              <p:nvPr/>
            </p:nvSpPr>
            <p:spPr bwMode="auto">
              <a:xfrm>
                <a:off x="5548" y="2276"/>
                <a:ext cx="20" cy="22"/>
              </a:xfrm>
              <a:custGeom>
                <a:avLst/>
                <a:gdLst>
                  <a:gd name="T0" fmla="*/ 9 w 13"/>
                  <a:gd name="T1" fmla="*/ 2 h 14"/>
                  <a:gd name="T2" fmla="*/ 2 w 13"/>
                  <a:gd name="T3" fmla="*/ 10 h 14"/>
                  <a:gd name="T4" fmla="*/ 5 w 13"/>
                  <a:gd name="T5" fmla="*/ 12 h 14"/>
                  <a:gd name="T6" fmla="*/ 12 w 13"/>
                  <a:gd name="T7" fmla="*/ 4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6" y="4"/>
                      <a:pt x="4" y="7"/>
                      <a:pt x="2" y="10"/>
                    </a:cubicBezTo>
                    <a:cubicBezTo>
                      <a:pt x="0" y="12"/>
                      <a:pt x="3" y="14"/>
                      <a:pt x="5" y="12"/>
                    </a:cubicBezTo>
                    <a:cubicBezTo>
                      <a:pt x="7" y="10"/>
                      <a:pt x="9" y="7"/>
                      <a:pt x="12" y="4"/>
                    </a:cubicBezTo>
                    <a:cubicBezTo>
                      <a:pt x="13" y="2"/>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4" name="Freeform: Shape 11033"/>
              <p:cNvSpPr/>
              <p:nvPr/>
            </p:nvSpPr>
            <p:spPr bwMode="auto">
              <a:xfrm>
                <a:off x="5534" y="2264"/>
                <a:ext cx="19" cy="20"/>
              </a:xfrm>
              <a:custGeom>
                <a:avLst/>
                <a:gdLst>
                  <a:gd name="T0" fmla="*/ 7 w 12"/>
                  <a:gd name="T1" fmla="*/ 2 h 13"/>
                  <a:gd name="T2" fmla="*/ 1 w 12"/>
                  <a:gd name="T3" fmla="*/ 8 h 13"/>
                  <a:gd name="T4" fmla="*/ 4 w 12"/>
                  <a:gd name="T5" fmla="*/ 11 h 13"/>
                  <a:gd name="T6" fmla="*/ 11 w 12"/>
                  <a:gd name="T7" fmla="*/ 4 h 13"/>
                  <a:gd name="T8" fmla="*/ 7 w 12"/>
                  <a:gd name="T9" fmla="*/ 2 h 13"/>
                </a:gdLst>
                <a:ahLst/>
                <a:cxnLst>
                  <a:cxn ang="0">
                    <a:pos x="T0" y="T1"/>
                  </a:cxn>
                  <a:cxn ang="0">
                    <a:pos x="T2" y="T3"/>
                  </a:cxn>
                  <a:cxn ang="0">
                    <a:pos x="T4" y="T5"/>
                  </a:cxn>
                  <a:cxn ang="0">
                    <a:pos x="T6" y="T7"/>
                  </a:cxn>
                  <a:cxn ang="0">
                    <a:pos x="T8" y="T9"/>
                  </a:cxn>
                </a:cxnLst>
                <a:rect l="0" t="0" r="r" b="b"/>
                <a:pathLst>
                  <a:path w="12" h="13">
                    <a:moveTo>
                      <a:pt x="7" y="2"/>
                    </a:moveTo>
                    <a:cubicBezTo>
                      <a:pt x="6" y="5"/>
                      <a:pt x="4" y="6"/>
                      <a:pt x="1" y="8"/>
                    </a:cubicBezTo>
                    <a:cubicBezTo>
                      <a:pt x="0" y="10"/>
                      <a:pt x="3" y="13"/>
                      <a:pt x="4" y="11"/>
                    </a:cubicBezTo>
                    <a:cubicBezTo>
                      <a:pt x="7" y="8"/>
                      <a:pt x="9" y="7"/>
                      <a:pt x="11" y="4"/>
                    </a:cubicBezTo>
                    <a:cubicBezTo>
                      <a:pt x="12"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5" name="Freeform: Shape 11034"/>
              <p:cNvSpPr/>
              <p:nvPr/>
            </p:nvSpPr>
            <p:spPr bwMode="auto">
              <a:xfrm>
                <a:off x="5521" y="2250"/>
                <a:ext cx="21" cy="17"/>
              </a:xfrm>
              <a:custGeom>
                <a:avLst/>
                <a:gdLst>
                  <a:gd name="T0" fmla="*/ 8 w 13"/>
                  <a:gd name="T1" fmla="*/ 2 h 11"/>
                  <a:gd name="T2" fmla="*/ 2 w 13"/>
                  <a:gd name="T3" fmla="*/ 7 h 11"/>
                  <a:gd name="T4" fmla="*/ 4 w 13"/>
                  <a:gd name="T5" fmla="*/ 10 h 11"/>
                  <a:gd name="T6" fmla="*/ 11 w 13"/>
                  <a:gd name="T7" fmla="*/ 5 h 11"/>
                  <a:gd name="T8" fmla="*/ 8 w 13"/>
                  <a:gd name="T9" fmla="*/ 2 h 11"/>
                </a:gdLst>
                <a:ahLst/>
                <a:cxnLst>
                  <a:cxn ang="0">
                    <a:pos x="T0" y="T1"/>
                  </a:cxn>
                  <a:cxn ang="0">
                    <a:pos x="T2" y="T3"/>
                  </a:cxn>
                  <a:cxn ang="0">
                    <a:pos x="T4" y="T5"/>
                  </a:cxn>
                  <a:cxn ang="0">
                    <a:pos x="T6" y="T7"/>
                  </a:cxn>
                  <a:cxn ang="0">
                    <a:pos x="T8" y="T9"/>
                  </a:cxn>
                </a:cxnLst>
                <a:rect l="0" t="0" r="r" b="b"/>
                <a:pathLst>
                  <a:path w="13" h="11">
                    <a:moveTo>
                      <a:pt x="8" y="2"/>
                    </a:moveTo>
                    <a:cubicBezTo>
                      <a:pt x="6" y="4"/>
                      <a:pt x="5" y="6"/>
                      <a:pt x="2" y="7"/>
                    </a:cubicBezTo>
                    <a:cubicBezTo>
                      <a:pt x="0" y="8"/>
                      <a:pt x="1" y="11"/>
                      <a:pt x="4" y="10"/>
                    </a:cubicBezTo>
                    <a:cubicBezTo>
                      <a:pt x="7" y="9"/>
                      <a:pt x="9" y="7"/>
                      <a:pt x="11" y="5"/>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6" name="Freeform: Shape 11035"/>
              <p:cNvSpPr/>
              <p:nvPr/>
            </p:nvSpPr>
            <p:spPr bwMode="auto">
              <a:xfrm>
                <a:off x="5546" y="2242"/>
                <a:ext cx="24" cy="19"/>
              </a:xfrm>
              <a:custGeom>
                <a:avLst/>
                <a:gdLst>
                  <a:gd name="T0" fmla="*/ 11 w 15"/>
                  <a:gd name="T1" fmla="*/ 2 h 12"/>
                  <a:gd name="T2" fmla="*/ 2 w 15"/>
                  <a:gd name="T3" fmla="*/ 8 h 12"/>
                  <a:gd name="T4" fmla="*/ 3 w 15"/>
                  <a:gd name="T5" fmla="*/ 11 h 12"/>
                  <a:gd name="T6" fmla="*/ 13 w 15"/>
                  <a:gd name="T7" fmla="*/ 5 h 12"/>
                  <a:gd name="T8" fmla="*/ 11 w 15"/>
                  <a:gd name="T9" fmla="*/ 2 h 12"/>
                </a:gdLst>
                <a:ahLst/>
                <a:cxnLst>
                  <a:cxn ang="0">
                    <a:pos x="T0" y="T1"/>
                  </a:cxn>
                  <a:cxn ang="0">
                    <a:pos x="T2" y="T3"/>
                  </a:cxn>
                  <a:cxn ang="0">
                    <a:pos x="T4" y="T5"/>
                  </a:cxn>
                  <a:cxn ang="0">
                    <a:pos x="T6" y="T7"/>
                  </a:cxn>
                  <a:cxn ang="0">
                    <a:pos x="T8" y="T9"/>
                  </a:cxn>
                </a:cxnLst>
                <a:rect l="0" t="0" r="r" b="b"/>
                <a:pathLst>
                  <a:path w="15" h="12">
                    <a:moveTo>
                      <a:pt x="11" y="2"/>
                    </a:moveTo>
                    <a:cubicBezTo>
                      <a:pt x="8" y="4"/>
                      <a:pt x="5" y="6"/>
                      <a:pt x="2" y="8"/>
                    </a:cubicBezTo>
                    <a:cubicBezTo>
                      <a:pt x="0" y="8"/>
                      <a:pt x="1" y="12"/>
                      <a:pt x="3" y="11"/>
                    </a:cubicBezTo>
                    <a:cubicBezTo>
                      <a:pt x="7" y="10"/>
                      <a:pt x="10" y="7"/>
                      <a:pt x="13" y="5"/>
                    </a:cubicBezTo>
                    <a:cubicBezTo>
                      <a:pt x="15" y="3"/>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7" name="Freeform: Shape 11036"/>
              <p:cNvSpPr/>
              <p:nvPr/>
            </p:nvSpPr>
            <p:spPr bwMode="auto">
              <a:xfrm>
                <a:off x="5542" y="2221"/>
                <a:ext cx="26" cy="22"/>
              </a:xfrm>
              <a:custGeom>
                <a:avLst/>
                <a:gdLst>
                  <a:gd name="T0" fmla="*/ 13 w 17"/>
                  <a:gd name="T1" fmla="*/ 2 h 14"/>
                  <a:gd name="T2" fmla="*/ 2 w 17"/>
                  <a:gd name="T3" fmla="*/ 10 h 14"/>
                  <a:gd name="T4" fmla="*/ 4 w 17"/>
                  <a:gd name="T5" fmla="*/ 13 h 14"/>
                  <a:gd name="T6" fmla="*/ 16 w 17"/>
                  <a:gd name="T7" fmla="*/ 4 h 14"/>
                  <a:gd name="T8" fmla="*/ 13 w 17"/>
                  <a:gd name="T9" fmla="*/ 2 h 14"/>
                </a:gdLst>
                <a:ahLst/>
                <a:cxnLst>
                  <a:cxn ang="0">
                    <a:pos x="T0" y="T1"/>
                  </a:cxn>
                  <a:cxn ang="0">
                    <a:pos x="T2" y="T3"/>
                  </a:cxn>
                  <a:cxn ang="0">
                    <a:pos x="T4" y="T5"/>
                  </a:cxn>
                  <a:cxn ang="0">
                    <a:pos x="T6" y="T7"/>
                  </a:cxn>
                  <a:cxn ang="0">
                    <a:pos x="T8" y="T9"/>
                  </a:cxn>
                </a:cxnLst>
                <a:rect l="0" t="0" r="r" b="b"/>
                <a:pathLst>
                  <a:path w="17" h="14">
                    <a:moveTo>
                      <a:pt x="13" y="2"/>
                    </a:moveTo>
                    <a:cubicBezTo>
                      <a:pt x="10" y="6"/>
                      <a:pt x="7" y="8"/>
                      <a:pt x="2" y="10"/>
                    </a:cubicBezTo>
                    <a:cubicBezTo>
                      <a:pt x="0" y="11"/>
                      <a:pt x="1" y="14"/>
                      <a:pt x="4" y="13"/>
                    </a:cubicBezTo>
                    <a:cubicBezTo>
                      <a:pt x="9" y="12"/>
                      <a:pt x="13" y="9"/>
                      <a:pt x="16" y="4"/>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8" name="Freeform: Shape 11037"/>
              <p:cNvSpPr/>
              <p:nvPr/>
            </p:nvSpPr>
            <p:spPr bwMode="auto">
              <a:xfrm>
                <a:off x="5576" y="2212"/>
                <a:ext cx="21" cy="12"/>
              </a:xfrm>
              <a:custGeom>
                <a:avLst/>
                <a:gdLst>
                  <a:gd name="T0" fmla="*/ 8 w 13"/>
                  <a:gd name="T1" fmla="*/ 2 h 8"/>
                  <a:gd name="T2" fmla="*/ 3 w 13"/>
                  <a:gd name="T3" fmla="*/ 4 h 8"/>
                  <a:gd name="T4" fmla="*/ 2 w 13"/>
                  <a:gd name="T5" fmla="*/ 7 h 8"/>
                  <a:gd name="T6" fmla="*/ 11 w 13"/>
                  <a:gd name="T7" fmla="*/ 4 h 8"/>
                  <a:gd name="T8" fmla="*/ 8 w 13"/>
                  <a:gd name="T9" fmla="*/ 2 h 8"/>
                </a:gdLst>
                <a:ahLst/>
                <a:cxnLst>
                  <a:cxn ang="0">
                    <a:pos x="T0" y="T1"/>
                  </a:cxn>
                  <a:cxn ang="0">
                    <a:pos x="T2" y="T3"/>
                  </a:cxn>
                  <a:cxn ang="0">
                    <a:pos x="T4" y="T5"/>
                  </a:cxn>
                  <a:cxn ang="0">
                    <a:pos x="T6" y="T7"/>
                  </a:cxn>
                  <a:cxn ang="0">
                    <a:pos x="T8" y="T9"/>
                  </a:cxn>
                </a:cxnLst>
                <a:rect l="0" t="0" r="r" b="b"/>
                <a:pathLst>
                  <a:path w="13" h="8">
                    <a:moveTo>
                      <a:pt x="8" y="2"/>
                    </a:moveTo>
                    <a:cubicBezTo>
                      <a:pt x="7" y="3"/>
                      <a:pt x="5" y="4"/>
                      <a:pt x="3" y="4"/>
                    </a:cubicBezTo>
                    <a:cubicBezTo>
                      <a:pt x="0" y="4"/>
                      <a:pt x="0" y="7"/>
                      <a:pt x="2" y="7"/>
                    </a:cubicBezTo>
                    <a:cubicBezTo>
                      <a:pt x="6" y="8"/>
                      <a:pt x="9" y="7"/>
                      <a:pt x="11"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9" name="Freeform: Shape 11038"/>
              <p:cNvSpPr/>
              <p:nvPr/>
            </p:nvSpPr>
            <p:spPr bwMode="auto">
              <a:xfrm>
                <a:off x="5580" y="2226"/>
                <a:ext cx="25" cy="17"/>
              </a:xfrm>
              <a:custGeom>
                <a:avLst/>
                <a:gdLst>
                  <a:gd name="T0" fmla="*/ 12 w 16"/>
                  <a:gd name="T1" fmla="*/ 2 h 11"/>
                  <a:gd name="T2" fmla="*/ 3 w 16"/>
                  <a:gd name="T3" fmla="*/ 7 h 11"/>
                  <a:gd name="T4" fmla="*/ 4 w 16"/>
                  <a:gd name="T5" fmla="*/ 10 h 11"/>
                  <a:gd name="T6" fmla="*/ 14 w 16"/>
                  <a:gd name="T7" fmla="*/ 5 h 11"/>
                  <a:gd name="T8" fmla="*/ 12 w 16"/>
                  <a:gd name="T9" fmla="*/ 2 h 11"/>
                </a:gdLst>
                <a:ahLst/>
                <a:cxnLst>
                  <a:cxn ang="0">
                    <a:pos x="T0" y="T1"/>
                  </a:cxn>
                  <a:cxn ang="0">
                    <a:pos x="T2" y="T3"/>
                  </a:cxn>
                  <a:cxn ang="0">
                    <a:pos x="T4" y="T5"/>
                  </a:cxn>
                  <a:cxn ang="0">
                    <a:pos x="T6" y="T7"/>
                  </a:cxn>
                  <a:cxn ang="0">
                    <a:pos x="T8" y="T9"/>
                  </a:cxn>
                </a:cxnLst>
                <a:rect l="0" t="0" r="r" b="b"/>
                <a:pathLst>
                  <a:path w="16" h="11">
                    <a:moveTo>
                      <a:pt x="12" y="2"/>
                    </a:moveTo>
                    <a:cubicBezTo>
                      <a:pt x="9" y="4"/>
                      <a:pt x="6" y="5"/>
                      <a:pt x="3" y="7"/>
                    </a:cubicBezTo>
                    <a:cubicBezTo>
                      <a:pt x="0" y="7"/>
                      <a:pt x="2" y="11"/>
                      <a:pt x="4" y="10"/>
                    </a:cubicBezTo>
                    <a:cubicBezTo>
                      <a:pt x="8" y="9"/>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0" name="Freeform: Shape 11039"/>
              <p:cNvSpPr/>
              <p:nvPr/>
            </p:nvSpPr>
            <p:spPr bwMode="auto">
              <a:xfrm>
                <a:off x="5567" y="2251"/>
                <a:ext cx="24" cy="19"/>
              </a:xfrm>
              <a:custGeom>
                <a:avLst/>
                <a:gdLst>
                  <a:gd name="T0" fmla="*/ 11 w 15"/>
                  <a:gd name="T1" fmla="*/ 2 h 12"/>
                  <a:gd name="T2" fmla="*/ 3 w 15"/>
                  <a:gd name="T3" fmla="*/ 8 h 12"/>
                  <a:gd name="T4" fmla="*/ 4 w 15"/>
                  <a:gd name="T5" fmla="*/ 11 h 12"/>
                  <a:gd name="T6" fmla="*/ 14 w 15"/>
                  <a:gd name="T7" fmla="*/ 5 h 12"/>
                  <a:gd name="T8" fmla="*/ 11 w 15"/>
                  <a:gd name="T9" fmla="*/ 2 h 12"/>
                </a:gdLst>
                <a:ahLst/>
                <a:cxnLst>
                  <a:cxn ang="0">
                    <a:pos x="T0" y="T1"/>
                  </a:cxn>
                  <a:cxn ang="0">
                    <a:pos x="T2" y="T3"/>
                  </a:cxn>
                  <a:cxn ang="0">
                    <a:pos x="T4" y="T5"/>
                  </a:cxn>
                  <a:cxn ang="0">
                    <a:pos x="T6" y="T7"/>
                  </a:cxn>
                  <a:cxn ang="0">
                    <a:pos x="T8" y="T9"/>
                  </a:cxn>
                </a:cxnLst>
                <a:rect l="0" t="0" r="r" b="b"/>
                <a:pathLst>
                  <a:path w="15" h="12">
                    <a:moveTo>
                      <a:pt x="11" y="2"/>
                    </a:moveTo>
                    <a:cubicBezTo>
                      <a:pt x="9" y="4"/>
                      <a:pt x="6" y="7"/>
                      <a:pt x="3" y="8"/>
                    </a:cubicBezTo>
                    <a:cubicBezTo>
                      <a:pt x="0" y="9"/>
                      <a:pt x="2" y="12"/>
                      <a:pt x="4" y="11"/>
                    </a:cubicBezTo>
                    <a:cubicBezTo>
                      <a:pt x="8" y="10"/>
                      <a:pt x="11" y="7"/>
                      <a:pt x="14"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1" name="Freeform: Shape 11040"/>
              <p:cNvSpPr/>
              <p:nvPr/>
            </p:nvSpPr>
            <p:spPr bwMode="auto">
              <a:xfrm>
                <a:off x="5594" y="2257"/>
                <a:ext cx="20" cy="15"/>
              </a:xfrm>
              <a:custGeom>
                <a:avLst/>
                <a:gdLst>
                  <a:gd name="T0" fmla="*/ 8 w 13"/>
                  <a:gd name="T1" fmla="*/ 2 h 9"/>
                  <a:gd name="T2" fmla="*/ 2 w 13"/>
                  <a:gd name="T3" fmla="*/ 5 h 9"/>
                  <a:gd name="T4" fmla="*/ 3 w 13"/>
                  <a:gd name="T5" fmla="*/ 9 h 9"/>
                  <a:gd name="T6" fmla="*/ 11 w 13"/>
                  <a:gd name="T7" fmla="*/ 4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6" y="3"/>
                      <a:pt x="4" y="4"/>
                      <a:pt x="2" y="5"/>
                    </a:cubicBezTo>
                    <a:cubicBezTo>
                      <a:pt x="0" y="6"/>
                      <a:pt x="1" y="9"/>
                      <a:pt x="3" y="9"/>
                    </a:cubicBezTo>
                    <a:cubicBezTo>
                      <a:pt x="6" y="7"/>
                      <a:pt x="9" y="6"/>
                      <a:pt x="11"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2" name="Freeform: Shape 11041"/>
              <p:cNvSpPr/>
              <p:nvPr/>
            </p:nvSpPr>
            <p:spPr bwMode="auto">
              <a:xfrm>
                <a:off x="5600" y="2275"/>
                <a:ext cx="20" cy="14"/>
              </a:xfrm>
              <a:custGeom>
                <a:avLst/>
                <a:gdLst>
                  <a:gd name="T0" fmla="*/ 8 w 13"/>
                  <a:gd name="T1" fmla="*/ 2 h 9"/>
                  <a:gd name="T2" fmla="*/ 3 w 13"/>
                  <a:gd name="T3" fmla="*/ 5 h 9"/>
                  <a:gd name="T4" fmla="*/ 2 w 13"/>
                  <a:gd name="T5" fmla="*/ 9 h 9"/>
                  <a:gd name="T6" fmla="*/ 11 w 13"/>
                  <a:gd name="T7" fmla="*/ 4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7" y="3"/>
                      <a:pt x="5" y="5"/>
                      <a:pt x="3" y="5"/>
                    </a:cubicBezTo>
                    <a:cubicBezTo>
                      <a:pt x="1" y="5"/>
                      <a:pt x="0" y="9"/>
                      <a:pt x="2" y="9"/>
                    </a:cubicBezTo>
                    <a:cubicBezTo>
                      <a:pt x="6"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3" name="Freeform: Shape 11042"/>
              <p:cNvSpPr/>
              <p:nvPr/>
            </p:nvSpPr>
            <p:spPr bwMode="auto">
              <a:xfrm>
                <a:off x="5619" y="2289"/>
                <a:ext cx="20" cy="17"/>
              </a:xfrm>
              <a:custGeom>
                <a:avLst/>
                <a:gdLst>
                  <a:gd name="T0" fmla="*/ 8 w 13"/>
                  <a:gd name="T1" fmla="*/ 1 h 11"/>
                  <a:gd name="T2" fmla="*/ 2 w 13"/>
                  <a:gd name="T3" fmla="*/ 6 h 11"/>
                  <a:gd name="T4" fmla="*/ 4 w 13"/>
                  <a:gd name="T5" fmla="*/ 10 h 11"/>
                  <a:gd name="T6" fmla="*/ 11 w 13"/>
                  <a:gd name="T7" fmla="*/ 4 h 11"/>
                  <a:gd name="T8" fmla="*/ 8 w 13"/>
                  <a:gd name="T9" fmla="*/ 1 h 11"/>
                </a:gdLst>
                <a:ahLst/>
                <a:cxnLst>
                  <a:cxn ang="0">
                    <a:pos x="T0" y="T1"/>
                  </a:cxn>
                  <a:cxn ang="0">
                    <a:pos x="T2" y="T3"/>
                  </a:cxn>
                  <a:cxn ang="0">
                    <a:pos x="T4" y="T5"/>
                  </a:cxn>
                  <a:cxn ang="0">
                    <a:pos x="T6" y="T7"/>
                  </a:cxn>
                  <a:cxn ang="0">
                    <a:pos x="T8" y="T9"/>
                  </a:cxn>
                </a:cxnLst>
                <a:rect l="0" t="0" r="r" b="b"/>
                <a:pathLst>
                  <a:path w="13" h="11">
                    <a:moveTo>
                      <a:pt x="8" y="1"/>
                    </a:moveTo>
                    <a:cubicBezTo>
                      <a:pt x="7" y="3"/>
                      <a:pt x="5" y="5"/>
                      <a:pt x="2" y="6"/>
                    </a:cubicBezTo>
                    <a:cubicBezTo>
                      <a:pt x="0" y="7"/>
                      <a:pt x="1" y="11"/>
                      <a:pt x="4" y="10"/>
                    </a:cubicBezTo>
                    <a:cubicBezTo>
                      <a:pt x="7" y="8"/>
                      <a:pt x="9" y="6"/>
                      <a:pt x="11" y="4"/>
                    </a:cubicBezTo>
                    <a:cubicBezTo>
                      <a:pt x="13" y="2"/>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4" name="Freeform: Shape 11043"/>
              <p:cNvSpPr/>
              <p:nvPr/>
            </p:nvSpPr>
            <p:spPr bwMode="auto">
              <a:xfrm>
                <a:off x="5614" y="2231"/>
                <a:ext cx="21" cy="14"/>
              </a:xfrm>
              <a:custGeom>
                <a:avLst/>
                <a:gdLst>
                  <a:gd name="T0" fmla="*/ 8 w 13"/>
                  <a:gd name="T1" fmla="*/ 2 h 9"/>
                  <a:gd name="T2" fmla="*/ 3 w 13"/>
                  <a:gd name="T3" fmla="*/ 5 h 9"/>
                  <a:gd name="T4" fmla="*/ 3 w 13"/>
                  <a:gd name="T5" fmla="*/ 9 h 9"/>
                  <a:gd name="T6" fmla="*/ 11 w 13"/>
                  <a:gd name="T7" fmla="*/ 5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7" y="4"/>
                      <a:pt x="5" y="5"/>
                      <a:pt x="3" y="5"/>
                    </a:cubicBezTo>
                    <a:cubicBezTo>
                      <a:pt x="0" y="6"/>
                      <a:pt x="0" y="9"/>
                      <a:pt x="3" y="9"/>
                    </a:cubicBezTo>
                    <a:cubicBezTo>
                      <a:pt x="6" y="8"/>
                      <a:pt x="9" y="7"/>
                      <a:pt x="11" y="5"/>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5" name="Freeform: Shape 11044"/>
              <p:cNvSpPr/>
              <p:nvPr/>
            </p:nvSpPr>
            <p:spPr bwMode="auto">
              <a:xfrm>
                <a:off x="5616" y="2210"/>
                <a:ext cx="19" cy="14"/>
              </a:xfrm>
              <a:custGeom>
                <a:avLst/>
                <a:gdLst>
                  <a:gd name="T0" fmla="*/ 8 w 12"/>
                  <a:gd name="T1" fmla="*/ 1 h 9"/>
                  <a:gd name="T2" fmla="*/ 2 w 12"/>
                  <a:gd name="T3" fmla="*/ 5 h 9"/>
                  <a:gd name="T4" fmla="*/ 3 w 12"/>
                  <a:gd name="T5" fmla="*/ 8 h 9"/>
                  <a:gd name="T6" fmla="*/ 7 w 12"/>
                  <a:gd name="T7" fmla="*/ 6 h 9"/>
                  <a:gd name="T8" fmla="*/ 9 w 12"/>
                  <a:gd name="T9" fmla="*/ 5 h 9"/>
                  <a:gd name="T10" fmla="*/ 10 w 12"/>
                  <a:gd name="T11" fmla="*/ 5 h 9"/>
                  <a:gd name="T12" fmla="*/ 8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8" y="1"/>
                    </a:moveTo>
                    <a:cubicBezTo>
                      <a:pt x="6" y="2"/>
                      <a:pt x="4" y="4"/>
                      <a:pt x="2" y="5"/>
                    </a:cubicBezTo>
                    <a:cubicBezTo>
                      <a:pt x="0" y="6"/>
                      <a:pt x="1" y="9"/>
                      <a:pt x="3" y="8"/>
                    </a:cubicBezTo>
                    <a:cubicBezTo>
                      <a:pt x="4" y="8"/>
                      <a:pt x="6" y="7"/>
                      <a:pt x="7" y="6"/>
                    </a:cubicBezTo>
                    <a:cubicBezTo>
                      <a:pt x="7" y="6"/>
                      <a:pt x="8" y="6"/>
                      <a:pt x="9" y="5"/>
                    </a:cubicBezTo>
                    <a:cubicBezTo>
                      <a:pt x="9" y="5"/>
                      <a:pt x="10" y="4"/>
                      <a:pt x="10" y="5"/>
                    </a:cubicBezTo>
                    <a:cubicBezTo>
                      <a:pt x="12" y="4"/>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6" name="Freeform: Shape 11045"/>
              <p:cNvSpPr/>
              <p:nvPr/>
            </p:nvSpPr>
            <p:spPr bwMode="auto">
              <a:xfrm>
                <a:off x="5609" y="2195"/>
                <a:ext cx="19" cy="12"/>
              </a:xfrm>
              <a:custGeom>
                <a:avLst/>
                <a:gdLst>
                  <a:gd name="T0" fmla="*/ 8 w 12"/>
                  <a:gd name="T1" fmla="*/ 1 h 8"/>
                  <a:gd name="T2" fmla="*/ 2 w 12"/>
                  <a:gd name="T3" fmla="*/ 4 h 8"/>
                  <a:gd name="T4" fmla="*/ 3 w 12"/>
                  <a:gd name="T5" fmla="*/ 8 h 8"/>
                  <a:gd name="T6" fmla="*/ 11 w 12"/>
                  <a:gd name="T7" fmla="*/ 4 h 8"/>
                  <a:gd name="T8" fmla="*/ 8 w 12"/>
                  <a:gd name="T9" fmla="*/ 1 h 8"/>
                </a:gdLst>
                <a:ahLst/>
                <a:cxnLst>
                  <a:cxn ang="0">
                    <a:pos x="T0" y="T1"/>
                  </a:cxn>
                  <a:cxn ang="0">
                    <a:pos x="T2" y="T3"/>
                  </a:cxn>
                  <a:cxn ang="0">
                    <a:pos x="T4" y="T5"/>
                  </a:cxn>
                  <a:cxn ang="0">
                    <a:pos x="T6" y="T7"/>
                  </a:cxn>
                  <a:cxn ang="0">
                    <a:pos x="T8" y="T9"/>
                  </a:cxn>
                </a:cxnLst>
                <a:rect l="0" t="0" r="r" b="b"/>
                <a:pathLst>
                  <a:path w="12" h="8">
                    <a:moveTo>
                      <a:pt x="8" y="1"/>
                    </a:moveTo>
                    <a:cubicBezTo>
                      <a:pt x="6" y="3"/>
                      <a:pt x="5" y="4"/>
                      <a:pt x="2" y="4"/>
                    </a:cubicBezTo>
                    <a:cubicBezTo>
                      <a:pt x="0" y="5"/>
                      <a:pt x="0" y="8"/>
                      <a:pt x="3" y="8"/>
                    </a:cubicBezTo>
                    <a:cubicBezTo>
                      <a:pt x="6" y="7"/>
                      <a:pt x="8" y="6"/>
                      <a:pt x="11" y="4"/>
                    </a:cubicBezTo>
                    <a:cubicBezTo>
                      <a:pt x="12" y="2"/>
                      <a:pt x="9"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7" name="Freeform: Shape 11046"/>
              <p:cNvSpPr/>
              <p:nvPr/>
            </p:nvSpPr>
            <p:spPr bwMode="auto">
              <a:xfrm>
                <a:off x="5627" y="2171"/>
                <a:ext cx="22" cy="16"/>
              </a:xfrm>
              <a:custGeom>
                <a:avLst/>
                <a:gdLst>
                  <a:gd name="T0" fmla="*/ 10 w 14"/>
                  <a:gd name="T1" fmla="*/ 1 h 10"/>
                  <a:gd name="T2" fmla="*/ 3 w 14"/>
                  <a:gd name="T3" fmla="*/ 6 h 10"/>
                  <a:gd name="T4" fmla="*/ 4 w 14"/>
                  <a:gd name="T5" fmla="*/ 9 h 10"/>
                  <a:gd name="T6" fmla="*/ 12 w 14"/>
                  <a:gd name="T7" fmla="*/ 4 h 10"/>
                  <a:gd name="T8" fmla="*/ 10 w 14"/>
                  <a:gd name="T9" fmla="*/ 1 h 10"/>
                </a:gdLst>
                <a:ahLst/>
                <a:cxnLst>
                  <a:cxn ang="0">
                    <a:pos x="T0" y="T1"/>
                  </a:cxn>
                  <a:cxn ang="0">
                    <a:pos x="T2" y="T3"/>
                  </a:cxn>
                  <a:cxn ang="0">
                    <a:pos x="T4" y="T5"/>
                  </a:cxn>
                  <a:cxn ang="0">
                    <a:pos x="T6" y="T7"/>
                  </a:cxn>
                  <a:cxn ang="0">
                    <a:pos x="T8" y="T9"/>
                  </a:cxn>
                </a:cxnLst>
                <a:rect l="0" t="0" r="r" b="b"/>
                <a:pathLst>
                  <a:path w="14" h="10">
                    <a:moveTo>
                      <a:pt x="10" y="1"/>
                    </a:moveTo>
                    <a:cubicBezTo>
                      <a:pt x="8" y="3"/>
                      <a:pt x="5" y="5"/>
                      <a:pt x="3" y="6"/>
                    </a:cubicBezTo>
                    <a:cubicBezTo>
                      <a:pt x="0" y="7"/>
                      <a:pt x="2" y="10"/>
                      <a:pt x="4" y="9"/>
                    </a:cubicBezTo>
                    <a:cubicBezTo>
                      <a:pt x="7" y="8"/>
                      <a:pt x="10"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8" name="Freeform: Shape 11047"/>
              <p:cNvSpPr/>
              <p:nvPr/>
            </p:nvSpPr>
            <p:spPr bwMode="auto">
              <a:xfrm>
                <a:off x="5643" y="2184"/>
                <a:ext cx="20" cy="11"/>
              </a:xfrm>
              <a:custGeom>
                <a:avLst/>
                <a:gdLst>
                  <a:gd name="T0" fmla="*/ 8 w 13"/>
                  <a:gd name="T1" fmla="*/ 1 h 7"/>
                  <a:gd name="T2" fmla="*/ 2 w 13"/>
                  <a:gd name="T3" fmla="*/ 3 h 7"/>
                  <a:gd name="T4" fmla="*/ 3 w 13"/>
                  <a:gd name="T5" fmla="*/ 7 h 7"/>
                  <a:gd name="T6" fmla="*/ 11 w 13"/>
                  <a:gd name="T7" fmla="*/ 4 h 7"/>
                  <a:gd name="T8" fmla="*/ 8 w 13"/>
                  <a:gd name="T9" fmla="*/ 1 h 7"/>
                </a:gdLst>
                <a:ahLst/>
                <a:cxnLst>
                  <a:cxn ang="0">
                    <a:pos x="T0" y="T1"/>
                  </a:cxn>
                  <a:cxn ang="0">
                    <a:pos x="T2" y="T3"/>
                  </a:cxn>
                  <a:cxn ang="0">
                    <a:pos x="T4" y="T5"/>
                  </a:cxn>
                  <a:cxn ang="0">
                    <a:pos x="T6" y="T7"/>
                  </a:cxn>
                  <a:cxn ang="0">
                    <a:pos x="T8" y="T9"/>
                  </a:cxn>
                </a:cxnLst>
                <a:rect l="0" t="0" r="r" b="b"/>
                <a:pathLst>
                  <a:path w="13" h="7">
                    <a:moveTo>
                      <a:pt x="8" y="1"/>
                    </a:moveTo>
                    <a:cubicBezTo>
                      <a:pt x="7" y="2"/>
                      <a:pt x="5" y="3"/>
                      <a:pt x="2" y="3"/>
                    </a:cubicBezTo>
                    <a:cubicBezTo>
                      <a:pt x="0" y="3"/>
                      <a:pt x="0" y="7"/>
                      <a:pt x="3" y="7"/>
                    </a:cubicBezTo>
                    <a:cubicBezTo>
                      <a:pt x="6" y="6"/>
                      <a:pt x="8" y="5"/>
                      <a:pt x="11" y="4"/>
                    </a:cubicBezTo>
                    <a:cubicBezTo>
                      <a:pt x="13"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9" name="Freeform: Shape 11048"/>
              <p:cNvSpPr/>
              <p:nvPr/>
            </p:nvSpPr>
            <p:spPr bwMode="auto">
              <a:xfrm>
                <a:off x="5663" y="2163"/>
                <a:ext cx="17" cy="11"/>
              </a:xfrm>
              <a:custGeom>
                <a:avLst/>
                <a:gdLst>
                  <a:gd name="T0" fmla="*/ 7 w 11"/>
                  <a:gd name="T1" fmla="*/ 1 h 7"/>
                  <a:gd name="T2" fmla="*/ 2 w 11"/>
                  <a:gd name="T3" fmla="*/ 3 h 7"/>
                  <a:gd name="T4" fmla="*/ 2 w 11"/>
                  <a:gd name="T5" fmla="*/ 7 h 7"/>
                  <a:gd name="T6" fmla="*/ 9 w 11"/>
                  <a:gd name="T7" fmla="*/ 4 h 7"/>
                  <a:gd name="T8" fmla="*/ 7 w 11"/>
                  <a:gd name="T9" fmla="*/ 1 h 7"/>
                </a:gdLst>
                <a:ahLst/>
                <a:cxnLst>
                  <a:cxn ang="0">
                    <a:pos x="T0" y="T1"/>
                  </a:cxn>
                  <a:cxn ang="0">
                    <a:pos x="T2" y="T3"/>
                  </a:cxn>
                  <a:cxn ang="0">
                    <a:pos x="T4" y="T5"/>
                  </a:cxn>
                  <a:cxn ang="0">
                    <a:pos x="T6" y="T7"/>
                  </a:cxn>
                  <a:cxn ang="0">
                    <a:pos x="T8" y="T9"/>
                  </a:cxn>
                </a:cxnLst>
                <a:rect l="0" t="0" r="r" b="b"/>
                <a:pathLst>
                  <a:path w="11" h="7">
                    <a:moveTo>
                      <a:pt x="7" y="1"/>
                    </a:moveTo>
                    <a:cubicBezTo>
                      <a:pt x="5" y="3"/>
                      <a:pt x="4" y="3"/>
                      <a:pt x="2" y="3"/>
                    </a:cubicBezTo>
                    <a:cubicBezTo>
                      <a:pt x="0" y="4"/>
                      <a:pt x="0" y="7"/>
                      <a:pt x="2" y="7"/>
                    </a:cubicBezTo>
                    <a:cubicBezTo>
                      <a:pt x="5" y="7"/>
                      <a:pt x="8" y="6"/>
                      <a:pt x="9" y="4"/>
                    </a:cubicBezTo>
                    <a:cubicBezTo>
                      <a:pt x="11" y="2"/>
                      <a:pt x="8"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0" name="Freeform: Shape 11049"/>
              <p:cNvSpPr/>
              <p:nvPr/>
            </p:nvSpPr>
            <p:spPr bwMode="auto">
              <a:xfrm>
                <a:off x="5671" y="2180"/>
                <a:ext cx="19" cy="15"/>
              </a:xfrm>
              <a:custGeom>
                <a:avLst/>
                <a:gdLst>
                  <a:gd name="T0" fmla="*/ 9 w 12"/>
                  <a:gd name="T1" fmla="*/ 1 h 9"/>
                  <a:gd name="T2" fmla="*/ 2 w 12"/>
                  <a:gd name="T3" fmla="*/ 4 h 9"/>
                  <a:gd name="T4" fmla="*/ 3 w 12"/>
                  <a:gd name="T5" fmla="*/ 8 h 9"/>
                  <a:gd name="T6" fmla="*/ 10 w 12"/>
                  <a:gd name="T7" fmla="*/ 5 h 9"/>
                  <a:gd name="T8" fmla="*/ 9 w 12"/>
                  <a:gd name="T9" fmla="*/ 1 h 9"/>
                </a:gdLst>
                <a:ahLst/>
                <a:cxnLst>
                  <a:cxn ang="0">
                    <a:pos x="T0" y="T1"/>
                  </a:cxn>
                  <a:cxn ang="0">
                    <a:pos x="T2" y="T3"/>
                  </a:cxn>
                  <a:cxn ang="0">
                    <a:pos x="T4" y="T5"/>
                  </a:cxn>
                  <a:cxn ang="0">
                    <a:pos x="T6" y="T7"/>
                  </a:cxn>
                  <a:cxn ang="0">
                    <a:pos x="T8" y="T9"/>
                  </a:cxn>
                </a:cxnLst>
                <a:rect l="0" t="0" r="r" b="b"/>
                <a:pathLst>
                  <a:path w="12" h="9">
                    <a:moveTo>
                      <a:pt x="9" y="1"/>
                    </a:moveTo>
                    <a:cubicBezTo>
                      <a:pt x="6" y="2"/>
                      <a:pt x="4" y="3"/>
                      <a:pt x="2" y="4"/>
                    </a:cubicBezTo>
                    <a:cubicBezTo>
                      <a:pt x="0" y="5"/>
                      <a:pt x="1" y="9"/>
                      <a:pt x="3" y="8"/>
                    </a:cubicBezTo>
                    <a:cubicBezTo>
                      <a:pt x="6" y="7"/>
                      <a:pt x="8" y="6"/>
                      <a:pt x="10" y="5"/>
                    </a:cubicBezTo>
                    <a:cubicBezTo>
                      <a:pt x="12" y="4"/>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1" name="Freeform: Shape 11050"/>
              <p:cNvSpPr/>
              <p:nvPr/>
            </p:nvSpPr>
            <p:spPr bwMode="auto">
              <a:xfrm>
                <a:off x="5646" y="2206"/>
                <a:ext cx="17" cy="11"/>
              </a:xfrm>
              <a:custGeom>
                <a:avLst/>
                <a:gdLst>
                  <a:gd name="T0" fmla="*/ 7 w 11"/>
                  <a:gd name="T1" fmla="*/ 2 h 7"/>
                  <a:gd name="T2" fmla="*/ 3 w 11"/>
                  <a:gd name="T3" fmla="*/ 4 h 7"/>
                  <a:gd name="T4" fmla="*/ 2 w 11"/>
                  <a:gd name="T5" fmla="*/ 7 h 7"/>
                  <a:gd name="T6" fmla="*/ 10 w 11"/>
                  <a:gd name="T7" fmla="*/ 4 h 7"/>
                  <a:gd name="T8" fmla="*/ 7 w 11"/>
                  <a:gd name="T9" fmla="*/ 2 h 7"/>
                </a:gdLst>
                <a:ahLst/>
                <a:cxnLst>
                  <a:cxn ang="0">
                    <a:pos x="T0" y="T1"/>
                  </a:cxn>
                  <a:cxn ang="0">
                    <a:pos x="T2" y="T3"/>
                  </a:cxn>
                  <a:cxn ang="0">
                    <a:pos x="T4" y="T5"/>
                  </a:cxn>
                  <a:cxn ang="0">
                    <a:pos x="T6" y="T7"/>
                  </a:cxn>
                  <a:cxn ang="0">
                    <a:pos x="T8" y="T9"/>
                  </a:cxn>
                </a:cxnLst>
                <a:rect l="0" t="0" r="r" b="b"/>
                <a:pathLst>
                  <a:path w="11" h="7">
                    <a:moveTo>
                      <a:pt x="7" y="2"/>
                    </a:moveTo>
                    <a:cubicBezTo>
                      <a:pt x="6" y="3"/>
                      <a:pt x="4" y="4"/>
                      <a:pt x="3" y="4"/>
                    </a:cubicBezTo>
                    <a:cubicBezTo>
                      <a:pt x="0" y="3"/>
                      <a:pt x="0" y="7"/>
                      <a:pt x="2" y="7"/>
                    </a:cubicBezTo>
                    <a:cubicBezTo>
                      <a:pt x="5" y="7"/>
                      <a:pt x="7" y="6"/>
                      <a:pt x="10" y="4"/>
                    </a:cubicBezTo>
                    <a:cubicBezTo>
                      <a:pt x="11"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2" name="Freeform: Shape 11051"/>
              <p:cNvSpPr/>
              <p:nvPr/>
            </p:nvSpPr>
            <p:spPr bwMode="auto">
              <a:xfrm>
                <a:off x="5644" y="2235"/>
                <a:ext cx="17" cy="13"/>
              </a:xfrm>
              <a:custGeom>
                <a:avLst/>
                <a:gdLst>
                  <a:gd name="T0" fmla="*/ 7 w 11"/>
                  <a:gd name="T1" fmla="*/ 1 h 8"/>
                  <a:gd name="T2" fmla="*/ 2 w 11"/>
                  <a:gd name="T3" fmla="*/ 4 h 8"/>
                  <a:gd name="T4" fmla="*/ 2 w 11"/>
                  <a:gd name="T5" fmla="*/ 8 h 8"/>
                  <a:gd name="T6" fmla="*/ 9 w 11"/>
                  <a:gd name="T7" fmla="*/ 4 h 8"/>
                  <a:gd name="T8" fmla="*/ 7 w 11"/>
                  <a:gd name="T9" fmla="*/ 1 h 8"/>
                </a:gdLst>
                <a:ahLst/>
                <a:cxnLst>
                  <a:cxn ang="0">
                    <a:pos x="T0" y="T1"/>
                  </a:cxn>
                  <a:cxn ang="0">
                    <a:pos x="T2" y="T3"/>
                  </a:cxn>
                  <a:cxn ang="0">
                    <a:pos x="T4" y="T5"/>
                  </a:cxn>
                  <a:cxn ang="0">
                    <a:pos x="T6" y="T7"/>
                  </a:cxn>
                  <a:cxn ang="0">
                    <a:pos x="T8" y="T9"/>
                  </a:cxn>
                </a:cxnLst>
                <a:rect l="0" t="0" r="r" b="b"/>
                <a:pathLst>
                  <a:path w="11" h="8">
                    <a:moveTo>
                      <a:pt x="7" y="1"/>
                    </a:moveTo>
                    <a:cubicBezTo>
                      <a:pt x="6" y="2"/>
                      <a:pt x="4" y="3"/>
                      <a:pt x="2" y="4"/>
                    </a:cubicBezTo>
                    <a:cubicBezTo>
                      <a:pt x="0" y="4"/>
                      <a:pt x="0" y="8"/>
                      <a:pt x="2" y="8"/>
                    </a:cubicBezTo>
                    <a:cubicBezTo>
                      <a:pt x="5" y="7"/>
                      <a:pt x="7" y="6"/>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3" name="Freeform: Shape 11052"/>
              <p:cNvSpPr/>
              <p:nvPr/>
            </p:nvSpPr>
            <p:spPr bwMode="auto">
              <a:xfrm>
                <a:off x="5627" y="2262"/>
                <a:ext cx="16" cy="13"/>
              </a:xfrm>
              <a:custGeom>
                <a:avLst/>
                <a:gdLst>
                  <a:gd name="T0" fmla="*/ 6 w 10"/>
                  <a:gd name="T1" fmla="*/ 3 h 8"/>
                  <a:gd name="T2" fmla="*/ 2 w 10"/>
                  <a:gd name="T3" fmla="*/ 4 h 8"/>
                  <a:gd name="T4" fmla="*/ 3 w 10"/>
                  <a:gd name="T5" fmla="*/ 8 h 8"/>
                  <a:gd name="T6" fmla="*/ 9 w 10"/>
                  <a:gd name="T7" fmla="*/ 4 h 8"/>
                  <a:gd name="T8" fmla="*/ 6 w 10"/>
                  <a:gd name="T9" fmla="*/ 3 h 8"/>
                </a:gdLst>
                <a:ahLst/>
                <a:cxnLst>
                  <a:cxn ang="0">
                    <a:pos x="T0" y="T1"/>
                  </a:cxn>
                  <a:cxn ang="0">
                    <a:pos x="T2" y="T3"/>
                  </a:cxn>
                  <a:cxn ang="0">
                    <a:pos x="T4" y="T5"/>
                  </a:cxn>
                  <a:cxn ang="0">
                    <a:pos x="T6" y="T7"/>
                  </a:cxn>
                  <a:cxn ang="0">
                    <a:pos x="T8" y="T9"/>
                  </a:cxn>
                </a:cxnLst>
                <a:rect l="0" t="0" r="r" b="b"/>
                <a:pathLst>
                  <a:path w="10" h="8">
                    <a:moveTo>
                      <a:pt x="6" y="3"/>
                    </a:moveTo>
                    <a:cubicBezTo>
                      <a:pt x="5" y="3"/>
                      <a:pt x="3" y="4"/>
                      <a:pt x="2" y="4"/>
                    </a:cubicBezTo>
                    <a:cubicBezTo>
                      <a:pt x="0" y="4"/>
                      <a:pt x="0" y="8"/>
                      <a:pt x="3" y="8"/>
                    </a:cubicBezTo>
                    <a:cubicBezTo>
                      <a:pt x="5" y="7"/>
                      <a:pt x="8" y="6"/>
                      <a:pt x="9" y="4"/>
                    </a:cubicBezTo>
                    <a:cubicBezTo>
                      <a:pt x="10" y="2"/>
                      <a:pt x="7" y="0"/>
                      <a:pt x="6"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4" name="Freeform: Shape 11053"/>
              <p:cNvSpPr/>
              <p:nvPr/>
            </p:nvSpPr>
            <p:spPr bwMode="auto">
              <a:xfrm>
                <a:off x="5655" y="2257"/>
                <a:ext cx="21" cy="15"/>
              </a:xfrm>
              <a:custGeom>
                <a:avLst/>
                <a:gdLst>
                  <a:gd name="T0" fmla="*/ 9 w 13"/>
                  <a:gd name="T1" fmla="*/ 1 h 9"/>
                  <a:gd name="T2" fmla="*/ 3 w 13"/>
                  <a:gd name="T3" fmla="*/ 5 h 9"/>
                  <a:gd name="T4" fmla="*/ 3 w 13"/>
                  <a:gd name="T5" fmla="*/ 9 h 9"/>
                  <a:gd name="T6" fmla="*/ 11 w 13"/>
                  <a:gd name="T7" fmla="*/ 4 h 9"/>
                  <a:gd name="T8" fmla="*/ 9 w 13"/>
                  <a:gd name="T9" fmla="*/ 1 h 9"/>
                </a:gdLst>
                <a:ahLst/>
                <a:cxnLst>
                  <a:cxn ang="0">
                    <a:pos x="T0" y="T1"/>
                  </a:cxn>
                  <a:cxn ang="0">
                    <a:pos x="T2" y="T3"/>
                  </a:cxn>
                  <a:cxn ang="0">
                    <a:pos x="T4" y="T5"/>
                  </a:cxn>
                  <a:cxn ang="0">
                    <a:pos x="T6" y="T7"/>
                  </a:cxn>
                  <a:cxn ang="0">
                    <a:pos x="T8" y="T9"/>
                  </a:cxn>
                </a:cxnLst>
                <a:rect l="0" t="0" r="r" b="b"/>
                <a:pathLst>
                  <a:path w="13" h="9">
                    <a:moveTo>
                      <a:pt x="9" y="1"/>
                    </a:moveTo>
                    <a:cubicBezTo>
                      <a:pt x="7" y="2"/>
                      <a:pt x="5" y="5"/>
                      <a:pt x="3" y="5"/>
                    </a:cubicBezTo>
                    <a:cubicBezTo>
                      <a:pt x="0" y="5"/>
                      <a:pt x="0" y="9"/>
                      <a:pt x="3" y="9"/>
                    </a:cubicBezTo>
                    <a:cubicBezTo>
                      <a:pt x="6" y="8"/>
                      <a:pt x="9"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5" name="Freeform: Shape 11054"/>
              <p:cNvSpPr/>
              <p:nvPr/>
            </p:nvSpPr>
            <p:spPr bwMode="auto">
              <a:xfrm>
                <a:off x="5652" y="2276"/>
                <a:ext cx="16" cy="11"/>
              </a:xfrm>
              <a:custGeom>
                <a:avLst/>
                <a:gdLst>
                  <a:gd name="T0" fmla="*/ 6 w 10"/>
                  <a:gd name="T1" fmla="*/ 2 h 7"/>
                  <a:gd name="T2" fmla="*/ 3 w 10"/>
                  <a:gd name="T3" fmla="*/ 3 h 7"/>
                  <a:gd name="T4" fmla="*/ 2 w 10"/>
                  <a:gd name="T5" fmla="*/ 7 h 7"/>
                  <a:gd name="T6" fmla="*/ 9 w 10"/>
                  <a:gd name="T7" fmla="*/ 4 h 7"/>
                  <a:gd name="T8" fmla="*/ 6 w 10"/>
                  <a:gd name="T9" fmla="*/ 2 h 7"/>
                </a:gdLst>
                <a:ahLst/>
                <a:cxnLst>
                  <a:cxn ang="0">
                    <a:pos x="T0" y="T1"/>
                  </a:cxn>
                  <a:cxn ang="0">
                    <a:pos x="T2" y="T3"/>
                  </a:cxn>
                  <a:cxn ang="0">
                    <a:pos x="T4" y="T5"/>
                  </a:cxn>
                  <a:cxn ang="0">
                    <a:pos x="T6" y="T7"/>
                  </a:cxn>
                  <a:cxn ang="0">
                    <a:pos x="T8" y="T9"/>
                  </a:cxn>
                </a:cxnLst>
                <a:rect l="0" t="0" r="r" b="b"/>
                <a:pathLst>
                  <a:path w="10" h="7">
                    <a:moveTo>
                      <a:pt x="6" y="2"/>
                    </a:moveTo>
                    <a:cubicBezTo>
                      <a:pt x="5" y="3"/>
                      <a:pt x="4" y="3"/>
                      <a:pt x="3" y="3"/>
                    </a:cubicBezTo>
                    <a:cubicBezTo>
                      <a:pt x="1" y="3"/>
                      <a:pt x="0" y="6"/>
                      <a:pt x="2" y="7"/>
                    </a:cubicBezTo>
                    <a:cubicBezTo>
                      <a:pt x="5" y="7"/>
                      <a:pt x="7" y="6"/>
                      <a:pt x="9" y="4"/>
                    </a:cubicBezTo>
                    <a:cubicBezTo>
                      <a:pt x="10"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6" name="Freeform: Shape 11055"/>
              <p:cNvSpPr/>
              <p:nvPr/>
            </p:nvSpPr>
            <p:spPr bwMode="auto">
              <a:xfrm>
                <a:off x="5680" y="2254"/>
                <a:ext cx="26" cy="18"/>
              </a:xfrm>
              <a:custGeom>
                <a:avLst/>
                <a:gdLst>
                  <a:gd name="T0" fmla="*/ 12 w 16"/>
                  <a:gd name="T1" fmla="*/ 2 h 11"/>
                  <a:gd name="T2" fmla="*/ 3 w 16"/>
                  <a:gd name="T3" fmla="*/ 7 h 11"/>
                  <a:gd name="T4" fmla="*/ 4 w 16"/>
                  <a:gd name="T5" fmla="*/ 10 h 11"/>
                  <a:gd name="T6" fmla="*/ 14 w 16"/>
                  <a:gd name="T7" fmla="*/ 5 h 11"/>
                  <a:gd name="T8" fmla="*/ 12 w 16"/>
                  <a:gd name="T9" fmla="*/ 2 h 11"/>
                </a:gdLst>
                <a:ahLst/>
                <a:cxnLst>
                  <a:cxn ang="0">
                    <a:pos x="T0" y="T1"/>
                  </a:cxn>
                  <a:cxn ang="0">
                    <a:pos x="T2" y="T3"/>
                  </a:cxn>
                  <a:cxn ang="0">
                    <a:pos x="T4" y="T5"/>
                  </a:cxn>
                  <a:cxn ang="0">
                    <a:pos x="T6" y="T7"/>
                  </a:cxn>
                  <a:cxn ang="0">
                    <a:pos x="T8" y="T9"/>
                  </a:cxn>
                </a:cxnLst>
                <a:rect l="0" t="0" r="r" b="b"/>
                <a:pathLst>
                  <a:path w="16" h="11">
                    <a:moveTo>
                      <a:pt x="12" y="2"/>
                    </a:moveTo>
                    <a:cubicBezTo>
                      <a:pt x="9" y="4"/>
                      <a:pt x="6" y="6"/>
                      <a:pt x="3" y="7"/>
                    </a:cubicBezTo>
                    <a:cubicBezTo>
                      <a:pt x="0" y="7"/>
                      <a:pt x="2" y="11"/>
                      <a:pt x="4" y="10"/>
                    </a:cubicBezTo>
                    <a:cubicBezTo>
                      <a:pt x="8" y="9"/>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7" name="Freeform: Shape 11056"/>
              <p:cNvSpPr/>
              <p:nvPr/>
            </p:nvSpPr>
            <p:spPr bwMode="auto">
              <a:xfrm>
                <a:off x="5687" y="2235"/>
                <a:ext cx="22" cy="16"/>
              </a:xfrm>
              <a:custGeom>
                <a:avLst/>
                <a:gdLst>
                  <a:gd name="T0" fmla="*/ 10 w 14"/>
                  <a:gd name="T1" fmla="*/ 1 h 10"/>
                  <a:gd name="T2" fmla="*/ 2 w 14"/>
                  <a:gd name="T3" fmla="*/ 5 h 10"/>
                  <a:gd name="T4" fmla="*/ 3 w 14"/>
                  <a:gd name="T5" fmla="*/ 9 h 10"/>
                  <a:gd name="T6" fmla="*/ 12 w 14"/>
                  <a:gd name="T7" fmla="*/ 4 h 10"/>
                  <a:gd name="T8" fmla="*/ 10 w 14"/>
                  <a:gd name="T9" fmla="*/ 1 h 10"/>
                </a:gdLst>
                <a:ahLst/>
                <a:cxnLst>
                  <a:cxn ang="0">
                    <a:pos x="T0" y="T1"/>
                  </a:cxn>
                  <a:cxn ang="0">
                    <a:pos x="T2" y="T3"/>
                  </a:cxn>
                  <a:cxn ang="0">
                    <a:pos x="T4" y="T5"/>
                  </a:cxn>
                  <a:cxn ang="0">
                    <a:pos x="T6" y="T7"/>
                  </a:cxn>
                  <a:cxn ang="0">
                    <a:pos x="T8" y="T9"/>
                  </a:cxn>
                </a:cxnLst>
                <a:rect l="0" t="0" r="r" b="b"/>
                <a:pathLst>
                  <a:path w="14" h="10">
                    <a:moveTo>
                      <a:pt x="10" y="1"/>
                    </a:moveTo>
                    <a:cubicBezTo>
                      <a:pt x="8" y="3"/>
                      <a:pt x="5" y="4"/>
                      <a:pt x="2" y="5"/>
                    </a:cubicBezTo>
                    <a:cubicBezTo>
                      <a:pt x="0" y="6"/>
                      <a:pt x="1" y="10"/>
                      <a:pt x="3" y="9"/>
                    </a:cubicBezTo>
                    <a:cubicBezTo>
                      <a:pt x="7" y="8"/>
                      <a:pt x="10"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8" name="Freeform: Shape 11057"/>
              <p:cNvSpPr/>
              <p:nvPr/>
            </p:nvSpPr>
            <p:spPr bwMode="auto">
              <a:xfrm>
                <a:off x="5676" y="2215"/>
                <a:ext cx="17" cy="14"/>
              </a:xfrm>
              <a:custGeom>
                <a:avLst/>
                <a:gdLst>
                  <a:gd name="T0" fmla="*/ 7 w 11"/>
                  <a:gd name="T1" fmla="*/ 1 h 9"/>
                  <a:gd name="T2" fmla="*/ 2 w 11"/>
                  <a:gd name="T3" fmla="*/ 5 h 9"/>
                  <a:gd name="T4" fmla="*/ 4 w 11"/>
                  <a:gd name="T5" fmla="*/ 8 h 9"/>
                  <a:gd name="T6" fmla="*/ 9 w 11"/>
                  <a:gd name="T7" fmla="*/ 4 h 9"/>
                  <a:gd name="T8" fmla="*/ 7 w 11"/>
                  <a:gd name="T9" fmla="*/ 1 h 9"/>
                </a:gdLst>
                <a:ahLst/>
                <a:cxnLst>
                  <a:cxn ang="0">
                    <a:pos x="T0" y="T1"/>
                  </a:cxn>
                  <a:cxn ang="0">
                    <a:pos x="T2" y="T3"/>
                  </a:cxn>
                  <a:cxn ang="0">
                    <a:pos x="T4" y="T5"/>
                  </a:cxn>
                  <a:cxn ang="0">
                    <a:pos x="T6" y="T7"/>
                  </a:cxn>
                  <a:cxn ang="0">
                    <a:pos x="T8" y="T9"/>
                  </a:cxn>
                </a:cxnLst>
                <a:rect l="0" t="0" r="r" b="b"/>
                <a:pathLst>
                  <a:path w="11" h="9">
                    <a:moveTo>
                      <a:pt x="7" y="1"/>
                    </a:moveTo>
                    <a:cubicBezTo>
                      <a:pt x="5" y="2"/>
                      <a:pt x="3" y="4"/>
                      <a:pt x="2" y="5"/>
                    </a:cubicBezTo>
                    <a:cubicBezTo>
                      <a:pt x="0" y="6"/>
                      <a:pt x="2" y="9"/>
                      <a:pt x="4" y="8"/>
                    </a:cubicBezTo>
                    <a:cubicBezTo>
                      <a:pt x="6" y="7"/>
                      <a:pt x="7" y="5"/>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9" name="Freeform: Shape 11058"/>
              <p:cNvSpPr/>
              <p:nvPr/>
            </p:nvSpPr>
            <p:spPr bwMode="auto">
              <a:xfrm>
                <a:off x="5693" y="2187"/>
                <a:ext cx="19" cy="14"/>
              </a:xfrm>
              <a:custGeom>
                <a:avLst/>
                <a:gdLst>
                  <a:gd name="T0" fmla="*/ 8 w 12"/>
                  <a:gd name="T1" fmla="*/ 1 h 9"/>
                  <a:gd name="T2" fmla="*/ 2 w 12"/>
                  <a:gd name="T3" fmla="*/ 5 h 9"/>
                  <a:gd name="T4" fmla="*/ 4 w 12"/>
                  <a:gd name="T5" fmla="*/ 8 h 9"/>
                  <a:gd name="T6" fmla="*/ 10 w 12"/>
                  <a:gd name="T7" fmla="*/ 4 h 9"/>
                  <a:gd name="T8" fmla="*/ 8 w 12"/>
                  <a:gd name="T9" fmla="*/ 1 h 9"/>
                </a:gdLst>
                <a:ahLst/>
                <a:cxnLst>
                  <a:cxn ang="0">
                    <a:pos x="T0" y="T1"/>
                  </a:cxn>
                  <a:cxn ang="0">
                    <a:pos x="T2" y="T3"/>
                  </a:cxn>
                  <a:cxn ang="0">
                    <a:pos x="T4" y="T5"/>
                  </a:cxn>
                  <a:cxn ang="0">
                    <a:pos x="T6" y="T7"/>
                  </a:cxn>
                  <a:cxn ang="0">
                    <a:pos x="T8" y="T9"/>
                  </a:cxn>
                </a:cxnLst>
                <a:rect l="0" t="0" r="r" b="b"/>
                <a:pathLst>
                  <a:path w="12" h="9">
                    <a:moveTo>
                      <a:pt x="8" y="1"/>
                    </a:moveTo>
                    <a:cubicBezTo>
                      <a:pt x="6" y="2"/>
                      <a:pt x="4" y="4"/>
                      <a:pt x="2" y="5"/>
                    </a:cubicBezTo>
                    <a:cubicBezTo>
                      <a:pt x="0" y="6"/>
                      <a:pt x="2" y="9"/>
                      <a:pt x="4" y="8"/>
                    </a:cubicBezTo>
                    <a:cubicBezTo>
                      <a:pt x="6" y="7"/>
                      <a:pt x="8" y="5"/>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0" name="Freeform: Shape 11059"/>
              <p:cNvSpPr/>
              <p:nvPr/>
            </p:nvSpPr>
            <p:spPr bwMode="auto">
              <a:xfrm>
                <a:off x="5707" y="2204"/>
                <a:ext cx="19" cy="13"/>
              </a:xfrm>
              <a:custGeom>
                <a:avLst/>
                <a:gdLst>
                  <a:gd name="T0" fmla="*/ 7 w 12"/>
                  <a:gd name="T1" fmla="*/ 1 h 8"/>
                  <a:gd name="T2" fmla="*/ 3 w 12"/>
                  <a:gd name="T3" fmla="*/ 4 h 8"/>
                  <a:gd name="T4" fmla="*/ 3 w 12"/>
                  <a:gd name="T5" fmla="*/ 7 h 8"/>
                  <a:gd name="T6" fmla="*/ 10 w 12"/>
                  <a:gd name="T7" fmla="*/ 4 h 8"/>
                  <a:gd name="T8" fmla="*/ 7 w 12"/>
                  <a:gd name="T9" fmla="*/ 1 h 8"/>
                </a:gdLst>
                <a:ahLst/>
                <a:cxnLst>
                  <a:cxn ang="0">
                    <a:pos x="T0" y="T1"/>
                  </a:cxn>
                  <a:cxn ang="0">
                    <a:pos x="T2" y="T3"/>
                  </a:cxn>
                  <a:cxn ang="0">
                    <a:pos x="T4" y="T5"/>
                  </a:cxn>
                  <a:cxn ang="0">
                    <a:pos x="T6" y="T7"/>
                  </a:cxn>
                  <a:cxn ang="0">
                    <a:pos x="T8" y="T9"/>
                  </a:cxn>
                </a:cxnLst>
                <a:rect l="0" t="0" r="r" b="b"/>
                <a:pathLst>
                  <a:path w="12" h="8">
                    <a:moveTo>
                      <a:pt x="7" y="1"/>
                    </a:moveTo>
                    <a:cubicBezTo>
                      <a:pt x="6" y="2"/>
                      <a:pt x="4" y="3"/>
                      <a:pt x="3" y="4"/>
                    </a:cubicBezTo>
                    <a:cubicBezTo>
                      <a:pt x="0" y="4"/>
                      <a:pt x="1" y="8"/>
                      <a:pt x="3" y="7"/>
                    </a:cubicBezTo>
                    <a:cubicBezTo>
                      <a:pt x="5" y="7"/>
                      <a:pt x="8" y="6"/>
                      <a:pt x="10" y="4"/>
                    </a:cubicBezTo>
                    <a:cubicBezTo>
                      <a:pt x="12"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1" name="Freeform: Shape 11060"/>
              <p:cNvSpPr/>
              <p:nvPr/>
            </p:nvSpPr>
            <p:spPr bwMode="auto">
              <a:xfrm>
                <a:off x="5720" y="2182"/>
                <a:ext cx="19" cy="13"/>
              </a:xfrm>
              <a:custGeom>
                <a:avLst/>
                <a:gdLst>
                  <a:gd name="T0" fmla="*/ 8 w 12"/>
                  <a:gd name="T1" fmla="*/ 2 h 8"/>
                  <a:gd name="T2" fmla="*/ 2 w 12"/>
                  <a:gd name="T3" fmla="*/ 4 h 8"/>
                  <a:gd name="T4" fmla="*/ 3 w 12"/>
                  <a:gd name="T5" fmla="*/ 8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4"/>
                      <a:pt x="2" y="4"/>
                    </a:cubicBezTo>
                    <a:cubicBezTo>
                      <a:pt x="0" y="5"/>
                      <a:pt x="0" y="8"/>
                      <a:pt x="3" y="8"/>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2" name="Freeform: Shape 11061"/>
              <p:cNvSpPr/>
              <p:nvPr/>
            </p:nvSpPr>
            <p:spPr bwMode="auto">
              <a:xfrm>
                <a:off x="5712" y="2165"/>
                <a:ext cx="20" cy="12"/>
              </a:xfrm>
              <a:custGeom>
                <a:avLst/>
                <a:gdLst>
                  <a:gd name="T0" fmla="*/ 10 w 13"/>
                  <a:gd name="T1" fmla="*/ 1 h 8"/>
                  <a:gd name="T2" fmla="*/ 2 w 13"/>
                  <a:gd name="T3" fmla="*/ 4 h 8"/>
                  <a:gd name="T4" fmla="*/ 4 w 13"/>
                  <a:gd name="T5" fmla="*/ 7 h 8"/>
                  <a:gd name="T6" fmla="*/ 11 w 13"/>
                  <a:gd name="T7" fmla="*/ 5 h 8"/>
                  <a:gd name="T8" fmla="*/ 10 w 13"/>
                  <a:gd name="T9" fmla="*/ 1 h 8"/>
                </a:gdLst>
                <a:ahLst/>
                <a:cxnLst>
                  <a:cxn ang="0">
                    <a:pos x="T0" y="T1"/>
                  </a:cxn>
                  <a:cxn ang="0">
                    <a:pos x="T2" y="T3"/>
                  </a:cxn>
                  <a:cxn ang="0">
                    <a:pos x="T4" y="T5"/>
                  </a:cxn>
                  <a:cxn ang="0">
                    <a:pos x="T6" y="T7"/>
                  </a:cxn>
                  <a:cxn ang="0">
                    <a:pos x="T8" y="T9"/>
                  </a:cxn>
                </a:cxnLst>
                <a:rect l="0" t="0" r="r" b="b"/>
                <a:pathLst>
                  <a:path w="13" h="8">
                    <a:moveTo>
                      <a:pt x="10" y="1"/>
                    </a:moveTo>
                    <a:cubicBezTo>
                      <a:pt x="2" y="4"/>
                      <a:pt x="2" y="4"/>
                      <a:pt x="2" y="4"/>
                    </a:cubicBezTo>
                    <a:cubicBezTo>
                      <a:pt x="0" y="5"/>
                      <a:pt x="2" y="8"/>
                      <a:pt x="4" y="7"/>
                    </a:cubicBezTo>
                    <a:cubicBezTo>
                      <a:pt x="11" y="5"/>
                      <a:pt x="11" y="5"/>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3" name="Freeform: Shape 11062"/>
              <p:cNvSpPr/>
              <p:nvPr/>
            </p:nvSpPr>
            <p:spPr bwMode="auto">
              <a:xfrm>
                <a:off x="5696" y="2154"/>
                <a:ext cx="19" cy="12"/>
              </a:xfrm>
              <a:custGeom>
                <a:avLst/>
                <a:gdLst>
                  <a:gd name="T0" fmla="*/ 8 w 12"/>
                  <a:gd name="T1" fmla="*/ 2 h 8"/>
                  <a:gd name="T2" fmla="*/ 2 w 12"/>
                  <a:gd name="T3" fmla="*/ 4 h 8"/>
                  <a:gd name="T4" fmla="*/ 3 w 12"/>
                  <a:gd name="T5" fmla="*/ 7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3"/>
                      <a:pt x="2" y="4"/>
                    </a:cubicBezTo>
                    <a:cubicBezTo>
                      <a:pt x="0" y="4"/>
                      <a:pt x="0" y="8"/>
                      <a:pt x="3" y="7"/>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4" name="Freeform: Shape 11063"/>
              <p:cNvSpPr/>
              <p:nvPr/>
            </p:nvSpPr>
            <p:spPr bwMode="auto">
              <a:xfrm>
                <a:off x="5713" y="2133"/>
                <a:ext cx="22" cy="14"/>
              </a:xfrm>
              <a:custGeom>
                <a:avLst/>
                <a:gdLst>
                  <a:gd name="T0" fmla="*/ 10 w 14"/>
                  <a:gd name="T1" fmla="*/ 1 h 9"/>
                  <a:gd name="T2" fmla="*/ 2 w 14"/>
                  <a:gd name="T3" fmla="*/ 5 h 9"/>
                  <a:gd name="T4" fmla="*/ 4 w 14"/>
                  <a:gd name="T5" fmla="*/ 8 h 9"/>
                  <a:gd name="T6" fmla="*/ 12 w 14"/>
                  <a:gd name="T7" fmla="*/ 5 h 9"/>
                  <a:gd name="T8" fmla="*/ 10 w 14"/>
                  <a:gd name="T9" fmla="*/ 1 h 9"/>
                </a:gdLst>
                <a:ahLst/>
                <a:cxnLst>
                  <a:cxn ang="0">
                    <a:pos x="T0" y="T1"/>
                  </a:cxn>
                  <a:cxn ang="0">
                    <a:pos x="T2" y="T3"/>
                  </a:cxn>
                  <a:cxn ang="0">
                    <a:pos x="T4" y="T5"/>
                  </a:cxn>
                  <a:cxn ang="0">
                    <a:pos x="T6" y="T7"/>
                  </a:cxn>
                  <a:cxn ang="0">
                    <a:pos x="T8" y="T9"/>
                  </a:cxn>
                </a:cxnLst>
                <a:rect l="0" t="0" r="r" b="b"/>
                <a:pathLst>
                  <a:path w="14" h="9">
                    <a:moveTo>
                      <a:pt x="10" y="1"/>
                    </a:moveTo>
                    <a:cubicBezTo>
                      <a:pt x="7" y="2"/>
                      <a:pt x="5" y="3"/>
                      <a:pt x="2" y="5"/>
                    </a:cubicBezTo>
                    <a:cubicBezTo>
                      <a:pt x="0" y="6"/>
                      <a:pt x="2" y="9"/>
                      <a:pt x="4" y="8"/>
                    </a:cubicBezTo>
                    <a:cubicBezTo>
                      <a:pt x="6" y="7"/>
                      <a:pt x="9" y="6"/>
                      <a:pt x="12" y="5"/>
                    </a:cubicBezTo>
                    <a:cubicBezTo>
                      <a:pt x="14" y="4"/>
                      <a:pt x="13"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5" name="Freeform: Shape 11064"/>
              <p:cNvSpPr/>
              <p:nvPr/>
            </p:nvSpPr>
            <p:spPr bwMode="auto">
              <a:xfrm>
                <a:off x="5729" y="2144"/>
                <a:ext cx="21" cy="13"/>
              </a:xfrm>
              <a:custGeom>
                <a:avLst/>
                <a:gdLst>
                  <a:gd name="T0" fmla="*/ 10 w 13"/>
                  <a:gd name="T1" fmla="*/ 1 h 8"/>
                  <a:gd name="T2" fmla="*/ 2 w 13"/>
                  <a:gd name="T3" fmla="*/ 3 h 8"/>
                  <a:gd name="T4" fmla="*/ 4 w 13"/>
                  <a:gd name="T5" fmla="*/ 7 h 8"/>
                  <a:gd name="T6" fmla="*/ 11 w 13"/>
                  <a:gd name="T7" fmla="*/ 4 h 8"/>
                  <a:gd name="T8" fmla="*/ 10 w 13"/>
                  <a:gd name="T9" fmla="*/ 1 h 8"/>
                </a:gdLst>
                <a:ahLst/>
                <a:cxnLst>
                  <a:cxn ang="0">
                    <a:pos x="T0" y="T1"/>
                  </a:cxn>
                  <a:cxn ang="0">
                    <a:pos x="T2" y="T3"/>
                  </a:cxn>
                  <a:cxn ang="0">
                    <a:pos x="T4" y="T5"/>
                  </a:cxn>
                  <a:cxn ang="0">
                    <a:pos x="T6" y="T7"/>
                  </a:cxn>
                  <a:cxn ang="0">
                    <a:pos x="T8" y="T9"/>
                  </a:cxn>
                </a:cxnLst>
                <a:rect l="0" t="0" r="r" b="b"/>
                <a:pathLst>
                  <a:path w="13" h="8">
                    <a:moveTo>
                      <a:pt x="10" y="1"/>
                    </a:moveTo>
                    <a:cubicBezTo>
                      <a:pt x="2" y="3"/>
                      <a:pt x="2" y="3"/>
                      <a:pt x="2" y="3"/>
                    </a:cubicBezTo>
                    <a:cubicBezTo>
                      <a:pt x="0" y="4"/>
                      <a:pt x="1" y="8"/>
                      <a:pt x="4" y="7"/>
                    </a:cubicBezTo>
                    <a:cubicBezTo>
                      <a:pt x="11" y="4"/>
                      <a:pt x="11" y="4"/>
                      <a:pt x="11" y="4"/>
                    </a:cubicBezTo>
                    <a:cubicBezTo>
                      <a:pt x="13"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6" name="Freeform: Shape 11065"/>
              <p:cNvSpPr/>
              <p:nvPr/>
            </p:nvSpPr>
            <p:spPr bwMode="auto">
              <a:xfrm>
                <a:off x="5753" y="2124"/>
                <a:ext cx="17" cy="12"/>
              </a:xfrm>
              <a:custGeom>
                <a:avLst/>
                <a:gdLst>
                  <a:gd name="T0" fmla="*/ 7 w 11"/>
                  <a:gd name="T1" fmla="*/ 1 h 8"/>
                  <a:gd name="T2" fmla="*/ 2 w 11"/>
                  <a:gd name="T3" fmla="*/ 4 h 8"/>
                  <a:gd name="T4" fmla="*/ 3 w 11"/>
                  <a:gd name="T5" fmla="*/ 7 h 8"/>
                  <a:gd name="T6" fmla="*/ 9 w 11"/>
                  <a:gd name="T7" fmla="*/ 4 h 8"/>
                  <a:gd name="T8" fmla="*/ 7 w 11"/>
                  <a:gd name="T9" fmla="*/ 1 h 8"/>
                </a:gdLst>
                <a:ahLst/>
                <a:cxnLst>
                  <a:cxn ang="0">
                    <a:pos x="T0" y="T1"/>
                  </a:cxn>
                  <a:cxn ang="0">
                    <a:pos x="T2" y="T3"/>
                  </a:cxn>
                  <a:cxn ang="0">
                    <a:pos x="T4" y="T5"/>
                  </a:cxn>
                  <a:cxn ang="0">
                    <a:pos x="T6" y="T7"/>
                  </a:cxn>
                  <a:cxn ang="0">
                    <a:pos x="T8" y="T9"/>
                  </a:cxn>
                </a:cxnLst>
                <a:rect l="0" t="0" r="r" b="b"/>
                <a:pathLst>
                  <a:path w="11" h="8">
                    <a:moveTo>
                      <a:pt x="7" y="1"/>
                    </a:moveTo>
                    <a:cubicBezTo>
                      <a:pt x="6" y="2"/>
                      <a:pt x="4" y="3"/>
                      <a:pt x="2" y="4"/>
                    </a:cubicBezTo>
                    <a:cubicBezTo>
                      <a:pt x="0" y="4"/>
                      <a:pt x="1" y="8"/>
                      <a:pt x="3" y="7"/>
                    </a:cubicBezTo>
                    <a:cubicBezTo>
                      <a:pt x="5" y="6"/>
                      <a:pt x="7" y="6"/>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7" name="Freeform: Shape 11066"/>
              <p:cNvSpPr/>
              <p:nvPr/>
            </p:nvSpPr>
            <p:spPr bwMode="auto">
              <a:xfrm>
                <a:off x="5761" y="2136"/>
                <a:ext cx="19" cy="10"/>
              </a:xfrm>
              <a:custGeom>
                <a:avLst/>
                <a:gdLst>
                  <a:gd name="T0" fmla="*/ 8 w 12"/>
                  <a:gd name="T1" fmla="*/ 1 h 6"/>
                  <a:gd name="T2" fmla="*/ 4 w 12"/>
                  <a:gd name="T3" fmla="*/ 2 h 6"/>
                  <a:gd name="T4" fmla="*/ 3 w 12"/>
                  <a:gd name="T5" fmla="*/ 6 h 6"/>
                  <a:gd name="T6" fmla="*/ 10 w 12"/>
                  <a:gd name="T7" fmla="*/ 5 h 6"/>
                  <a:gd name="T8" fmla="*/ 8 w 12"/>
                  <a:gd name="T9" fmla="*/ 1 h 6"/>
                </a:gdLst>
                <a:ahLst/>
                <a:cxnLst>
                  <a:cxn ang="0">
                    <a:pos x="T0" y="T1"/>
                  </a:cxn>
                  <a:cxn ang="0">
                    <a:pos x="T2" y="T3"/>
                  </a:cxn>
                  <a:cxn ang="0">
                    <a:pos x="T4" y="T5"/>
                  </a:cxn>
                  <a:cxn ang="0">
                    <a:pos x="T6" y="T7"/>
                  </a:cxn>
                  <a:cxn ang="0">
                    <a:pos x="T8" y="T9"/>
                  </a:cxn>
                </a:cxnLst>
                <a:rect l="0" t="0" r="r" b="b"/>
                <a:pathLst>
                  <a:path w="12" h="6">
                    <a:moveTo>
                      <a:pt x="8" y="1"/>
                    </a:moveTo>
                    <a:cubicBezTo>
                      <a:pt x="7" y="2"/>
                      <a:pt x="5" y="2"/>
                      <a:pt x="4" y="2"/>
                    </a:cubicBezTo>
                    <a:cubicBezTo>
                      <a:pt x="1" y="2"/>
                      <a:pt x="0" y="6"/>
                      <a:pt x="3" y="6"/>
                    </a:cubicBezTo>
                    <a:cubicBezTo>
                      <a:pt x="5" y="6"/>
                      <a:pt x="7" y="6"/>
                      <a:pt x="10" y="5"/>
                    </a:cubicBezTo>
                    <a:cubicBezTo>
                      <a:pt x="12" y="4"/>
                      <a:pt x="11"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8" name="Freeform: Shape 11067"/>
              <p:cNvSpPr/>
              <p:nvPr/>
            </p:nvSpPr>
            <p:spPr bwMode="auto">
              <a:xfrm>
                <a:off x="5750" y="2155"/>
                <a:ext cx="20" cy="11"/>
              </a:xfrm>
              <a:custGeom>
                <a:avLst/>
                <a:gdLst>
                  <a:gd name="T0" fmla="*/ 9 w 13"/>
                  <a:gd name="T1" fmla="*/ 1 h 7"/>
                  <a:gd name="T2" fmla="*/ 6 w 13"/>
                  <a:gd name="T3" fmla="*/ 2 h 7"/>
                  <a:gd name="T4" fmla="*/ 4 w 13"/>
                  <a:gd name="T5" fmla="*/ 3 h 7"/>
                  <a:gd name="T6" fmla="*/ 3 w 13"/>
                  <a:gd name="T7" fmla="*/ 3 h 7"/>
                  <a:gd name="T8" fmla="*/ 3 w 13"/>
                  <a:gd name="T9" fmla="*/ 7 h 7"/>
                  <a:gd name="T10" fmla="*/ 6 w 13"/>
                  <a:gd name="T11" fmla="*/ 6 h 7"/>
                  <a:gd name="T12" fmla="*/ 11 w 13"/>
                  <a:gd name="T13" fmla="*/ 5 h 7"/>
                  <a:gd name="T14" fmla="*/ 9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1"/>
                    </a:moveTo>
                    <a:cubicBezTo>
                      <a:pt x="8" y="1"/>
                      <a:pt x="7" y="2"/>
                      <a:pt x="6" y="2"/>
                    </a:cubicBezTo>
                    <a:cubicBezTo>
                      <a:pt x="5" y="2"/>
                      <a:pt x="5" y="3"/>
                      <a:pt x="4" y="3"/>
                    </a:cubicBezTo>
                    <a:cubicBezTo>
                      <a:pt x="4" y="3"/>
                      <a:pt x="3" y="3"/>
                      <a:pt x="3" y="3"/>
                    </a:cubicBezTo>
                    <a:cubicBezTo>
                      <a:pt x="1" y="2"/>
                      <a:pt x="0" y="6"/>
                      <a:pt x="3" y="7"/>
                    </a:cubicBezTo>
                    <a:cubicBezTo>
                      <a:pt x="4" y="7"/>
                      <a:pt x="5" y="6"/>
                      <a:pt x="6" y="6"/>
                    </a:cubicBezTo>
                    <a:cubicBezTo>
                      <a:pt x="8" y="6"/>
                      <a:pt x="9" y="5"/>
                      <a:pt x="11" y="5"/>
                    </a:cubicBezTo>
                    <a:cubicBezTo>
                      <a:pt x="13" y="4"/>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9" name="Freeform: Shape 11068"/>
              <p:cNvSpPr/>
              <p:nvPr/>
            </p:nvSpPr>
            <p:spPr bwMode="auto">
              <a:xfrm>
                <a:off x="5750" y="2174"/>
                <a:ext cx="20" cy="13"/>
              </a:xfrm>
              <a:custGeom>
                <a:avLst/>
                <a:gdLst>
                  <a:gd name="T0" fmla="*/ 10 w 13"/>
                  <a:gd name="T1" fmla="*/ 0 h 8"/>
                  <a:gd name="T2" fmla="*/ 2 w 13"/>
                  <a:gd name="T3" fmla="*/ 3 h 8"/>
                  <a:gd name="T4" fmla="*/ 3 w 13"/>
                  <a:gd name="T5" fmla="*/ 7 h 8"/>
                  <a:gd name="T6" fmla="*/ 11 w 13"/>
                  <a:gd name="T7" fmla="*/ 4 h 8"/>
                  <a:gd name="T8" fmla="*/ 10 w 13"/>
                  <a:gd name="T9" fmla="*/ 0 h 8"/>
                </a:gdLst>
                <a:ahLst/>
                <a:cxnLst>
                  <a:cxn ang="0">
                    <a:pos x="T0" y="T1"/>
                  </a:cxn>
                  <a:cxn ang="0">
                    <a:pos x="T2" y="T3"/>
                  </a:cxn>
                  <a:cxn ang="0">
                    <a:pos x="T4" y="T5"/>
                  </a:cxn>
                  <a:cxn ang="0">
                    <a:pos x="T6" y="T7"/>
                  </a:cxn>
                  <a:cxn ang="0">
                    <a:pos x="T8" y="T9"/>
                  </a:cxn>
                </a:cxnLst>
                <a:rect l="0" t="0" r="r" b="b"/>
                <a:pathLst>
                  <a:path w="13" h="8">
                    <a:moveTo>
                      <a:pt x="10" y="0"/>
                    </a:moveTo>
                    <a:cubicBezTo>
                      <a:pt x="2" y="3"/>
                      <a:pt x="2" y="3"/>
                      <a:pt x="2" y="3"/>
                    </a:cubicBezTo>
                    <a:cubicBezTo>
                      <a:pt x="0" y="4"/>
                      <a:pt x="1" y="8"/>
                      <a:pt x="3" y="7"/>
                    </a:cubicBezTo>
                    <a:cubicBezTo>
                      <a:pt x="11" y="4"/>
                      <a:pt x="11" y="4"/>
                      <a:pt x="11" y="4"/>
                    </a:cubicBezTo>
                    <a:cubicBezTo>
                      <a:pt x="13" y="3"/>
                      <a:pt x="12"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0" name="Freeform: Shape 11069"/>
              <p:cNvSpPr/>
              <p:nvPr/>
            </p:nvSpPr>
            <p:spPr bwMode="auto">
              <a:xfrm>
                <a:off x="5740" y="2196"/>
                <a:ext cx="21" cy="11"/>
              </a:xfrm>
              <a:custGeom>
                <a:avLst/>
                <a:gdLst>
                  <a:gd name="T0" fmla="*/ 9 w 13"/>
                  <a:gd name="T1" fmla="*/ 0 h 7"/>
                  <a:gd name="T2" fmla="*/ 5 w 13"/>
                  <a:gd name="T3" fmla="*/ 2 h 7"/>
                  <a:gd name="T4" fmla="*/ 2 w 13"/>
                  <a:gd name="T5" fmla="*/ 3 h 7"/>
                  <a:gd name="T6" fmla="*/ 2 w 13"/>
                  <a:gd name="T7" fmla="*/ 7 h 7"/>
                  <a:gd name="T8" fmla="*/ 10 w 13"/>
                  <a:gd name="T9" fmla="*/ 4 h 7"/>
                  <a:gd name="T10" fmla="*/ 9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9" y="0"/>
                    </a:moveTo>
                    <a:cubicBezTo>
                      <a:pt x="8" y="1"/>
                      <a:pt x="7" y="1"/>
                      <a:pt x="5" y="2"/>
                    </a:cubicBezTo>
                    <a:cubicBezTo>
                      <a:pt x="4" y="2"/>
                      <a:pt x="3" y="3"/>
                      <a:pt x="2" y="3"/>
                    </a:cubicBezTo>
                    <a:cubicBezTo>
                      <a:pt x="0" y="3"/>
                      <a:pt x="0" y="7"/>
                      <a:pt x="2" y="7"/>
                    </a:cubicBezTo>
                    <a:cubicBezTo>
                      <a:pt x="5" y="7"/>
                      <a:pt x="8" y="5"/>
                      <a:pt x="10" y="4"/>
                    </a:cubicBezTo>
                    <a:cubicBezTo>
                      <a:pt x="13" y="3"/>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1" name="Freeform: Shape 11070"/>
              <p:cNvSpPr/>
              <p:nvPr/>
            </p:nvSpPr>
            <p:spPr bwMode="auto">
              <a:xfrm>
                <a:off x="5723" y="2221"/>
                <a:ext cx="19" cy="13"/>
              </a:xfrm>
              <a:custGeom>
                <a:avLst/>
                <a:gdLst>
                  <a:gd name="T0" fmla="*/ 8 w 12"/>
                  <a:gd name="T1" fmla="*/ 1 h 8"/>
                  <a:gd name="T2" fmla="*/ 2 w 12"/>
                  <a:gd name="T3" fmla="*/ 3 h 8"/>
                  <a:gd name="T4" fmla="*/ 3 w 12"/>
                  <a:gd name="T5" fmla="*/ 7 h 8"/>
                  <a:gd name="T6" fmla="*/ 10 w 12"/>
                  <a:gd name="T7" fmla="*/ 4 h 8"/>
                  <a:gd name="T8" fmla="*/ 8 w 12"/>
                  <a:gd name="T9" fmla="*/ 1 h 8"/>
                </a:gdLst>
                <a:ahLst/>
                <a:cxnLst>
                  <a:cxn ang="0">
                    <a:pos x="T0" y="T1"/>
                  </a:cxn>
                  <a:cxn ang="0">
                    <a:pos x="T2" y="T3"/>
                  </a:cxn>
                  <a:cxn ang="0">
                    <a:pos x="T4" y="T5"/>
                  </a:cxn>
                  <a:cxn ang="0">
                    <a:pos x="T6" y="T7"/>
                  </a:cxn>
                  <a:cxn ang="0">
                    <a:pos x="T8" y="T9"/>
                  </a:cxn>
                </a:cxnLst>
                <a:rect l="0" t="0" r="r" b="b"/>
                <a:pathLst>
                  <a:path w="12" h="8">
                    <a:moveTo>
                      <a:pt x="8" y="1"/>
                    </a:moveTo>
                    <a:cubicBezTo>
                      <a:pt x="2" y="3"/>
                      <a:pt x="2" y="3"/>
                      <a:pt x="2" y="3"/>
                    </a:cubicBezTo>
                    <a:cubicBezTo>
                      <a:pt x="0" y="4"/>
                      <a:pt x="1" y="8"/>
                      <a:pt x="3" y="7"/>
                    </a:cubicBezTo>
                    <a:cubicBezTo>
                      <a:pt x="10" y="4"/>
                      <a:pt x="10" y="4"/>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2" name="Freeform: Shape 11071"/>
              <p:cNvSpPr/>
              <p:nvPr/>
            </p:nvSpPr>
            <p:spPr bwMode="auto">
              <a:xfrm>
                <a:off x="5721" y="2239"/>
                <a:ext cx="19" cy="15"/>
              </a:xfrm>
              <a:custGeom>
                <a:avLst/>
                <a:gdLst>
                  <a:gd name="T0" fmla="*/ 8 w 12"/>
                  <a:gd name="T1" fmla="*/ 2 h 10"/>
                  <a:gd name="T2" fmla="*/ 2 w 12"/>
                  <a:gd name="T3" fmla="*/ 5 h 10"/>
                  <a:gd name="T4" fmla="*/ 4 w 12"/>
                  <a:gd name="T5" fmla="*/ 9 h 10"/>
                  <a:gd name="T6" fmla="*/ 11 w 12"/>
                  <a:gd name="T7" fmla="*/ 5 h 10"/>
                  <a:gd name="T8" fmla="*/ 8 w 12"/>
                  <a:gd name="T9" fmla="*/ 2 h 10"/>
                </a:gdLst>
                <a:ahLst/>
                <a:cxnLst>
                  <a:cxn ang="0">
                    <a:pos x="T0" y="T1"/>
                  </a:cxn>
                  <a:cxn ang="0">
                    <a:pos x="T2" y="T3"/>
                  </a:cxn>
                  <a:cxn ang="0">
                    <a:pos x="T4" y="T5"/>
                  </a:cxn>
                  <a:cxn ang="0">
                    <a:pos x="T6" y="T7"/>
                  </a:cxn>
                  <a:cxn ang="0">
                    <a:pos x="T8" y="T9"/>
                  </a:cxn>
                </a:cxnLst>
                <a:rect l="0" t="0" r="r" b="b"/>
                <a:pathLst>
                  <a:path w="12" h="10">
                    <a:moveTo>
                      <a:pt x="8" y="2"/>
                    </a:moveTo>
                    <a:cubicBezTo>
                      <a:pt x="7" y="3"/>
                      <a:pt x="5" y="5"/>
                      <a:pt x="2" y="5"/>
                    </a:cubicBezTo>
                    <a:cubicBezTo>
                      <a:pt x="0" y="6"/>
                      <a:pt x="1" y="10"/>
                      <a:pt x="4" y="9"/>
                    </a:cubicBezTo>
                    <a:cubicBezTo>
                      <a:pt x="6" y="8"/>
                      <a:pt x="9"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3" name="Freeform: Shape 11072"/>
              <p:cNvSpPr/>
              <p:nvPr/>
            </p:nvSpPr>
            <p:spPr bwMode="auto">
              <a:xfrm>
                <a:off x="5753" y="2229"/>
                <a:ext cx="19" cy="13"/>
              </a:xfrm>
              <a:custGeom>
                <a:avLst/>
                <a:gdLst>
                  <a:gd name="T0" fmla="*/ 8 w 12"/>
                  <a:gd name="T1" fmla="*/ 2 h 8"/>
                  <a:gd name="T2" fmla="*/ 3 w 12"/>
                  <a:gd name="T3" fmla="*/ 3 h 8"/>
                  <a:gd name="T4" fmla="*/ 3 w 12"/>
                  <a:gd name="T5" fmla="*/ 7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3"/>
                      <a:pt x="3" y="3"/>
                    </a:cubicBezTo>
                    <a:cubicBezTo>
                      <a:pt x="0" y="4"/>
                      <a:pt x="0" y="8"/>
                      <a:pt x="3" y="7"/>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4" name="Freeform: Shape 11073"/>
              <p:cNvSpPr/>
              <p:nvPr/>
            </p:nvSpPr>
            <p:spPr bwMode="auto">
              <a:xfrm>
                <a:off x="5756" y="2212"/>
                <a:ext cx="20" cy="16"/>
              </a:xfrm>
              <a:custGeom>
                <a:avLst/>
                <a:gdLst>
                  <a:gd name="T0" fmla="*/ 9 w 13"/>
                  <a:gd name="T1" fmla="*/ 1 h 10"/>
                  <a:gd name="T2" fmla="*/ 2 w 13"/>
                  <a:gd name="T3" fmla="*/ 6 h 10"/>
                  <a:gd name="T4" fmla="*/ 4 w 13"/>
                  <a:gd name="T5" fmla="*/ 9 h 10"/>
                  <a:gd name="T6" fmla="*/ 11 w 13"/>
                  <a:gd name="T7" fmla="*/ 4 h 10"/>
                  <a:gd name="T8" fmla="*/ 9 w 13"/>
                  <a:gd name="T9" fmla="*/ 1 h 10"/>
                </a:gdLst>
                <a:ahLst/>
                <a:cxnLst>
                  <a:cxn ang="0">
                    <a:pos x="T0" y="T1"/>
                  </a:cxn>
                  <a:cxn ang="0">
                    <a:pos x="T2" y="T3"/>
                  </a:cxn>
                  <a:cxn ang="0">
                    <a:pos x="T4" y="T5"/>
                  </a:cxn>
                  <a:cxn ang="0">
                    <a:pos x="T6" y="T7"/>
                  </a:cxn>
                  <a:cxn ang="0">
                    <a:pos x="T8" y="T9"/>
                  </a:cxn>
                </a:cxnLst>
                <a:rect l="0" t="0" r="r" b="b"/>
                <a:pathLst>
                  <a:path w="13" h="10">
                    <a:moveTo>
                      <a:pt x="9" y="1"/>
                    </a:moveTo>
                    <a:cubicBezTo>
                      <a:pt x="7" y="3"/>
                      <a:pt x="4" y="4"/>
                      <a:pt x="2" y="6"/>
                    </a:cubicBezTo>
                    <a:cubicBezTo>
                      <a:pt x="0" y="7"/>
                      <a:pt x="2" y="10"/>
                      <a:pt x="4" y="9"/>
                    </a:cubicBezTo>
                    <a:cubicBezTo>
                      <a:pt x="7" y="7"/>
                      <a:pt x="9"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5" name="Freeform: Shape 11074"/>
              <p:cNvSpPr/>
              <p:nvPr/>
            </p:nvSpPr>
            <p:spPr bwMode="auto">
              <a:xfrm>
                <a:off x="5778" y="2221"/>
                <a:ext cx="24" cy="13"/>
              </a:xfrm>
              <a:custGeom>
                <a:avLst/>
                <a:gdLst>
                  <a:gd name="T0" fmla="*/ 11 w 15"/>
                  <a:gd name="T1" fmla="*/ 0 h 8"/>
                  <a:gd name="T2" fmla="*/ 2 w 15"/>
                  <a:gd name="T3" fmla="*/ 4 h 8"/>
                  <a:gd name="T4" fmla="*/ 3 w 15"/>
                  <a:gd name="T5" fmla="*/ 7 h 8"/>
                  <a:gd name="T6" fmla="*/ 13 w 15"/>
                  <a:gd name="T7" fmla="*/ 4 h 8"/>
                  <a:gd name="T8" fmla="*/ 11 w 15"/>
                  <a:gd name="T9" fmla="*/ 0 h 8"/>
                </a:gdLst>
                <a:ahLst/>
                <a:cxnLst>
                  <a:cxn ang="0">
                    <a:pos x="T0" y="T1"/>
                  </a:cxn>
                  <a:cxn ang="0">
                    <a:pos x="T2" y="T3"/>
                  </a:cxn>
                  <a:cxn ang="0">
                    <a:pos x="T4" y="T5"/>
                  </a:cxn>
                  <a:cxn ang="0">
                    <a:pos x="T6" y="T7"/>
                  </a:cxn>
                  <a:cxn ang="0">
                    <a:pos x="T8" y="T9"/>
                  </a:cxn>
                </a:cxnLst>
                <a:rect l="0" t="0" r="r" b="b"/>
                <a:pathLst>
                  <a:path w="15" h="8">
                    <a:moveTo>
                      <a:pt x="11" y="0"/>
                    </a:moveTo>
                    <a:cubicBezTo>
                      <a:pt x="8" y="1"/>
                      <a:pt x="5" y="3"/>
                      <a:pt x="2" y="4"/>
                    </a:cubicBezTo>
                    <a:cubicBezTo>
                      <a:pt x="0" y="5"/>
                      <a:pt x="1" y="8"/>
                      <a:pt x="3" y="7"/>
                    </a:cubicBezTo>
                    <a:cubicBezTo>
                      <a:pt x="6" y="6"/>
                      <a:pt x="9" y="5"/>
                      <a:pt x="13" y="4"/>
                    </a:cubicBezTo>
                    <a:cubicBezTo>
                      <a:pt x="15" y="3"/>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6" name="Freeform: Shape 11075"/>
              <p:cNvSpPr/>
              <p:nvPr/>
            </p:nvSpPr>
            <p:spPr bwMode="auto">
              <a:xfrm>
                <a:off x="5786" y="2198"/>
                <a:ext cx="23" cy="12"/>
              </a:xfrm>
              <a:custGeom>
                <a:avLst/>
                <a:gdLst>
                  <a:gd name="T0" fmla="*/ 11 w 15"/>
                  <a:gd name="T1" fmla="*/ 1 h 8"/>
                  <a:gd name="T2" fmla="*/ 3 w 15"/>
                  <a:gd name="T3" fmla="*/ 4 h 8"/>
                  <a:gd name="T4" fmla="*/ 4 w 15"/>
                  <a:gd name="T5" fmla="*/ 8 h 8"/>
                  <a:gd name="T6" fmla="*/ 13 w 15"/>
                  <a:gd name="T7" fmla="*/ 4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3" y="4"/>
                      <a:pt x="3" y="4"/>
                      <a:pt x="3" y="4"/>
                    </a:cubicBezTo>
                    <a:cubicBezTo>
                      <a:pt x="0" y="5"/>
                      <a:pt x="2" y="8"/>
                      <a:pt x="4" y="8"/>
                    </a:cubicBezTo>
                    <a:cubicBezTo>
                      <a:pt x="13" y="4"/>
                      <a:pt x="13" y="4"/>
                      <a:pt x="13" y="4"/>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7" name="Freeform: Shape 11076"/>
              <p:cNvSpPr/>
              <p:nvPr/>
            </p:nvSpPr>
            <p:spPr bwMode="auto">
              <a:xfrm>
                <a:off x="5784" y="2180"/>
                <a:ext cx="22" cy="10"/>
              </a:xfrm>
              <a:custGeom>
                <a:avLst/>
                <a:gdLst>
                  <a:gd name="T0" fmla="*/ 9 w 14"/>
                  <a:gd name="T1" fmla="*/ 1 h 6"/>
                  <a:gd name="T2" fmla="*/ 3 w 14"/>
                  <a:gd name="T3" fmla="*/ 2 h 6"/>
                  <a:gd name="T4" fmla="*/ 2 w 14"/>
                  <a:gd name="T5" fmla="*/ 6 h 6"/>
                  <a:gd name="T6" fmla="*/ 12 w 14"/>
                  <a:gd name="T7" fmla="*/ 4 h 6"/>
                  <a:gd name="T8" fmla="*/ 9 w 14"/>
                  <a:gd name="T9" fmla="*/ 1 h 6"/>
                </a:gdLst>
                <a:ahLst/>
                <a:cxnLst>
                  <a:cxn ang="0">
                    <a:pos x="T0" y="T1"/>
                  </a:cxn>
                  <a:cxn ang="0">
                    <a:pos x="T2" y="T3"/>
                  </a:cxn>
                  <a:cxn ang="0">
                    <a:pos x="T4" y="T5"/>
                  </a:cxn>
                  <a:cxn ang="0">
                    <a:pos x="T6" y="T7"/>
                  </a:cxn>
                  <a:cxn ang="0">
                    <a:pos x="T8" y="T9"/>
                  </a:cxn>
                </a:cxnLst>
                <a:rect l="0" t="0" r="r" b="b"/>
                <a:pathLst>
                  <a:path w="14" h="6">
                    <a:moveTo>
                      <a:pt x="9" y="1"/>
                    </a:moveTo>
                    <a:cubicBezTo>
                      <a:pt x="8" y="2"/>
                      <a:pt x="5" y="3"/>
                      <a:pt x="3" y="2"/>
                    </a:cubicBezTo>
                    <a:cubicBezTo>
                      <a:pt x="1" y="2"/>
                      <a:pt x="0" y="6"/>
                      <a:pt x="2" y="6"/>
                    </a:cubicBezTo>
                    <a:cubicBezTo>
                      <a:pt x="6" y="6"/>
                      <a:pt x="9" y="6"/>
                      <a:pt x="12" y="4"/>
                    </a:cubicBezTo>
                    <a:cubicBezTo>
                      <a:pt x="14" y="3"/>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8" name="Freeform: Shape 11077"/>
              <p:cNvSpPr/>
              <p:nvPr/>
            </p:nvSpPr>
            <p:spPr bwMode="auto">
              <a:xfrm>
                <a:off x="5786" y="2155"/>
                <a:ext cx="20" cy="14"/>
              </a:xfrm>
              <a:custGeom>
                <a:avLst/>
                <a:gdLst>
                  <a:gd name="T0" fmla="*/ 10 w 13"/>
                  <a:gd name="T1" fmla="*/ 1 h 9"/>
                  <a:gd name="T2" fmla="*/ 2 w 13"/>
                  <a:gd name="T3" fmla="*/ 5 h 9"/>
                  <a:gd name="T4" fmla="*/ 4 w 13"/>
                  <a:gd name="T5" fmla="*/ 8 h 9"/>
                  <a:gd name="T6" fmla="*/ 11 w 13"/>
                  <a:gd name="T7" fmla="*/ 5 h 9"/>
                  <a:gd name="T8" fmla="*/ 10 w 13"/>
                  <a:gd name="T9" fmla="*/ 1 h 9"/>
                </a:gdLst>
                <a:ahLst/>
                <a:cxnLst>
                  <a:cxn ang="0">
                    <a:pos x="T0" y="T1"/>
                  </a:cxn>
                  <a:cxn ang="0">
                    <a:pos x="T2" y="T3"/>
                  </a:cxn>
                  <a:cxn ang="0">
                    <a:pos x="T4" y="T5"/>
                  </a:cxn>
                  <a:cxn ang="0">
                    <a:pos x="T6" y="T7"/>
                  </a:cxn>
                  <a:cxn ang="0">
                    <a:pos x="T8" y="T9"/>
                  </a:cxn>
                </a:cxnLst>
                <a:rect l="0" t="0" r="r" b="b"/>
                <a:pathLst>
                  <a:path w="13" h="9">
                    <a:moveTo>
                      <a:pt x="10" y="1"/>
                    </a:moveTo>
                    <a:cubicBezTo>
                      <a:pt x="7" y="2"/>
                      <a:pt x="4" y="3"/>
                      <a:pt x="2" y="5"/>
                    </a:cubicBezTo>
                    <a:cubicBezTo>
                      <a:pt x="0" y="6"/>
                      <a:pt x="2" y="9"/>
                      <a:pt x="4" y="8"/>
                    </a:cubicBezTo>
                    <a:cubicBezTo>
                      <a:pt x="6" y="7"/>
                      <a:pt x="9" y="6"/>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9" name="Freeform: Shape 11078"/>
              <p:cNvSpPr/>
              <p:nvPr/>
            </p:nvSpPr>
            <p:spPr bwMode="auto">
              <a:xfrm>
                <a:off x="5798" y="2132"/>
                <a:ext cx="16" cy="9"/>
              </a:xfrm>
              <a:custGeom>
                <a:avLst/>
                <a:gdLst>
                  <a:gd name="T0" fmla="*/ 7 w 10"/>
                  <a:gd name="T1" fmla="*/ 1 h 6"/>
                  <a:gd name="T2" fmla="*/ 2 w 10"/>
                  <a:gd name="T3" fmla="*/ 3 h 6"/>
                  <a:gd name="T4" fmla="*/ 2 w 10"/>
                  <a:gd name="T5" fmla="*/ 6 h 6"/>
                  <a:gd name="T6" fmla="*/ 8 w 10"/>
                  <a:gd name="T7" fmla="*/ 5 h 6"/>
                  <a:gd name="T8" fmla="*/ 7 w 10"/>
                  <a:gd name="T9" fmla="*/ 1 h 6"/>
                </a:gdLst>
                <a:ahLst/>
                <a:cxnLst>
                  <a:cxn ang="0">
                    <a:pos x="T0" y="T1"/>
                  </a:cxn>
                  <a:cxn ang="0">
                    <a:pos x="T2" y="T3"/>
                  </a:cxn>
                  <a:cxn ang="0">
                    <a:pos x="T4" y="T5"/>
                  </a:cxn>
                  <a:cxn ang="0">
                    <a:pos x="T6" y="T7"/>
                  </a:cxn>
                  <a:cxn ang="0">
                    <a:pos x="T8" y="T9"/>
                  </a:cxn>
                </a:cxnLst>
                <a:rect l="0" t="0" r="r" b="b"/>
                <a:pathLst>
                  <a:path w="10" h="6">
                    <a:moveTo>
                      <a:pt x="7" y="1"/>
                    </a:moveTo>
                    <a:cubicBezTo>
                      <a:pt x="5" y="2"/>
                      <a:pt x="4" y="2"/>
                      <a:pt x="2" y="3"/>
                    </a:cubicBezTo>
                    <a:cubicBezTo>
                      <a:pt x="0" y="3"/>
                      <a:pt x="0" y="6"/>
                      <a:pt x="2" y="6"/>
                    </a:cubicBezTo>
                    <a:cubicBezTo>
                      <a:pt x="4" y="6"/>
                      <a:pt x="6" y="5"/>
                      <a:pt x="8" y="5"/>
                    </a:cubicBezTo>
                    <a:cubicBezTo>
                      <a:pt x="10" y="4"/>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0" name="Freeform: Shape 11079"/>
              <p:cNvSpPr/>
              <p:nvPr/>
            </p:nvSpPr>
            <p:spPr bwMode="auto">
              <a:xfrm>
                <a:off x="5787" y="2119"/>
                <a:ext cx="19" cy="10"/>
              </a:xfrm>
              <a:custGeom>
                <a:avLst/>
                <a:gdLst>
                  <a:gd name="T0" fmla="*/ 9 w 12"/>
                  <a:gd name="T1" fmla="*/ 0 h 6"/>
                  <a:gd name="T2" fmla="*/ 2 w 12"/>
                  <a:gd name="T3" fmla="*/ 2 h 6"/>
                  <a:gd name="T4" fmla="*/ 2 w 12"/>
                  <a:gd name="T5" fmla="*/ 5 h 6"/>
                  <a:gd name="T6" fmla="*/ 9 w 12"/>
                  <a:gd name="T7" fmla="*/ 4 h 6"/>
                  <a:gd name="T8" fmla="*/ 9 w 12"/>
                  <a:gd name="T9" fmla="*/ 0 h 6"/>
                </a:gdLst>
                <a:ahLst/>
                <a:cxnLst>
                  <a:cxn ang="0">
                    <a:pos x="T0" y="T1"/>
                  </a:cxn>
                  <a:cxn ang="0">
                    <a:pos x="T2" y="T3"/>
                  </a:cxn>
                  <a:cxn ang="0">
                    <a:pos x="T4" y="T5"/>
                  </a:cxn>
                  <a:cxn ang="0">
                    <a:pos x="T6" y="T7"/>
                  </a:cxn>
                  <a:cxn ang="0">
                    <a:pos x="T8" y="T9"/>
                  </a:cxn>
                </a:cxnLst>
                <a:rect l="0" t="0" r="r" b="b"/>
                <a:pathLst>
                  <a:path w="12" h="6">
                    <a:moveTo>
                      <a:pt x="9" y="0"/>
                    </a:moveTo>
                    <a:cubicBezTo>
                      <a:pt x="7" y="1"/>
                      <a:pt x="4" y="1"/>
                      <a:pt x="2" y="2"/>
                    </a:cubicBezTo>
                    <a:cubicBezTo>
                      <a:pt x="0" y="2"/>
                      <a:pt x="0" y="6"/>
                      <a:pt x="2" y="5"/>
                    </a:cubicBezTo>
                    <a:cubicBezTo>
                      <a:pt x="5" y="5"/>
                      <a:pt x="7" y="4"/>
                      <a:pt x="9" y="4"/>
                    </a:cubicBezTo>
                    <a:cubicBezTo>
                      <a:pt x="12" y="3"/>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1" name="Freeform: Shape 11080"/>
              <p:cNvSpPr/>
              <p:nvPr/>
            </p:nvSpPr>
            <p:spPr bwMode="auto">
              <a:xfrm>
                <a:off x="5817" y="2114"/>
                <a:ext cx="21" cy="10"/>
              </a:xfrm>
              <a:custGeom>
                <a:avLst/>
                <a:gdLst>
                  <a:gd name="T0" fmla="*/ 10 w 13"/>
                  <a:gd name="T1" fmla="*/ 0 h 6"/>
                  <a:gd name="T2" fmla="*/ 2 w 13"/>
                  <a:gd name="T3" fmla="*/ 2 h 6"/>
                  <a:gd name="T4" fmla="*/ 4 w 13"/>
                  <a:gd name="T5" fmla="*/ 5 h 6"/>
                  <a:gd name="T6" fmla="*/ 10 w 13"/>
                  <a:gd name="T7" fmla="*/ 4 h 6"/>
                  <a:gd name="T8" fmla="*/ 10 w 13"/>
                  <a:gd name="T9" fmla="*/ 0 h 6"/>
                </a:gdLst>
                <a:ahLst/>
                <a:cxnLst>
                  <a:cxn ang="0">
                    <a:pos x="T0" y="T1"/>
                  </a:cxn>
                  <a:cxn ang="0">
                    <a:pos x="T2" y="T3"/>
                  </a:cxn>
                  <a:cxn ang="0">
                    <a:pos x="T4" y="T5"/>
                  </a:cxn>
                  <a:cxn ang="0">
                    <a:pos x="T6" y="T7"/>
                  </a:cxn>
                  <a:cxn ang="0">
                    <a:pos x="T8" y="T9"/>
                  </a:cxn>
                </a:cxnLst>
                <a:rect l="0" t="0" r="r" b="b"/>
                <a:pathLst>
                  <a:path w="13" h="6">
                    <a:moveTo>
                      <a:pt x="10" y="0"/>
                    </a:moveTo>
                    <a:cubicBezTo>
                      <a:pt x="8" y="0"/>
                      <a:pt x="5" y="1"/>
                      <a:pt x="2" y="2"/>
                    </a:cubicBezTo>
                    <a:cubicBezTo>
                      <a:pt x="0" y="2"/>
                      <a:pt x="1" y="6"/>
                      <a:pt x="4" y="5"/>
                    </a:cubicBezTo>
                    <a:cubicBezTo>
                      <a:pt x="6" y="4"/>
                      <a:pt x="8" y="4"/>
                      <a:pt x="10" y="4"/>
                    </a:cubicBezTo>
                    <a:cubicBezTo>
                      <a:pt x="12" y="4"/>
                      <a:pt x="13" y="1"/>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2" name="Freeform: Shape 11081"/>
              <p:cNvSpPr/>
              <p:nvPr/>
            </p:nvSpPr>
            <p:spPr bwMode="auto">
              <a:xfrm>
                <a:off x="5825" y="2125"/>
                <a:ext cx="19" cy="10"/>
              </a:xfrm>
              <a:custGeom>
                <a:avLst/>
                <a:gdLst>
                  <a:gd name="T0" fmla="*/ 9 w 12"/>
                  <a:gd name="T1" fmla="*/ 1 h 6"/>
                  <a:gd name="T2" fmla="*/ 3 w 12"/>
                  <a:gd name="T3" fmla="*/ 2 h 6"/>
                  <a:gd name="T4" fmla="*/ 2 w 12"/>
                  <a:gd name="T5" fmla="*/ 6 h 6"/>
                  <a:gd name="T6" fmla="*/ 10 w 12"/>
                  <a:gd name="T7" fmla="*/ 4 h 6"/>
                  <a:gd name="T8" fmla="*/ 9 w 12"/>
                  <a:gd name="T9" fmla="*/ 1 h 6"/>
                </a:gdLst>
                <a:ahLst/>
                <a:cxnLst>
                  <a:cxn ang="0">
                    <a:pos x="T0" y="T1"/>
                  </a:cxn>
                  <a:cxn ang="0">
                    <a:pos x="T2" y="T3"/>
                  </a:cxn>
                  <a:cxn ang="0">
                    <a:pos x="T4" y="T5"/>
                  </a:cxn>
                  <a:cxn ang="0">
                    <a:pos x="T6" y="T7"/>
                  </a:cxn>
                  <a:cxn ang="0">
                    <a:pos x="T8" y="T9"/>
                  </a:cxn>
                </a:cxnLst>
                <a:rect l="0" t="0" r="r" b="b"/>
                <a:pathLst>
                  <a:path w="12" h="6">
                    <a:moveTo>
                      <a:pt x="9" y="1"/>
                    </a:moveTo>
                    <a:cubicBezTo>
                      <a:pt x="7" y="2"/>
                      <a:pt x="5" y="2"/>
                      <a:pt x="3" y="2"/>
                    </a:cubicBezTo>
                    <a:cubicBezTo>
                      <a:pt x="0" y="2"/>
                      <a:pt x="0" y="5"/>
                      <a:pt x="2" y="6"/>
                    </a:cubicBezTo>
                    <a:cubicBezTo>
                      <a:pt x="5" y="6"/>
                      <a:pt x="7" y="5"/>
                      <a:pt x="10" y="4"/>
                    </a:cubicBezTo>
                    <a:cubicBezTo>
                      <a:pt x="12" y="4"/>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3" name="Freeform: Shape 11082"/>
              <p:cNvSpPr/>
              <p:nvPr/>
            </p:nvSpPr>
            <p:spPr bwMode="auto">
              <a:xfrm>
                <a:off x="5846" y="2107"/>
                <a:ext cx="26" cy="9"/>
              </a:xfrm>
              <a:custGeom>
                <a:avLst/>
                <a:gdLst>
                  <a:gd name="T0" fmla="*/ 14 w 17"/>
                  <a:gd name="T1" fmla="*/ 0 h 6"/>
                  <a:gd name="T2" fmla="*/ 2 w 17"/>
                  <a:gd name="T3" fmla="*/ 2 h 6"/>
                  <a:gd name="T4" fmla="*/ 3 w 17"/>
                  <a:gd name="T5" fmla="*/ 6 h 6"/>
                  <a:gd name="T6" fmla="*/ 14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0"/>
                      <a:pt x="6" y="1"/>
                      <a:pt x="2" y="2"/>
                    </a:cubicBezTo>
                    <a:cubicBezTo>
                      <a:pt x="0" y="3"/>
                      <a:pt x="1" y="6"/>
                      <a:pt x="3" y="6"/>
                    </a:cubicBezTo>
                    <a:cubicBezTo>
                      <a:pt x="7" y="5"/>
                      <a:pt x="11" y="4"/>
                      <a:pt x="14" y="4"/>
                    </a:cubicBezTo>
                    <a:cubicBezTo>
                      <a:pt x="17"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4" name="Freeform: Shape 11083"/>
              <p:cNvSpPr/>
              <p:nvPr/>
            </p:nvSpPr>
            <p:spPr bwMode="auto">
              <a:xfrm>
                <a:off x="5857" y="2119"/>
                <a:ext cx="22" cy="8"/>
              </a:xfrm>
              <a:custGeom>
                <a:avLst/>
                <a:gdLst>
                  <a:gd name="T0" fmla="*/ 11 w 14"/>
                  <a:gd name="T1" fmla="*/ 0 h 5"/>
                  <a:gd name="T2" fmla="*/ 3 w 14"/>
                  <a:gd name="T3" fmla="*/ 1 h 5"/>
                  <a:gd name="T4" fmla="*/ 3 w 14"/>
                  <a:gd name="T5" fmla="*/ 4 h 5"/>
                  <a:gd name="T6" fmla="*/ 11 w 14"/>
                  <a:gd name="T7" fmla="*/ 4 h 5"/>
                  <a:gd name="T8" fmla="*/ 11 w 14"/>
                  <a:gd name="T9" fmla="*/ 0 h 5"/>
                </a:gdLst>
                <a:ahLst/>
                <a:cxnLst>
                  <a:cxn ang="0">
                    <a:pos x="T0" y="T1"/>
                  </a:cxn>
                  <a:cxn ang="0">
                    <a:pos x="T2" y="T3"/>
                  </a:cxn>
                  <a:cxn ang="0">
                    <a:pos x="T4" y="T5"/>
                  </a:cxn>
                  <a:cxn ang="0">
                    <a:pos x="T6" y="T7"/>
                  </a:cxn>
                  <a:cxn ang="0">
                    <a:pos x="T8" y="T9"/>
                  </a:cxn>
                </a:cxnLst>
                <a:rect l="0" t="0" r="r" b="b"/>
                <a:pathLst>
                  <a:path w="14" h="5">
                    <a:moveTo>
                      <a:pt x="11" y="0"/>
                    </a:moveTo>
                    <a:cubicBezTo>
                      <a:pt x="8" y="0"/>
                      <a:pt x="6" y="0"/>
                      <a:pt x="3" y="1"/>
                    </a:cubicBezTo>
                    <a:cubicBezTo>
                      <a:pt x="0" y="1"/>
                      <a:pt x="1" y="5"/>
                      <a:pt x="3" y="4"/>
                    </a:cubicBezTo>
                    <a:cubicBezTo>
                      <a:pt x="6" y="4"/>
                      <a:pt x="9" y="4"/>
                      <a:pt x="11" y="4"/>
                    </a:cubicBezTo>
                    <a:cubicBezTo>
                      <a:pt x="14" y="4"/>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5" name="Freeform: Shape 11084"/>
              <p:cNvSpPr/>
              <p:nvPr/>
            </p:nvSpPr>
            <p:spPr bwMode="auto">
              <a:xfrm>
                <a:off x="5819" y="2144"/>
                <a:ext cx="20" cy="11"/>
              </a:xfrm>
              <a:custGeom>
                <a:avLst/>
                <a:gdLst>
                  <a:gd name="T0" fmla="*/ 9 w 13"/>
                  <a:gd name="T1" fmla="*/ 1 h 7"/>
                  <a:gd name="T2" fmla="*/ 3 w 13"/>
                  <a:gd name="T3" fmla="*/ 3 h 7"/>
                  <a:gd name="T4" fmla="*/ 2 w 13"/>
                  <a:gd name="T5" fmla="*/ 6 h 7"/>
                  <a:gd name="T6" fmla="*/ 11 w 13"/>
                  <a:gd name="T7" fmla="*/ 4 h 7"/>
                  <a:gd name="T8" fmla="*/ 9 w 13"/>
                  <a:gd name="T9" fmla="*/ 1 h 7"/>
                </a:gdLst>
                <a:ahLst/>
                <a:cxnLst>
                  <a:cxn ang="0">
                    <a:pos x="T0" y="T1"/>
                  </a:cxn>
                  <a:cxn ang="0">
                    <a:pos x="T2" y="T3"/>
                  </a:cxn>
                  <a:cxn ang="0">
                    <a:pos x="T4" y="T5"/>
                  </a:cxn>
                  <a:cxn ang="0">
                    <a:pos x="T6" y="T7"/>
                  </a:cxn>
                  <a:cxn ang="0">
                    <a:pos x="T8" y="T9"/>
                  </a:cxn>
                </a:cxnLst>
                <a:rect l="0" t="0" r="r" b="b"/>
                <a:pathLst>
                  <a:path w="13" h="7">
                    <a:moveTo>
                      <a:pt x="9" y="1"/>
                    </a:moveTo>
                    <a:cubicBezTo>
                      <a:pt x="7" y="2"/>
                      <a:pt x="5" y="3"/>
                      <a:pt x="3" y="3"/>
                    </a:cubicBezTo>
                    <a:cubicBezTo>
                      <a:pt x="1" y="2"/>
                      <a:pt x="0" y="6"/>
                      <a:pt x="2" y="6"/>
                    </a:cubicBezTo>
                    <a:cubicBezTo>
                      <a:pt x="5" y="7"/>
                      <a:pt x="8"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6" name="Freeform: Shape 11085"/>
              <p:cNvSpPr/>
              <p:nvPr/>
            </p:nvSpPr>
            <p:spPr bwMode="auto">
              <a:xfrm>
                <a:off x="5847" y="2140"/>
                <a:ext cx="21" cy="11"/>
              </a:xfrm>
              <a:custGeom>
                <a:avLst/>
                <a:gdLst>
                  <a:gd name="T0" fmla="*/ 10 w 13"/>
                  <a:gd name="T1" fmla="*/ 0 h 7"/>
                  <a:gd name="T2" fmla="*/ 2 w 13"/>
                  <a:gd name="T3" fmla="*/ 3 h 7"/>
                  <a:gd name="T4" fmla="*/ 4 w 13"/>
                  <a:gd name="T5" fmla="*/ 6 h 7"/>
                  <a:gd name="T6" fmla="*/ 11 w 13"/>
                  <a:gd name="T7" fmla="*/ 4 h 7"/>
                  <a:gd name="T8" fmla="*/ 10 w 13"/>
                  <a:gd name="T9" fmla="*/ 0 h 7"/>
                </a:gdLst>
                <a:ahLst/>
                <a:cxnLst>
                  <a:cxn ang="0">
                    <a:pos x="T0" y="T1"/>
                  </a:cxn>
                  <a:cxn ang="0">
                    <a:pos x="T2" y="T3"/>
                  </a:cxn>
                  <a:cxn ang="0">
                    <a:pos x="T4" y="T5"/>
                  </a:cxn>
                  <a:cxn ang="0">
                    <a:pos x="T6" y="T7"/>
                  </a:cxn>
                  <a:cxn ang="0">
                    <a:pos x="T8" y="T9"/>
                  </a:cxn>
                </a:cxnLst>
                <a:rect l="0" t="0" r="r" b="b"/>
                <a:pathLst>
                  <a:path w="13" h="7">
                    <a:moveTo>
                      <a:pt x="10" y="0"/>
                    </a:moveTo>
                    <a:cubicBezTo>
                      <a:pt x="7" y="0"/>
                      <a:pt x="4" y="1"/>
                      <a:pt x="2" y="3"/>
                    </a:cubicBezTo>
                    <a:cubicBezTo>
                      <a:pt x="0" y="4"/>
                      <a:pt x="2" y="7"/>
                      <a:pt x="4" y="6"/>
                    </a:cubicBezTo>
                    <a:cubicBezTo>
                      <a:pt x="6" y="5"/>
                      <a:pt x="8" y="4"/>
                      <a:pt x="11" y="4"/>
                    </a:cubicBezTo>
                    <a:cubicBezTo>
                      <a:pt x="13" y="4"/>
                      <a:pt x="13"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7" name="Freeform: Shape 11086"/>
              <p:cNvSpPr/>
              <p:nvPr/>
            </p:nvSpPr>
            <p:spPr bwMode="auto">
              <a:xfrm>
                <a:off x="5820" y="2162"/>
                <a:ext cx="19" cy="14"/>
              </a:xfrm>
              <a:custGeom>
                <a:avLst/>
                <a:gdLst>
                  <a:gd name="T0" fmla="*/ 8 w 12"/>
                  <a:gd name="T1" fmla="*/ 2 h 9"/>
                  <a:gd name="T2" fmla="*/ 3 w 12"/>
                  <a:gd name="T3" fmla="*/ 4 h 9"/>
                  <a:gd name="T4" fmla="*/ 3 w 12"/>
                  <a:gd name="T5" fmla="*/ 8 h 9"/>
                  <a:gd name="T6" fmla="*/ 11 w 12"/>
                  <a:gd name="T7" fmla="*/ 5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7" y="3"/>
                      <a:pt x="5" y="4"/>
                      <a:pt x="3" y="4"/>
                    </a:cubicBezTo>
                    <a:cubicBezTo>
                      <a:pt x="0" y="5"/>
                      <a:pt x="1" y="9"/>
                      <a:pt x="3" y="8"/>
                    </a:cubicBezTo>
                    <a:cubicBezTo>
                      <a:pt x="6" y="8"/>
                      <a:pt x="8"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8" name="Freeform: Shape 11087"/>
              <p:cNvSpPr/>
              <p:nvPr/>
            </p:nvSpPr>
            <p:spPr bwMode="auto">
              <a:xfrm>
                <a:off x="5828" y="2180"/>
                <a:ext cx="19" cy="11"/>
              </a:xfrm>
              <a:custGeom>
                <a:avLst/>
                <a:gdLst>
                  <a:gd name="T0" fmla="*/ 8 w 12"/>
                  <a:gd name="T1" fmla="*/ 1 h 7"/>
                  <a:gd name="T2" fmla="*/ 3 w 12"/>
                  <a:gd name="T3" fmla="*/ 3 h 7"/>
                  <a:gd name="T4" fmla="*/ 3 w 12"/>
                  <a:gd name="T5" fmla="*/ 7 h 7"/>
                  <a:gd name="T6" fmla="*/ 10 w 12"/>
                  <a:gd name="T7" fmla="*/ 4 h 7"/>
                  <a:gd name="T8" fmla="*/ 8 w 12"/>
                  <a:gd name="T9" fmla="*/ 1 h 7"/>
                </a:gdLst>
                <a:ahLst/>
                <a:cxnLst>
                  <a:cxn ang="0">
                    <a:pos x="T0" y="T1"/>
                  </a:cxn>
                  <a:cxn ang="0">
                    <a:pos x="T2" y="T3"/>
                  </a:cxn>
                  <a:cxn ang="0">
                    <a:pos x="T4" y="T5"/>
                  </a:cxn>
                  <a:cxn ang="0">
                    <a:pos x="T6" y="T7"/>
                  </a:cxn>
                  <a:cxn ang="0">
                    <a:pos x="T8" y="T9"/>
                  </a:cxn>
                </a:cxnLst>
                <a:rect l="0" t="0" r="r" b="b"/>
                <a:pathLst>
                  <a:path w="12" h="7">
                    <a:moveTo>
                      <a:pt x="8" y="1"/>
                    </a:moveTo>
                    <a:cubicBezTo>
                      <a:pt x="7" y="2"/>
                      <a:pt x="4" y="3"/>
                      <a:pt x="3" y="3"/>
                    </a:cubicBezTo>
                    <a:cubicBezTo>
                      <a:pt x="0" y="3"/>
                      <a:pt x="1" y="7"/>
                      <a:pt x="3" y="7"/>
                    </a:cubicBezTo>
                    <a:cubicBezTo>
                      <a:pt x="5" y="7"/>
                      <a:pt x="8" y="5"/>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9" name="Freeform: Shape 11088"/>
              <p:cNvSpPr/>
              <p:nvPr/>
            </p:nvSpPr>
            <p:spPr bwMode="auto">
              <a:xfrm>
                <a:off x="5822" y="2204"/>
                <a:ext cx="19" cy="9"/>
              </a:xfrm>
              <a:custGeom>
                <a:avLst/>
                <a:gdLst>
                  <a:gd name="T0" fmla="*/ 8 w 12"/>
                  <a:gd name="T1" fmla="*/ 1 h 6"/>
                  <a:gd name="T2" fmla="*/ 2 w 12"/>
                  <a:gd name="T3" fmla="*/ 2 h 6"/>
                  <a:gd name="T4" fmla="*/ 2 w 12"/>
                  <a:gd name="T5" fmla="*/ 6 h 6"/>
                  <a:gd name="T6" fmla="*/ 9 w 12"/>
                  <a:gd name="T7" fmla="*/ 4 h 6"/>
                  <a:gd name="T8" fmla="*/ 8 w 12"/>
                  <a:gd name="T9" fmla="*/ 1 h 6"/>
                </a:gdLst>
                <a:ahLst/>
                <a:cxnLst>
                  <a:cxn ang="0">
                    <a:pos x="T0" y="T1"/>
                  </a:cxn>
                  <a:cxn ang="0">
                    <a:pos x="T2" y="T3"/>
                  </a:cxn>
                  <a:cxn ang="0">
                    <a:pos x="T4" y="T5"/>
                  </a:cxn>
                  <a:cxn ang="0">
                    <a:pos x="T6" y="T7"/>
                  </a:cxn>
                  <a:cxn ang="0">
                    <a:pos x="T8" y="T9"/>
                  </a:cxn>
                </a:cxnLst>
                <a:rect l="0" t="0" r="r" b="b"/>
                <a:pathLst>
                  <a:path w="12" h="6">
                    <a:moveTo>
                      <a:pt x="8" y="1"/>
                    </a:moveTo>
                    <a:cubicBezTo>
                      <a:pt x="6" y="1"/>
                      <a:pt x="4" y="2"/>
                      <a:pt x="2" y="2"/>
                    </a:cubicBezTo>
                    <a:cubicBezTo>
                      <a:pt x="0" y="3"/>
                      <a:pt x="0" y="6"/>
                      <a:pt x="2" y="6"/>
                    </a:cubicBezTo>
                    <a:cubicBezTo>
                      <a:pt x="5" y="6"/>
                      <a:pt x="7" y="5"/>
                      <a:pt x="9"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0" name="Freeform: Shape 11089"/>
              <p:cNvSpPr/>
              <p:nvPr/>
            </p:nvSpPr>
            <p:spPr bwMode="auto">
              <a:xfrm>
                <a:off x="5855" y="2199"/>
                <a:ext cx="17" cy="13"/>
              </a:xfrm>
              <a:custGeom>
                <a:avLst/>
                <a:gdLst>
                  <a:gd name="T0" fmla="*/ 6 w 11"/>
                  <a:gd name="T1" fmla="*/ 2 h 8"/>
                  <a:gd name="T2" fmla="*/ 4 w 11"/>
                  <a:gd name="T3" fmla="*/ 3 h 8"/>
                  <a:gd name="T4" fmla="*/ 2 w 11"/>
                  <a:gd name="T5" fmla="*/ 7 h 8"/>
                  <a:gd name="T6" fmla="*/ 9 w 11"/>
                  <a:gd name="T7" fmla="*/ 4 h 8"/>
                  <a:gd name="T8" fmla="*/ 6 w 11"/>
                  <a:gd name="T9" fmla="*/ 2 h 8"/>
                </a:gdLst>
                <a:ahLst/>
                <a:cxnLst>
                  <a:cxn ang="0">
                    <a:pos x="T0" y="T1"/>
                  </a:cxn>
                  <a:cxn ang="0">
                    <a:pos x="T2" y="T3"/>
                  </a:cxn>
                  <a:cxn ang="0">
                    <a:pos x="T4" y="T5"/>
                  </a:cxn>
                  <a:cxn ang="0">
                    <a:pos x="T6" y="T7"/>
                  </a:cxn>
                  <a:cxn ang="0">
                    <a:pos x="T8" y="T9"/>
                  </a:cxn>
                </a:cxnLst>
                <a:rect l="0" t="0" r="r" b="b"/>
                <a:pathLst>
                  <a:path w="11" h="8">
                    <a:moveTo>
                      <a:pt x="6" y="2"/>
                    </a:moveTo>
                    <a:cubicBezTo>
                      <a:pt x="6" y="2"/>
                      <a:pt x="5" y="4"/>
                      <a:pt x="4" y="3"/>
                    </a:cubicBezTo>
                    <a:cubicBezTo>
                      <a:pt x="1" y="3"/>
                      <a:pt x="0" y="6"/>
                      <a:pt x="2" y="7"/>
                    </a:cubicBezTo>
                    <a:cubicBezTo>
                      <a:pt x="5" y="8"/>
                      <a:pt x="7" y="6"/>
                      <a:pt x="9" y="4"/>
                    </a:cubicBezTo>
                    <a:cubicBezTo>
                      <a:pt x="11" y="3"/>
                      <a:pt x="8"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1" name="Freeform: Shape 11090"/>
              <p:cNvSpPr/>
              <p:nvPr/>
            </p:nvSpPr>
            <p:spPr bwMode="auto">
              <a:xfrm>
                <a:off x="5860" y="2182"/>
                <a:ext cx="23" cy="14"/>
              </a:xfrm>
              <a:custGeom>
                <a:avLst/>
                <a:gdLst>
                  <a:gd name="T0" fmla="*/ 11 w 15"/>
                  <a:gd name="T1" fmla="*/ 2 h 9"/>
                  <a:gd name="T2" fmla="*/ 3 w 15"/>
                  <a:gd name="T3" fmla="*/ 5 h 9"/>
                  <a:gd name="T4" fmla="*/ 4 w 15"/>
                  <a:gd name="T5" fmla="*/ 9 h 9"/>
                  <a:gd name="T6" fmla="*/ 13 w 15"/>
                  <a:gd name="T7" fmla="*/ 5 h 9"/>
                  <a:gd name="T8" fmla="*/ 11 w 15"/>
                  <a:gd name="T9" fmla="*/ 2 h 9"/>
                </a:gdLst>
                <a:ahLst/>
                <a:cxnLst>
                  <a:cxn ang="0">
                    <a:pos x="T0" y="T1"/>
                  </a:cxn>
                  <a:cxn ang="0">
                    <a:pos x="T2" y="T3"/>
                  </a:cxn>
                  <a:cxn ang="0">
                    <a:pos x="T4" y="T5"/>
                  </a:cxn>
                  <a:cxn ang="0">
                    <a:pos x="T6" y="T7"/>
                  </a:cxn>
                  <a:cxn ang="0">
                    <a:pos x="T8" y="T9"/>
                  </a:cxn>
                </a:cxnLst>
                <a:rect l="0" t="0" r="r" b="b"/>
                <a:pathLst>
                  <a:path w="15" h="9">
                    <a:moveTo>
                      <a:pt x="11" y="2"/>
                    </a:moveTo>
                    <a:cubicBezTo>
                      <a:pt x="8" y="3"/>
                      <a:pt x="5" y="4"/>
                      <a:pt x="3" y="5"/>
                    </a:cubicBezTo>
                    <a:cubicBezTo>
                      <a:pt x="0" y="6"/>
                      <a:pt x="2" y="9"/>
                      <a:pt x="4" y="9"/>
                    </a:cubicBezTo>
                    <a:cubicBezTo>
                      <a:pt x="7" y="7"/>
                      <a:pt x="10" y="6"/>
                      <a:pt x="13"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2" name="Freeform: Shape 11091"/>
              <p:cNvSpPr/>
              <p:nvPr/>
            </p:nvSpPr>
            <p:spPr bwMode="auto">
              <a:xfrm>
                <a:off x="5883" y="2190"/>
                <a:ext cx="24" cy="11"/>
              </a:xfrm>
              <a:custGeom>
                <a:avLst/>
                <a:gdLst>
                  <a:gd name="T0" fmla="*/ 11 w 15"/>
                  <a:gd name="T1" fmla="*/ 1 h 7"/>
                  <a:gd name="T2" fmla="*/ 7 w 15"/>
                  <a:gd name="T3" fmla="*/ 2 h 7"/>
                  <a:gd name="T4" fmla="*/ 5 w 15"/>
                  <a:gd name="T5" fmla="*/ 2 h 7"/>
                  <a:gd name="T6" fmla="*/ 4 w 15"/>
                  <a:gd name="T7" fmla="*/ 2 h 7"/>
                  <a:gd name="T8" fmla="*/ 2 w 15"/>
                  <a:gd name="T9" fmla="*/ 5 h 7"/>
                  <a:gd name="T10" fmla="*/ 13 w 15"/>
                  <a:gd name="T11" fmla="*/ 4 h 7"/>
                  <a:gd name="T12" fmla="*/ 11 w 15"/>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1"/>
                    </a:moveTo>
                    <a:cubicBezTo>
                      <a:pt x="10" y="1"/>
                      <a:pt x="9" y="2"/>
                      <a:pt x="7" y="2"/>
                    </a:cubicBezTo>
                    <a:cubicBezTo>
                      <a:pt x="7" y="2"/>
                      <a:pt x="6" y="2"/>
                      <a:pt x="5" y="2"/>
                    </a:cubicBezTo>
                    <a:cubicBezTo>
                      <a:pt x="5" y="2"/>
                      <a:pt x="4" y="2"/>
                      <a:pt x="4" y="2"/>
                    </a:cubicBezTo>
                    <a:cubicBezTo>
                      <a:pt x="2" y="1"/>
                      <a:pt x="0" y="4"/>
                      <a:pt x="2" y="5"/>
                    </a:cubicBezTo>
                    <a:cubicBezTo>
                      <a:pt x="5" y="7"/>
                      <a:pt x="10" y="5"/>
                      <a:pt x="13" y="4"/>
                    </a:cubicBezTo>
                    <a:cubicBezTo>
                      <a:pt x="15" y="3"/>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3" name="Freeform: Shape 11092"/>
              <p:cNvSpPr/>
              <p:nvPr/>
            </p:nvSpPr>
            <p:spPr bwMode="auto">
              <a:xfrm>
                <a:off x="5882" y="2166"/>
                <a:ext cx="25" cy="13"/>
              </a:xfrm>
              <a:custGeom>
                <a:avLst/>
                <a:gdLst>
                  <a:gd name="T0" fmla="*/ 13 w 16"/>
                  <a:gd name="T1" fmla="*/ 1 h 8"/>
                  <a:gd name="T2" fmla="*/ 3 w 16"/>
                  <a:gd name="T3" fmla="*/ 4 h 8"/>
                  <a:gd name="T4" fmla="*/ 4 w 16"/>
                  <a:gd name="T5" fmla="*/ 7 h 8"/>
                  <a:gd name="T6" fmla="*/ 13 w 16"/>
                  <a:gd name="T7" fmla="*/ 5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10" y="2"/>
                      <a:pt x="6" y="2"/>
                      <a:pt x="3" y="4"/>
                    </a:cubicBezTo>
                    <a:cubicBezTo>
                      <a:pt x="0" y="4"/>
                      <a:pt x="2" y="8"/>
                      <a:pt x="4" y="7"/>
                    </a:cubicBezTo>
                    <a:cubicBezTo>
                      <a:pt x="7" y="6"/>
                      <a:pt x="10" y="5"/>
                      <a:pt x="13" y="5"/>
                    </a:cubicBezTo>
                    <a:cubicBezTo>
                      <a:pt x="16"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4" name="Freeform: Shape 11093"/>
              <p:cNvSpPr/>
              <p:nvPr/>
            </p:nvSpPr>
            <p:spPr bwMode="auto">
              <a:xfrm>
                <a:off x="5860" y="2157"/>
                <a:ext cx="22" cy="11"/>
              </a:xfrm>
              <a:custGeom>
                <a:avLst/>
                <a:gdLst>
                  <a:gd name="T0" fmla="*/ 11 w 14"/>
                  <a:gd name="T1" fmla="*/ 1 h 7"/>
                  <a:gd name="T2" fmla="*/ 3 w 14"/>
                  <a:gd name="T3" fmla="*/ 3 h 7"/>
                  <a:gd name="T4" fmla="*/ 3 w 14"/>
                  <a:gd name="T5" fmla="*/ 7 h 7"/>
                  <a:gd name="T6" fmla="*/ 12 w 14"/>
                  <a:gd name="T7" fmla="*/ 4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0" y="4"/>
                      <a:pt x="1" y="7"/>
                      <a:pt x="3" y="7"/>
                    </a:cubicBezTo>
                    <a:cubicBezTo>
                      <a:pt x="6" y="6"/>
                      <a:pt x="9" y="5"/>
                      <a:pt x="12" y="4"/>
                    </a:cubicBezTo>
                    <a:cubicBezTo>
                      <a:pt x="14"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5" name="Freeform: Shape 11094"/>
              <p:cNvSpPr/>
              <p:nvPr/>
            </p:nvSpPr>
            <p:spPr bwMode="auto">
              <a:xfrm>
                <a:off x="5888" y="2143"/>
                <a:ext cx="27" cy="9"/>
              </a:xfrm>
              <a:custGeom>
                <a:avLst/>
                <a:gdLst>
                  <a:gd name="T0" fmla="*/ 13 w 17"/>
                  <a:gd name="T1" fmla="*/ 1 h 6"/>
                  <a:gd name="T2" fmla="*/ 3 w 17"/>
                  <a:gd name="T3" fmla="*/ 2 h 6"/>
                  <a:gd name="T4" fmla="*/ 3 w 17"/>
                  <a:gd name="T5" fmla="*/ 6 h 6"/>
                  <a:gd name="T6" fmla="*/ 15 w 17"/>
                  <a:gd name="T7" fmla="*/ 4 h 6"/>
                  <a:gd name="T8" fmla="*/ 13 w 17"/>
                  <a:gd name="T9" fmla="*/ 1 h 6"/>
                </a:gdLst>
                <a:ahLst/>
                <a:cxnLst>
                  <a:cxn ang="0">
                    <a:pos x="T0" y="T1"/>
                  </a:cxn>
                  <a:cxn ang="0">
                    <a:pos x="T2" y="T3"/>
                  </a:cxn>
                  <a:cxn ang="0">
                    <a:pos x="T4" y="T5"/>
                  </a:cxn>
                  <a:cxn ang="0">
                    <a:pos x="T6" y="T7"/>
                  </a:cxn>
                  <a:cxn ang="0">
                    <a:pos x="T8" y="T9"/>
                  </a:cxn>
                </a:cxnLst>
                <a:rect l="0" t="0" r="r" b="b"/>
                <a:pathLst>
                  <a:path w="17" h="6">
                    <a:moveTo>
                      <a:pt x="13" y="1"/>
                    </a:moveTo>
                    <a:cubicBezTo>
                      <a:pt x="10" y="1"/>
                      <a:pt x="6" y="2"/>
                      <a:pt x="3" y="2"/>
                    </a:cubicBezTo>
                    <a:cubicBezTo>
                      <a:pt x="0" y="2"/>
                      <a:pt x="0" y="6"/>
                      <a:pt x="3" y="6"/>
                    </a:cubicBezTo>
                    <a:cubicBezTo>
                      <a:pt x="7" y="5"/>
                      <a:pt x="11" y="5"/>
                      <a:pt x="15" y="4"/>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6" name="Freeform: Shape 11095"/>
              <p:cNvSpPr/>
              <p:nvPr/>
            </p:nvSpPr>
            <p:spPr bwMode="auto">
              <a:xfrm>
                <a:off x="5885" y="2125"/>
                <a:ext cx="21" cy="11"/>
              </a:xfrm>
              <a:custGeom>
                <a:avLst/>
                <a:gdLst>
                  <a:gd name="T0" fmla="*/ 10 w 13"/>
                  <a:gd name="T1" fmla="*/ 1 h 7"/>
                  <a:gd name="T2" fmla="*/ 4 w 13"/>
                  <a:gd name="T3" fmla="*/ 2 h 7"/>
                  <a:gd name="T4" fmla="*/ 2 w 13"/>
                  <a:gd name="T5" fmla="*/ 6 h 7"/>
                  <a:gd name="T6" fmla="*/ 11 w 13"/>
                  <a:gd name="T7" fmla="*/ 5 h 7"/>
                  <a:gd name="T8" fmla="*/ 10 w 13"/>
                  <a:gd name="T9" fmla="*/ 1 h 7"/>
                </a:gdLst>
                <a:ahLst/>
                <a:cxnLst>
                  <a:cxn ang="0">
                    <a:pos x="T0" y="T1"/>
                  </a:cxn>
                  <a:cxn ang="0">
                    <a:pos x="T2" y="T3"/>
                  </a:cxn>
                  <a:cxn ang="0">
                    <a:pos x="T4" y="T5"/>
                  </a:cxn>
                  <a:cxn ang="0">
                    <a:pos x="T6" y="T7"/>
                  </a:cxn>
                  <a:cxn ang="0">
                    <a:pos x="T8" y="T9"/>
                  </a:cxn>
                </a:cxnLst>
                <a:rect l="0" t="0" r="r" b="b"/>
                <a:pathLst>
                  <a:path w="13" h="7">
                    <a:moveTo>
                      <a:pt x="10" y="1"/>
                    </a:moveTo>
                    <a:cubicBezTo>
                      <a:pt x="8" y="2"/>
                      <a:pt x="5" y="3"/>
                      <a:pt x="4" y="2"/>
                    </a:cubicBezTo>
                    <a:cubicBezTo>
                      <a:pt x="2" y="1"/>
                      <a:pt x="0" y="5"/>
                      <a:pt x="2" y="6"/>
                    </a:cubicBezTo>
                    <a:cubicBezTo>
                      <a:pt x="5" y="7"/>
                      <a:pt x="8" y="6"/>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7" name="Freeform: Shape 11096"/>
              <p:cNvSpPr/>
              <p:nvPr/>
            </p:nvSpPr>
            <p:spPr bwMode="auto">
              <a:xfrm>
                <a:off x="5893" y="2105"/>
                <a:ext cx="24" cy="9"/>
              </a:xfrm>
              <a:custGeom>
                <a:avLst/>
                <a:gdLst>
                  <a:gd name="T0" fmla="*/ 12 w 15"/>
                  <a:gd name="T1" fmla="*/ 0 h 6"/>
                  <a:gd name="T2" fmla="*/ 2 w 15"/>
                  <a:gd name="T3" fmla="*/ 2 h 6"/>
                  <a:gd name="T4" fmla="*/ 2 w 15"/>
                  <a:gd name="T5" fmla="*/ 6 h 6"/>
                  <a:gd name="T6" fmla="*/ 12 w 15"/>
                  <a:gd name="T7" fmla="*/ 4 h 6"/>
                  <a:gd name="T8" fmla="*/ 12 w 15"/>
                  <a:gd name="T9" fmla="*/ 0 h 6"/>
                </a:gdLst>
                <a:ahLst/>
                <a:cxnLst>
                  <a:cxn ang="0">
                    <a:pos x="T0" y="T1"/>
                  </a:cxn>
                  <a:cxn ang="0">
                    <a:pos x="T2" y="T3"/>
                  </a:cxn>
                  <a:cxn ang="0">
                    <a:pos x="T4" y="T5"/>
                  </a:cxn>
                  <a:cxn ang="0">
                    <a:pos x="T6" y="T7"/>
                  </a:cxn>
                  <a:cxn ang="0">
                    <a:pos x="T8" y="T9"/>
                  </a:cxn>
                </a:cxnLst>
                <a:rect l="0" t="0" r="r" b="b"/>
                <a:pathLst>
                  <a:path w="15" h="6">
                    <a:moveTo>
                      <a:pt x="12" y="0"/>
                    </a:moveTo>
                    <a:cubicBezTo>
                      <a:pt x="9" y="1"/>
                      <a:pt x="5" y="2"/>
                      <a:pt x="2" y="2"/>
                    </a:cubicBezTo>
                    <a:cubicBezTo>
                      <a:pt x="0" y="2"/>
                      <a:pt x="0" y="6"/>
                      <a:pt x="2" y="6"/>
                    </a:cubicBezTo>
                    <a:cubicBezTo>
                      <a:pt x="6" y="6"/>
                      <a:pt x="9" y="5"/>
                      <a:pt x="12" y="4"/>
                    </a:cubicBezTo>
                    <a:cubicBezTo>
                      <a:pt x="15"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8" name="Freeform: Shape 11097"/>
              <p:cNvSpPr/>
              <p:nvPr/>
            </p:nvSpPr>
            <p:spPr bwMode="auto">
              <a:xfrm>
                <a:off x="5924" y="2110"/>
                <a:ext cx="21" cy="6"/>
              </a:xfrm>
              <a:custGeom>
                <a:avLst/>
                <a:gdLst>
                  <a:gd name="T0" fmla="*/ 10 w 13"/>
                  <a:gd name="T1" fmla="*/ 0 h 4"/>
                  <a:gd name="T2" fmla="*/ 3 w 13"/>
                  <a:gd name="T3" fmla="*/ 0 h 4"/>
                  <a:gd name="T4" fmla="*/ 2 w 13"/>
                  <a:gd name="T5" fmla="*/ 4 h 4"/>
                  <a:gd name="T6" fmla="*/ 11 w 13"/>
                  <a:gd name="T7" fmla="*/ 4 h 4"/>
                  <a:gd name="T8" fmla="*/ 10 w 13"/>
                  <a:gd name="T9" fmla="*/ 0 h 4"/>
                </a:gdLst>
                <a:ahLst/>
                <a:cxnLst>
                  <a:cxn ang="0">
                    <a:pos x="T0" y="T1"/>
                  </a:cxn>
                  <a:cxn ang="0">
                    <a:pos x="T2" y="T3"/>
                  </a:cxn>
                  <a:cxn ang="0">
                    <a:pos x="T4" y="T5"/>
                  </a:cxn>
                  <a:cxn ang="0">
                    <a:pos x="T6" y="T7"/>
                  </a:cxn>
                  <a:cxn ang="0">
                    <a:pos x="T8" y="T9"/>
                  </a:cxn>
                </a:cxnLst>
                <a:rect l="0" t="0" r="r" b="b"/>
                <a:pathLst>
                  <a:path w="13" h="4">
                    <a:moveTo>
                      <a:pt x="10" y="0"/>
                    </a:moveTo>
                    <a:cubicBezTo>
                      <a:pt x="8" y="0"/>
                      <a:pt x="5" y="0"/>
                      <a:pt x="3" y="0"/>
                    </a:cubicBezTo>
                    <a:cubicBezTo>
                      <a:pt x="0" y="0"/>
                      <a:pt x="0" y="3"/>
                      <a:pt x="2" y="4"/>
                    </a:cubicBezTo>
                    <a:cubicBezTo>
                      <a:pt x="5" y="4"/>
                      <a:pt x="8" y="4"/>
                      <a:pt x="11" y="4"/>
                    </a:cubicBezTo>
                    <a:cubicBezTo>
                      <a:pt x="13" y="4"/>
                      <a:pt x="13"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9" name="Freeform: Shape 11098"/>
              <p:cNvSpPr/>
              <p:nvPr/>
            </p:nvSpPr>
            <p:spPr bwMode="auto">
              <a:xfrm>
                <a:off x="5951" y="2103"/>
                <a:ext cx="22" cy="8"/>
              </a:xfrm>
              <a:custGeom>
                <a:avLst/>
                <a:gdLst>
                  <a:gd name="T0" fmla="*/ 12 w 14"/>
                  <a:gd name="T1" fmla="*/ 1 h 5"/>
                  <a:gd name="T2" fmla="*/ 2 w 14"/>
                  <a:gd name="T3" fmla="*/ 0 h 5"/>
                  <a:gd name="T4" fmla="*/ 2 w 14"/>
                  <a:gd name="T5" fmla="*/ 4 h 5"/>
                  <a:gd name="T6" fmla="*/ 11 w 14"/>
                  <a:gd name="T7" fmla="*/ 4 h 5"/>
                  <a:gd name="T8" fmla="*/ 12 w 14"/>
                  <a:gd name="T9" fmla="*/ 1 h 5"/>
                </a:gdLst>
                <a:ahLst/>
                <a:cxnLst>
                  <a:cxn ang="0">
                    <a:pos x="T0" y="T1"/>
                  </a:cxn>
                  <a:cxn ang="0">
                    <a:pos x="T2" y="T3"/>
                  </a:cxn>
                  <a:cxn ang="0">
                    <a:pos x="T4" y="T5"/>
                  </a:cxn>
                  <a:cxn ang="0">
                    <a:pos x="T6" y="T7"/>
                  </a:cxn>
                  <a:cxn ang="0">
                    <a:pos x="T8" y="T9"/>
                  </a:cxn>
                </a:cxnLst>
                <a:rect l="0" t="0" r="r" b="b"/>
                <a:pathLst>
                  <a:path w="14" h="5">
                    <a:moveTo>
                      <a:pt x="12" y="1"/>
                    </a:moveTo>
                    <a:cubicBezTo>
                      <a:pt x="9" y="0"/>
                      <a:pt x="5" y="0"/>
                      <a:pt x="2" y="0"/>
                    </a:cubicBezTo>
                    <a:cubicBezTo>
                      <a:pt x="0" y="0"/>
                      <a:pt x="0" y="4"/>
                      <a:pt x="2" y="4"/>
                    </a:cubicBezTo>
                    <a:cubicBezTo>
                      <a:pt x="5" y="3"/>
                      <a:pt x="8" y="4"/>
                      <a:pt x="11" y="4"/>
                    </a:cubicBezTo>
                    <a:cubicBezTo>
                      <a:pt x="14" y="5"/>
                      <a:pt x="14"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0" name="Freeform: Shape 11099"/>
              <p:cNvSpPr/>
              <p:nvPr/>
            </p:nvSpPr>
            <p:spPr bwMode="auto">
              <a:xfrm>
                <a:off x="5946" y="2121"/>
                <a:ext cx="24" cy="6"/>
              </a:xfrm>
              <a:custGeom>
                <a:avLst/>
                <a:gdLst>
                  <a:gd name="T0" fmla="*/ 12 w 15"/>
                  <a:gd name="T1" fmla="*/ 0 h 4"/>
                  <a:gd name="T2" fmla="*/ 4 w 15"/>
                  <a:gd name="T3" fmla="*/ 0 h 4"/>
                  <a:gd name="T4" fmla="*/ 3 w 15"/>
                  <a:gd name="T5" fmla="*/ 4 h 4"/>
                  <a:gd name="T6" fmla="*/ 13 w 15"/>
                  <a:gd name="T7" fmla="*/ 3 h 4"/>
                  <a:gd name="T8" fmla="*/ 12 w 15"/>
                  <a:gd name="T9" fmla="*/ 0 h 4"/>
                </a:gdLst>
                <a:ahLst/>
                <a:cxnLst>
                  <a:cxn ang="0">
                    <a:pos x="T0" y="T1"/>
                  </a:cxn>
                  <a:cxn ang="0">
                    <a:pos x="T2" y="T3"/>
                  </a:cxn>
                  <a:cxn ang="0">
                    <a:pos x="T4" y="T5"/>
                  </a:cxn>
                  <a:cxn ang="0">
                    <a:pos x="T6" y="T7"/>
                  </a:cxn>
                  <a:cxn ang="0">
                    <a:pos x="T8" y="T9"/>
                  </a:cxn>
                </a:cxnLst>
                <a:rect l="0" t="0" r="r" b="b"/>
                <a:pathLst>
                  <a:path w="15" h="4">
                    <a:moveTo>
                      <a:pt x="12" y="0"/>
                    </a:moveTo>
                    <a:cubicBezTo>
                      <a:pt x="9" y="0"/>
                      <a:pt x="6" y="1"/>
                      <a:pt x="4" y="0"/>
                    </a:cubicBezTo>
                    <a:cubicBezTo>
                      <a:pt x="1" y="0"/>
                      <a:pt x="0" y="3"/>
                      <a:pt x="3" y="4"/>
                    </a:cubicBezTo>
                    <a:cubicBezTo>
                      <a:pt x="6" y="4"/>
                      <a:pt x="9" y="4"/>
                      <a:pt x="13" y="3"/>
                    </a:cubicBezTo>
                    <a:cubicBezTo>
                      <a:pt x="15"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1" name="Freeform: Shape 11100"/>
              <p:cNvSpPr/>
              <p:nvPr/>
            </p:nvSpPr>
            <p:spPr bwMode="auto">
              <a:xfrm>
                <a:off x="5920" y="2129"/>
                <a:ext cx="23" cy="7"/>
              </a:xfrm>
              <a:custGeom>
                <a:avLst/>
                <a:gdLst>
                  <a:gd name="T0" fmla="*/ 12 w 15"/>
                  <a:gd name="T1" fmla="*/ 1 h 5"/>
                  <a:gd name="T2" fmla="*/ 3 w 15"/>
                  <a:gd name="T3" fmla="*/ 1 h 5"/>
                  <a:gd name="T4" fmla="*/ 2 w 15"/>
                  <a:gd name="T5" fmla="*/ 4 h 5"/>
                  <a:gd name="T6" fmla="*/ 13 w 15"/>
                  <a:gd name="T7" fmla="*/ 5 h 5"/>
                  <a:gd name="T8" fmla="*/ 12 w 15"/>
                  <a:gd name="T9" fmla="*/ 1 h 5"/>
                </a:gdLst>
                <a:ahLst/>
                <a:cxnLst>
                  <a:cxn ang="0">
                    <a:pos x="T0" y="T1"/>
                  </a:cxn>
                  <a:cxn ang="0">
                    <a:pos x="T2" y="T3"/>
                  </a:cxn>
                  <a:cxn ang="0">
                    <a:pos x="T4" y="T5"/>
                  </a:cxn>
                  <a:cxn ang="0">
                    <a:pos x="T6" y="T7"/>
                  </a:cxn>
                  <a:cxn ang="0">
                    <a:pos x="T8" y="T9"/>
                  </a:cxn>
                </a:cxnLst>
                <a:rect l="0" t="0" r="r" b="b"/>
                <a:pathLst>
                  <a:path w="15" h="5">
                    <a:moveTo>
                      <a:pt x="12" y="1"/>
                    </a:moveTo>
                    <a:cubicBezTo>
                      <a:pt x="9" y="1"/>
                      <a:pt x="6" y="1"/>
                      <a:pt x="3" y="1"/>
                    </a:cubicBezTo>
                    <a:cubicBezTo>
                      <a:pt x="0" y="0"/>
                      <a:pt x="0" y="4"/>
                      <a:pt x="2" y="4"/>
                    </a:cubicBezTo>
                    <a:cubicBezTo>
                      <a:pt x="6" y="5"/>
                      <a:pt x="9" y="5"/>
                      <a:pt x="13" y="5"/>
                    </a:cubicBezTo>
                    <a:cubicBezTo>
                      <a:pt x="15" y="5"/>
                      <a:pt x="15"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2" name="Freeform: Shape 11101"/>
              <p:cNvSpPr/>
              <p:nvPr/>
            </p:nvSpPr>
            <p:spPr bwMode="auto">
              <a:xfrm>
                <a:off x="5932" y="2147"/>
                <a:ext cx="24" cy="11"/>
              </a:xfrm>
              <a:custGeom>
                <a:avLst/>
                <a:gdLst>
                  <a:gd name="T0" fmla="*/ 12 w 15"/>
                  <a:gd name="T1" fmla="*/ 1 h 7"/>
                  <a:gd name="T2" fmla="*/ 3 w 15"/>
                  <a:gd name="T3" fmla="*/ 3 h 7"/>
                  <a:gd name="T4" fmla="*/ 3 w 15"/>
                  <a:gd name="T5" fmla="*/ 7 h 7"/>
                  <a:gd name="T6" fmla="*/ 12 w 15"/>
                  <a:gd name="T7" fmla="*/ 5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2"/>
                      <a:pt x="3" y="3"/>
                    </a:cubicBezTo>
                    <a:cubicBezTo>
                      <a:pt x="0" y="3"/>
                      <a:pt x="1" y="7"/>
                      <a:pt x="3" y="7"/>
                    </a:cubicBezTo>
                    <a:cubicBezTo>
                      <a:pt x="6" y="6"/>
                      <a:pt x="9" y="5"/>
                      <a:pt x="12"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3" name="Freeform: Shape 11102"/>
              <p:cNvSpPr/>
              <p:nvPr/>
            </p:nvSpPr>
            <p:spPr bwMode="auto">
              <a:xfrm>
                <a:off x="5921" y="2165"/>
                <a:ext cx="22" cy="9"/>
              </a:xfrm>
              <a:custGeom>
                <a:avLst/>
                <a:gdLst>
                  <a:gd name="T0" fmla="*/ 12 w 14"/>
                  <a:gd name="T1" fmla="*/ 0 h 6"/>
                  <a:gd name="T2" fmla="*/ 2 w 14"/>
                  <a:gd name="T3" fmla="*/ 2 h 6"/>
                  <a:gd name="T4" fmla="*/ 3 w 14"/>
                  <a:gd name="T5" fmla="*/ 6 h 6"/>
                  <a:gd name="T6" fmla="*/ 12 w 14"/>
                  <a:gd name="T7" fmla="*/ 4 h 6"/>
                  <a:gd name="T8" fmla="*/ 12 w 14"/>
                  <a:gd name="T9" fmla="*/ 0 h 6"/>
                </a:gdLst>
                <a:ahLst/>
                <a:cxnLst>
                  <a:cxn ang="0">
                    <a:pos x="T0" y="T1"/>
                  </a:cxn>
                  <a:cxn ang="0">
                    <a:pos x="T2" y="T3"/>
                  </a:cxn>
                  <a:cxn ang="0">
                    <a:pos x="T4" y="T5"/>
                  </a:cxn>
                  <a:cxn ang="0">
                    <a:pos x="T6" y="T7"/>
                  </a:cxn>
                  <a:cxn ang="0">
                    <a:pos x="T8" y="T9"/>
                  </a:cxn>
                </a:cxnLst>
                <a:rect l="0" t="0" r="r" b="b"/>
                <a:pathLst>
                  <a:path w="14" h="6">
                    <a:moveTo>
                      <a:pt x="12" y="0"/>
                    </a:moveTo>
                    <a:cubicBezTo>
                      <a:pt x="9" y="1"/>
                      <a:pt x="6" y="2"/>
                      <a:pt x="2" y="2"/>
                    </a:cubicBezTo>
                    <a:cubicBezTo>
                      <a:pt x="0" y="3"/>
                      <a:pt x="0" y="6"/>
                      <a:pt x="3" y="6"/>
                    </a:cubicBezTo>
                    <a:cubicBezTo>
                      <a:pt x="6" y="5"/>
                      <a:pt x="9" y="5"/>
                      <a:pt x="12" y="4"/>
                    </a:cubicBezTo>
                    <a:cubicBezTo>
                      <a:pt x="14"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4" name="Freeform: Shape 11103"/>
              <p:cNvSpPr/>
              <p:nvPr/>
            </p:nvSpPr>
            <p:spPr bwMode="auto">
              <a:xfrm>
                <a:off x="5924" y="2182"/>
                <a:ext cx="27" cy="9"/>
              </a:xfrm>
              <a:custGeom>
                <a:avLst/>
                <a:gdLst>
                  <a:gd name="T0" fmla="*/ 14 w 17"/>
                  <a:gd name="T1" fmla="*/ 0 h 6"/>
                  <a:gd name="T2" fmla="*/ 2 w 17"/>
                  <a:gd name="T3" fmla="*/ 2 h 6"/>
                  <a:gd name="T4" fmla="*/ 2 w 17"/>
                  <a:gd name="T5" fmla="*/ 6 h 6"/>
                  <a:gd name="T6" fmla="*/ 14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1"/>
                      <a:pt x="6" y="1"/>
                      <a:pt x="2" y="2"/>
                    </a:cubicBezTo>
                    <a:cubicBezTo>
                      <a:pt x="0" y="3"/>
                      <a:pt x="0" y="6"/>
                      <a:pt x="2" y="6"/>
                    </a:cubicBezTo>
                    <a:cubicBezTo>
                      <a:pt x="6" y="5"/>
                      <a:pt x="10" y="5"/>
                      <a:pt x="14" y="4"/>
                    </a:cubicBezTo>
                    <a:cubicBezTo>
                      <a:pt x="17"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5" name="Freeform: Shape 11104"/>
              <p:cNvSpPr/>
              <p:nvPr/>
            </p:nvSpPr>
            <p:spPr bwMode="auto">
              <a:xfrm>
                <a:off x="5961" y="2180"/>
                <a:ext cx="19" cy="7"/>
              </a:xfrm>
              <a:custGeom>
                <a:avLst/>
                <a:gdLst>
                  <a:gd name="T0" fmla="*/ 10 w 12"/>
                  <a:gd name="T1" fmla="*/ 0 h 4"/>
                  <a:gd name="T2" fmla="*/ 2 w 12"/>
                  <a:gd name="T3" fmla="*/ 0 h 4"/>
                  <a:gd name="T4" fmla="*/ 2 w 12"/>
                  <a:gd name="T5" fmla="*/ 4 h 4"/>
                  <a:gd name="T6" fmla="*/ 10 w 12"/>
                  <a:gd name="T7" fmla="*/ 4 h 4"/>
                  <a:gd name="T8" fmla="*/ 10 w 12"/>
                  <a:gd name="T9" fmla="*/ 0 h 4"/>
                </a:gdLst>
                <a:ahLst/>
                <a:cxnLst>
                  <a:cxn ang="0">
                    <a:pos x="T0" y="T1"/>
                  </a:cxn>
                  <a:cxn ang="0">
                    <a:pos x="T2" y="T3"/>
                  </a:cxn>
                  <a:cxn ang="0">
                    <a:pos x="T4" y="T5"/>
                  </a:cxn>
                  <a:cxn ang="0">
                    <a:pos x="T6" y="T7"/>
                  </a:cxn>
                  <a:cxn ang="0">
                    <a:pos x="T8" y="T9"/>
                  </a:cxn>
                </a:cxnLst>
                <a:rect l="0" t="0" r="r" b="b"/>
                <a:pathLst>
                  <a:path w="12" h="4">
                    <a:moveTo>
                      <a:pt x="10" y="0"/>
                    </a:moveTo>
                    <a:cubicBezTo>
                      <a:pt x="7" y="1"/>
                      <a:pt x="5" y="1"/>
                      <a:pt x="2" y="0"/>
                    </a:cubicBezTo>
                    <a:cubicBezTo>
                      <a:pt x="0" y="0"/>
                      <a:pt x="0" y="4"/>
                      <a:pt x="2" y="4"/>
                    </a:cubicBezTo>
                    <a:cubicBezTo>
                      <a:pt x="5" y="4"/>
                      <a:pt x="8" y="4"/>
                      <a:pt x="10" y="4"/>
                    </a:cubicBezTo>
                    <a:cubicBezTo>
                      <a:pt x="12" y="4"/>
                      <a:pt x="12"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6" name="Freeform: Shape 11105"/>
              <p:cNvSpPr/>
              <p:nvPr/>
            </p:nvSpPr>
            <p:spPr bwMode="auto">
              <a:xfrm>
                <a:off x="5965" y="2158"/>
                <a:ext cx="26" cy="13"/>
              </a:xfrm>
              <a:custGeom>
                <a:avLst/>
                <a:gdLst>
                  <a:gd name="T0" fmla="*/ 13 w 16"/>
                  <a:gd name="T1" fmla="*/ 1 h 8"/>
                  <a:gd name="T2" fmla="*/ 2 w 16"/>
                  <a:gd name="T3" fmla="*/ 4 h 8"/>
                  <a:gd name="T4" fmla="*/ 3 w 16"/>
                  <a:gd name="T5" fmla="*/ 8 h 8"/>
                  <a:gd name="T6" fmla="*/ 14 w 16"/>
                  <a:gd name="T7" fmla="*/ 5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10" y="3"/>
                      <a:pt x="6" y="3"/>
                      <a:pt x="2" y="4"/>
                    </a:cubicBezTo>
                    <a:cubicBezTo>
                      <a:pt x="0" y="4"/>
                      <a:pt x="0" y="8"/>
                      <a:pt x="3" y="8"/>
                    </a:cubicBezTo>
                    <a:cubicBezTo>
                      <a:pt x="7" y="7"/>
                      <a:pt x="11" y="7"/>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7" name="Freeform: Shape 11106"/>
              <p:cNvSpPr/>
              <p:nvPr/>
            </p:nvSpPr>
            <p:spPr bwMode="auto">
              <a:xfrm>
                <a:off x="5973" y="2138"/>
                <a:ext cx="29" cy="11"/>
              </a:xfrm>
              <a:custGeom>
                <a:avLst/>
                <a:gdLst>
                  <a:gd name="T0" fmla="*/ 15 w 18"/>
                  <a:gd name="T1" fmla="*/ 1 h 7"/>
                  <a:gd name="T2" fmla="*/ 3 w 18"/>
                  <a:gd name="T3" fmla="*/ 3 h 7"/>
                  <a:gd name="T4" fmla="*/ 3 w 18"/>
                  <a:gd name="T5" fmla="*/ 7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3"/>
                      <a:pt x="7" y="2"/>
                      <a:pt x="3" y="3"/>
                    </a:cubicBezTo>
                    <a:cubicBezTo>
                      <a:pt x="0" y="3"/>
                      <a:pt x="1" y="7"/>
                      <a:pt x="3" y="7"/>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8" name="Freeform: Shape 11107"/>
              <p:cNvSpPr/>
              <p:nvPr/>
            </p:nvSpPr>
            <p:spPr bwMode="auto">
              <a:xfrm>
                <a:off x="5989" y="2122"/>
                <a:ext cx="27" cy="10"/>
              </a:xfrm>
              <a:custGeom>
                <a:avLst/>
                <a:gdLst>
                  <a:gd name="T0" fmla="*/ 13 w 17"/>
                  <a:gd name="T1" fmla="*/ 1 h 6"/>
                  <a:gd name="T2" fmla="*/ 3 w 17"/>
                  <a:gd name="T3" fmla="*/ 0 h 6"/>
                  <a:gd name="T4" fmla="*/ 2 w 17"/>
                  <a:gd name="T5" fmla="*/ 4 h 6"/>
                  <a:gd name="T6" fmla="*/ 15 w 17"/>
                  <a:gd name="T7" fmla="*/ 4 h 6"/>
                  <a:gd name="T8" fmla="*/ 13 w 17"/>
                  <a:gd name="T9" fmla="*/ 1 h 6"/>
                </a:gdLst>
                <a:ahLst/>
                <a:cxnLst>
                  <a:cxn ang="0">
                    <a:pos x="T0" y="T1"/>
                  </a:cxn>
                  <a:cxn ang="0">
                    <a:pos x="T2" y="T3"/>
                  </a:cxn>
                  <a:cxn ang="0">
                    <a:pos x="T4" y="T5"/>
                  </a:cxn>
                  <a:cxn ang="0">
                    <a:pos x="T6" y="T7"/>
                  </a:cxn>
                  <a:cxn ang="0">
                    <a:pos x="T8" y="T9"/>
                  </a:cxn>
                </a:cxnLst>
                <a:rect l="0" t="0" r="r" b="b"/>
                <a:pathLst>
                  <a:path w="17" h="6">
                    <a:moveTo>
                      <a:pt x="13" y="1"/>
                    </a:moveTo>
                    <a:cubicBezTo>
                      <a:pt x="10" y="2"/>
                      <a:pt x="6" y="1"/>
                      <a:pt x="3" y="0"/>
                    </a:cubicBezTo>
                    <a:cubicBezTo>
                      <a:pt x="0" y="0"/>
                      <a:pt x="0" y="4"/>
                      <a:pt x="2" y="4"/>
                    </a:cubicBezTo>
                    <a:cubicBezTo>
                      <a:pt x="6" y="5"/>
                      <a:pt x="11" y="6"/>
                      <a:pt x="15" y="4"/>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9" name="Freeform: Shape 11108"/>
              <p:cNvSpPr/>
              <p:nvPr/>
            </p:nvSpPr>
            <p:spPr bwMode="auto">
              <a:xfrm>
                <a:off x="5992" y="2105"/>
                <a:ext cx="19" cy="8"/>
              </a:xfrm>
              <a:custGeom>
                <a:avLst/>
                <a:gdLst>
                  <a:gd name="T0" fmla="*/ 10 w 12"/>
                  <a:gd name="T1" fmla="*/ 1 h 5"/>
                  <a:gd name="T2" fmla="*/ 3 w 12"/>
                  <a:gd name="T3" fmla="*/ 0 h 5"/>
                  <a:gd name="T4" fmla="*/ 2 w 12"/>
                  <a:gd name="T5" fmla="*/ 4 h 5"/>
                  <a:gd name="T6" fmla="*/ 9 w 12"/>
                  <a:gd name="T7" fmla="*/ 5 h 5"/>
                  <a:gd name="T8" fmla="*/ 10 w 12"/>
                  <a:gd name="T9" fmla="*/ 1 h 5"/>
                </a:gdLst>
                <a:ahLst/>
                <a:cxnLst>
                  <a:cxn ang="0">
                    <a:pos x="T0" y="T1"/>
                  </a:cxn>
                  <a:cxn ang="0">
                    <a:pos x="T2" y="T3"/>
                  </a:cxn>
                  <a:cxn ang="0">
                    <a:pos x="T4" y="T5"/>
                  </a:cxn>
                  <a:cxn ang="0">
                    <a:pos x="T6" y="T7"/>
                  </a:cxn>
                  <a:cxn ang="0">
                    <a:pos x="T8" y="T9"/>
                  </a:cxn>
                </a:cxnLst>
                <a:rect l="0" t="0" r="r" b="b"/>
                <a:pathLst>
                  <a:path w="12" h="5">
                    <a:moveTo>
                      <a:pt x="10" y="1"/>
                    </a:moveTo>
                    <a:cubicBezTo>
                      <a:pt x="8" y="1"/>
                      <a:pt x="5" y="0"/>
                      <a:pt x="3" y="0"/>
                    </a:cubicBezTo>
                    <a:cubicBezTo>
                      <a:pt x="0" y="0"/>
                      <a:pt x="0" y="4"/>
                      <a:pt x="2" y="4"/>
                    </a:cubicBezTo>
                    <a:cubicBezTo>
                      <a:pt x="5" y="4"/>
                      <a:pt x="7" y="5"/>
                      <a:pt x="9" y="5"/>
                    </a:cubicBezTo>
                    <a:cubicBezTo>
                      <a:pt x="12" y="5"/>
                      <a:pt x="12" y="1"/>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0" name="Freeform: Shape 11109"/>
              <p:cNvSpPr/>
              <p:nvPr/>
            </p:nvSpPr>
            <p:spPr bwMode="auto">
              <a:xfrm>
                <a:off x="6022" y="2113"/>
                <a:ext cx="24" cy="12"/>
              </a:xfrm>
              <a:custGeom>
                <a:avLst/>
                <a:gdLst>
                  <a:gd name="T0" fmla="*/ 12 w 15"/>
                  <a:gd name="T1" fmla="*/ 4 h 8"/>
                  <a:gd name="T2" fmla="*/ 5 w 15"/>
                  <a:gd name="T3" fmla="*/ 2 h 8"/>
                  <a:gd name="T4" fmla="*/ 2 w 15"/>
                  <a:gd name="T5" fmla="*/ 5 h 8"/>
                  <a:gd name="T6" fmla="*/ 12 w 15"/>
                  <a:gd name="T7" fmla="*/ 8 h 8"/>
                  <a:gd name="T8" fmla="*/ 12 w 15"/>
                  <a:gd name="T9" fmla="*/ 4 h 8"/>
                </a:gdLst>
                <a:ahLst/>
                <a:cxnLst>
                  <a:cxn ang="0">
                    <a:pos x="T0" y="T1"/>
                  </a:cxn>
                  <a:cxn ang="0">
                    <a:pos x="T2" y="T3"/>
                  </a:cxn>
                  <a:cxn ang="0">
                    <a:pos x="T4" y="T5"/>
                  </a:cxn>
                  <a:cxn ang="0">
                    <a:pos x="T6" y="T7"/>
                  </a:cxn>
                  <a:cxn ang="0">
                    <a:pos x="T8" y="T9"/>
                  </a:cxn>
                </a:cxnLst>
                <a:rect l="0" t="0" r="r" b="b"/>
                <a:pathLst>
                  <a:path w="15" h="8">
                    <a:moveTo>
                      <a:pt x="12" y="4"/>
                    </a:moveTo>
                    <a:cubicBezTo>
                      <a:pt x="9" y="4"/>
                      <a:pt x="7" y="3"/>
                      <a:pt x="5" y="2"/>
                    </a:cubicBezTo>
                    <a:cubicBezTo>
                      <a:pt x="3" y="0"/>
                      <a:pt x="0" y="3"/>
                      <a:pt x="2" y="5"/>
                    </a:cubicBezTo>
                    <a:cubicBezTo>
                      <a:pt x="5" y="7"/>
                      <a:pt x="9" y="8"/>
                      <a:pt x="12" y="8"/>
                    </a:cubicBezTo>
                    <a:cubicBezTo>
                      <a:pt x="15" y="8"/>
                      <a:pt x="14" y="4"/>
                      <a:pt x="12"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1" name="Freeform: Shape 11110"/>
              <p:cNvSpPr/>
              <p:nvPr/>
            </p:nvSpPr>
            <p:spPr bwMode="auto">
              <a:xfrm>
                <a:off x="6024" y="2130"/>
                <a:ext cx="23" cy="11"/>
              </a:xfrm>
              <a:custGeom>
                <a:avLst/>
                <a:gdLst>
                  <a:gd name="T0" fmla="*/ 12 w 15"/>
                  <a:gd name="T1" fmla="*/ 3 h 7"/>
                  <a:gd name="T2" fmla="*/ 3 w 15"/>
                  <a:gd name="T3" fmla="*/ 0 h 7"/>
                  <a:gd name="T4" fmla="*/ 2 w 15"/>
                  <a:gd name="T5" fmla="*/ 4 h 7"/>
                  <a:gd name="T6" fmla="*/ 12 w 15"/>
                  <a:gd name="T7" fmla="*/ 7 h 7"/>
                  <a:gd name="T8" fmla="*/ 12 w 15"/>
                  <a:gd name="T9" fmla="*/ 3 h 7"/>
                </a:gdLst>
                <a:ahLst/>
                <a:cxnLst>
                  <a:cxn ang="0">
                    <a:pos x="T0" y="T1"/>
                  </a:cxn>
                  <a:cxn ang="0">
                    <a:pos x="T2" y="T3"/>
                  </a:cxn>
                  <a:cxn ang="0">
                    <a:pos x="T4" y="T5"/>
                  </a:cxn>
                  <a:cxn ang="0">
                    <a:pos x="T6" y="T7"/>
                  </a:cxn>
                  <a:cxn ang="0">
                    <a:pos x="T8" y="T9"/>
                  </a:cxn>
                </a:cxnLst>
                <a:rect l="0" t="0" r="r" b="b"/>
                <a:pathLst>
                  <a:path w="15" h="7">
                    <a:moveTo>
                      <a:pt x="12" y="3"/>
                    </a:moveTo>
                    <a:cubicBezTo>
                      <a:pt x="9" y="3"/>
                      <a:pt x="6" y="1"/>
                      <a:pt x="3" y="0"/>
                    </a:cubicBezTo>
                    <a:cubicBezTo>
                      <a:pt x="1" y="0"/>
                      <a:pt x="0" y="3"/>
                      <a:pt x="2" y="4"/>
                    </a:cubicBezTo>
                    <a:cubicBezTo>
                      <a:pt x="5" y="5"/>
                      <a:pt x="8" y="6"/>
                      <a:pt x="12" y="7"/>
                    </a:cubicBezTo>
                    <a:cubicBezTo>
                      <a:pt x="14" y="7"/>
                      <a:pt x="15" y="3"/>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2" name="Freeform: Shape 11111"/>
              <p:cNvSpPr/>
              <p:nvPr/>
            </p:nvSpPr>
            <p:spPr bwMode="auto">
              <a:xfrm>
                <a:off x="6014" y="2141"/>
                <a:ext cx="21" cy="10"/>
              </a:xfrm>
              <a:custGeom>
                <a:avLst/>
                <a:gdLst>
                  <a:gd name="T0" fmla="*/ 10 w 13"/>
                  <a:gd name="T1" fmla="*/ 2 h 6"/>
                  <a:gd name="T2" fmla="*/ 3 w 13"/>
                  <a:gd name="T3" fmla="*/ 1 h 6"/>
                  <a:gd name="T4" fmla="*/ 2 w 13"/>
                  <a:gd name="T5" fmla="*/ 4 h 6"/>
                  <a:gd name="T6" fmla="*/ 11 w 13"/>
                  <a:gd name="T7" fmla="*/ 6 h 6"/>
                  <a:gd name="T8" fmla="*/ 10 w 13"/>
                  <a:gd name="T9" fmla="*/ 2 h 6"/>
                </a:gdLst>
                <a:ahLst/>
                <a:cxnLst>
                  <a:cxn ang="0">
                    <a:pos x="T0" y="T1"/>
                  </a:cxn>
                  <a:cxn ang="0">
                    <a:pos x="T2" y="T3"/>
                  </a:cxn>
                  <a:cxn ang="0">
                    <a:pos x="T4" y="T5"/>
                  </a:cxn>
                  <a:cxn ang="0">
                    <a:pos x="T6" y="T7"/>
                  </a:cxn>
                  <a:cxn ang="0">
                    <a:pos x="T8" y="T9"/>
                  </a:cxn>
                </a:cxnLst>
                <a:rect l="0" t="0" r="r" b="b"/>
                <a:pathLst>
                  <a:path w="13" h="6">
                    <a:moveTo>
                      <a:pt x="10" y="2"/>
                    </a:moveTo>
                    <a:cubicBezTo>
                      <a:pt x="8" y="3"/>
                      <a:pt x="5" y="2"/>
                      <a:pt x="3" y="1"/>
                    </a:cubicBezTo>
                    <a:cubicBezTo>
                      <a:pt x="1" y="0"/>
                      <a:pt x="0" y="3"/>
                      <a:pt x="2" y="4"/>
                    </a:cubicBezTo>
                    <a:cubicBezTo>
                      <a:pt x="4" y="6"/>
                      <a:pt x="8" y="6"/>
                      <a:pt x="11" y="6"/>
                    </a:cubicBezTo>
                    <a:cubicBezTo>
                      <a:pt x="13" y="6"/>
                      <a:pt x="13" y="2"/>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3" name="Freeform: Shape 11112"/>
              <p:cNvSpPr/>
              <p:nvPr/>
            </p:nvSpPr>
            <p:spPr bwMode="auto">
              <a:xfrm>
                <a:off x="6002" y="2160"/>
                <a:ext cx="25" cy="9"/>
              </a:xfrm>
              <a:custGeom>
                <a:avLst/>
                <a:gdLst>
                  <a:gd name="T0" fmla="*/ 13 w 16"/>
                  <a:gd name="T1" fmla="*/ 1 h 6"/>
                  <a:gd name="T2" fmla="*/ 4 w 16"/>
                  <a:gd name="T3" fmla="*/ 1 h 6"/>
                  <a:gd name="T4" fmla="*/ 3 w 16"/>
                  <a:gd name="T5" fmla="*/ 4 h 6"/>
                  <a:gd name="T6" fmla="*/ 13 w 16"/>
                  <a:gd name="T7" fmla="*/ 5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2"/>
                      <a:pt x="6" y="2"/>
                      <a:pt x="4" y="1"/>
                    </a:cubicBezTo>
                    <a:cubicBezTo>
                      <a:pt x="2" y="0"/>
                      <a:pt x="0" y="3"/>
                      <a:pt x="3" y="4"/>
                    </a:cubicBezTo>
                    <a:cubicBezTo>
                      <a:pt x="6" y="6"/>
                      <a:pt x="10" y="6"/>
                      <a:pt x="13" y="5"/>
                    </a:cubicBezTo>
                    <a:cubicBezTo>
                      <a:pt x="16" y="5"/>
                      <a:pt x="15"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4" name="Freeform: Shape 11113"/>
              <p:cNvSpPr/>
              <p:nvPr/>
            </p:nvSpPr>
            <p:spPr bwMode="auto">
              <a:xfrm>
                <a:off x="5994" y="2177"/>
                <a:ext cx="20" cy="8"/>
              </a:xfrm>
              <a:custGeom>
                <a:avLst/>
                <a:gdLst>
                  <a:gd name="T0" fmla="*/ 11 w 13"/>
                  <a:gd name="T1" fmla="*/ 0 h 5"/>
                  <a:gd name="T2" fmla="*/ 2 w 13"/>
                  <a:gd name="T3" fmla="*/ 1 h 5"/>
                  <a:gd name="T4" fmla="*/ 3 w 13"/>
                  <a:gd name="T5" fmla="*/ 5 h 5"/>
                  <a:gd name="T6" fmla="*/ 11 w 13"/>
                  <a:gd name="T7" fmla="*/ 4 h 5"/>
                  <a:gd name="T8" fmla="*/ 11 w 13"/>
                  <a:gd name="T9" fmla="*/ 0 h 5"/>
                </a:gdLst>
                <a:ahLst/>
                <a:cxnLst>
                  <a:cxn ang="0">
                    <a:pos x="T0" y="T1"/>
                  </a:cxn>
                  <a:cxn ang="0">
                    <a:pos x="T2" y="T3"/>
                  </a:cxn>
                  <a:cxn ang="0">
                    <a:pos x="T4" y="T5"/>
                  </a:cxn>
                  <a:cxn ang="0">
                    <a:pos x="T6" y="T7"/>
                  </a:cxn>
                  <a:cxn ang="0">
                    <a:pos x="T8" y="T9"/>
                  </a:cxn>
                </a:cxnLst>
                <a:rect l="0" t="0" r="r" b="b"/>
                <a:pathLst>
                  <a:path w="13" h="5">
                    <a:moveTo>
                      <a:pt x="11" y="0"/>
                    </a:moveTo>
                    <a:cubicBezTo>
                      <a:pt x="8" y="0"/>
                      <a:pt x="5" y="1"/>
                      <a:pt x="2" y="1"/>
                    </a:cubicBezTo>
                    <a:cubicBezTo>
                      <a:pt x="0" y="1"/>
                      <a:pt x="0" y="5"/>
                      <a:pt x="3" y="5"/>
                    </a:cubicBezTo>
                    <a:cubicBezTo>
                      <a:pt x="5" y="5"/>
                      <a:pt x="8" y="4"/>
                      <a:pt x="11" y="4"/>
                    </a:cubicBezTo>
                    <a:cubicBezTo>
                      <a:pt x="13" y="4"/>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5" name="Freeform: Shape 11114"/>
              <p:cNvSpPr/>
              <p:nvPr/>
            </p:nvSpPr>
            <p:spPr bwMode="auto">
              <a:xfrm>
                <a:off x="6030" y="2177"/>
                <a:ext cx="19" cy="7"/>
              </a:xfrm>
              <a:custGeom>
                <a:avLst/>
                <a:gdLst>
                  <a:gd name="T0" fmla="*/ 9 w 12"/>
                  <a:gd name="T1" fmla="*/ 0 h 4"/>
                  <a:gd name="T2" fmla="*/ 3 w 12"/>
                  <a:gd name="T3" fmla="*/ 0 h 4"/>
                  <a:gd name="T4" fmla="*/ 3 w 12"/>
                  <a:gd name="T5" fmla="*/ 4 h 4"/>
                  <a:gd name="T6" fmla="*/ 9 w 12"/>
                  <a:gd name="T7" fmla="*/ 4 h 4"/>
                  <a:gd name="T8" fmla="*/ 9 w 12"/>
                  <a:gd name="T9" fmla="*/ 0 h 4"/>
                </a:gdLst>
                <a:ahLst/>
                <a:cxnLst>
                  <a:cxn ang="0">
                    <a:pos x="T0" y="T1"/>
                  </a:cxn>
                  <a:cxn ang="0">
                    <a:pos x="T2" y="T3"/>
                  </a:cxn>
                  <a:cxn ang="0">
                    <a:pos x="T4" y="T5"/>
                  </a:cxn>
                  <a:cxn ang="0">
                    <a:pos x="T6" y="T7"/>
                  </a:cxn>
                  <a:cxn ang="0">
                    <a:pos x="T8" y="T9"/>
                  </a:cxn>
                </a:cxnLst>
                <a:rect l="0" t="0" r="r" b="b"/>
                <a:pathLst>
                  <a:path w="12" h="4">
                    <a:moveTo>
                      <a:pt x="9" y="0"/>
                    </a:moveTo>
                    <a:cubicBezTo>
                      <a:pt x="7" y="0"/>
                      <a:pt x="5" y="0"/>
                      <a:pt x="3" y="0"/>
                    </a:cubicBezTo>
                    <a:cubicBezTo>
                      <a:pt x="1" y="0"/>
                      <a:pt x="0" y="4"/>
                      <a:pt x="3" y="4"/>
                    </a:cubicBezTo>
                    <a:cubicBezTo>
                      <a:pt x="5" y="4"/>
                      <a:pt x="7" y="4"/>
                      <a:pt x="9" y="4"/>
                    </a:cubicBezTo>
                    <a:cubicBezTo>
                      <a:pt x="12" y="4"/>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6" name="Freeform: Shape 11115"/>
              <p:cNvSpPr/>
              <p:nvPr/>
            </p:nvSpPr>
            <p:spPr bwMode="auto">
              <a:xfrm>
                <a:off x="6041" y="2162"/>
                <a:ext cx="19" cy="12"/>
              </a:xfrm>
              <a:custGeom>
                <a:avLst/>
                <a:gdLst>
                  <a:gd name="T0" fmla="*/ 9 w 12"/>
                  <a:gd name="T1" fmla="*/ 3 h 8"/>
                  <a:gd name="T2" fmla="*/ 4 w 12"/>
                  <a:gd name="T3" fmla="*/ 2 h 8"/>
                  <a:gd name="T4" fmla="*/ 1 w 12"/>
                  <a:gd name="T5" fmla="*/ 5 h 8"/>
                  <a:gd name="T6" fmla="*/ 10 w 12"/>
                  <a:gd name="T7" fmla="*/ 7 h 8"/>
                  <a:gd name="T8" fmla="*/ 9 w 12"/>
                  <a:gd name="T9" fmla="*/ 3 h 8"/>
                </a:gdLst>
                <a:ahLst/>
                <a:cxnLst>
                  <a:cxn ang="0">
                    <a:pos x="T0" y="T1"/>
                  </a:cxn>
                  <a:cxn ang="0">
                    <a:pos x="T2" y="T3"/>
                  </a:cxn>
                  <a:cxn ang="0">
                    <a:pos x="T4" y="T5"/>
                  </a:cxn>
                  <a:cxn ang="0">
                    <a:pos x="T6" y="T7"/>
                  </a:cxn>
                  <a:cxn ang="0">
                    <a:pos x="T8" y="T9"/>
                  </a:cxn>
                </a:cxnLst>
                <a:rect l="0" t="0" r="r" b="b"/>
                <a:pathLst>
                  <a:path w="12" h="8">
                    <a:moveTo>
                      <a:pt x="9" y="3"/>
                    </a:moveTo>
                    <a:cubicBezTo>
                      <a:pt x="7" y="4"/>
                      <a:pt x="5" y="3"/>
                      <a:pt x="4" y="2"/>
                    </a:cubicBezTo>
                    <a:cubicBezTo>
                      <a:pt x="2" y="0"/>
                      <a:pt x="0" y="3"/>
                      <a:pt x="1" y="5"/>
                    </a:cubicBezTo>
                    <a:cubicBezTo>
                      <a:pt x="4" y="7"/>
                      <a:pt x="7" y="8"/>
                      <a:pt x="10" y="7"/>
                    </a:cubicBezTo>
                    <a:cubicBezTo>
                      <a:pt x="12" y="7"/>
                      <a:pt x="12" y="3"/>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7" name="Freeform: Shape 11116"/>
              <p:cNvSpPr/>
              <p:nvPr/>
            </p:nvSpPr>
            <p:spPr bwMode="auto">
              <a:xfrm>
                <a:off x="6047" y="2143"/>
                <a:ext cx="27" cy="14"/>
              </a:xfrm>
              <a:custGeom>
                <a:avLst/>
                <a:gdLst>
                  <a:gd name="T0" fmla="*/ 14 w 17"/>
                  <a:gd name="T1" fmla="*/ 5 h 9"/>
                  <a:gd name="T2" fmla="*/ 4 w 17"/>
                  <a:gd name="T3" fmla="*/ 1 h 9"/>
                  <a:gd name="T4" fmla="*/ 2 w 17"/>
                  <a:gd name="T5" fmla="*/ 4 h 9"/>
                  <a:gd name="T6" fmla="*/ 14 w 17"/>
                  <a:gd name="T7" fmla="*/ 9 h 9"/>
                  <a:gd name="T8" fmla="*/ 14 w 17"/>
                  <a:gd name="T9" fmla="*/ 5 h 9"/>
                </a:gdLst>
                <a:ahLst/>
                <a:cxnLst>
                  <a:cxn ang="0">
                    <a:pos x="T0" y="T1"/>
                  </a:cxn>
                  <a:cxn ang="0">
                    <a:pos x="T2" y="T3"/>
                  </a:cxn>
                  <a:cxn ang="0">
                    <a:pos x="T4" y="T5"/>
                  </a:cxn>
                  <a:cxn ang="0">
                    <a:pos x="T6" y="T7"/>
                  </a:cxn>
                  <a:cxn ang="0">
                    <a:pos x="T8" y="T9"/>
                  </a:cxn>
                </a:cxnLst>
                <a:rect l="0" t="0" r="r" b="b"/>
                <a:pathLst>
                  <a:path w="17" h="9">
                    <a:moveTo>
                      <a:pt x="14" y="5"/>
                    </a:moveTo>
                    <a:cubicBezTo>
                      <a:pt x="11" y="5"/>
                      <a:pt x="7" y="2"/>
                      <a:pt x="4" y="1"/>
                    </a:cubicBezTo>
                    <a:cubicBezTo>
                      <a:pt x="1" y="0"/>
                      <a:pt x="0" y="3"/>
                      <a:pt x="2" y="4"/>
                    </a:cubicBezTo>
                    <a:cubicBezTo>
                      <a:pt x="6" y="6"/>
                      <a:pt x="10" y="9"/>
                      <a:pt x="14" y="9"/>
                    </a:cubicBezTo>
                    <a:cubicBezTo>
                      <a:pt x="17" y="8"/>
                      <a:pt x="16" y="4"/>
                      <a:pt x="14"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8" name="Freeform: Shape 11117"/>
              <p:cNvSpPr/>
              <p:nvPr/>
            </p:nvSpPr>
            <p:spPr bwMode="auto">
              <a:xfrm>
                <a:off x="6058" y="2129"/>
                <a:ext cx="22" cy="15"/>
              </a:xfrm>
              <a:custGeom>
                <a:avLst/>
                <a:gdLst>
                  <a:gd name="T0" fmla="*/ 12 w 14"/>
                  <a:gd name="T1" fmla="*/ 6 h 10"/>
                  <a:gd name="T2" fmla="*/ 3 w 14"/>
                  <a:gd name="T3" fmla="*/ 2 h 10"/>
                  <a:gd name="T4" fmla="*/ 2 w 14"/>
                  <a:gd name="T5" fmla="*/ 5 h 10"/>
                  <a:gd name="T6" fmla="*/ 10 w 14"/>
                  <a:gd name="T7" fmla="*/ 9 h 10"/>
                  <a:gd name="T8" fmla="*/ 12 w 14"/>
                  <a:gd name="T9" fmla="*/ 6 h 10"/>
                </a:gdLst>
                <a:ahLst/>
                <a:cxnLst>
                  <a:cxn ang="0">
                    <a:pos x="T0" y="T1"/>
                  </a:cxn>
                  <a:cxn ang="0">
                    <a:pos x="T2" y="T3"/>
                  </a:cxn>
                  <a:cxn ang="0">
                    <a:pos x="T4" y="T5"/>
                  </a:cxn>
                  <a:cxn ang="0">
                    <a:pos x="T6" y="T7"/>
                  </a:cxn>
                  <a:cxn ang="0">
                    <a:pos x="T8" y="T9"/>
                  </a:cxn>
                </a:cxnLst>
                <a:rect l="0" t="0" r="r" b="b"/>
                <a:pathLst>
                  <a:path w="14" h="10">
                    <a:moveTo>
                      <a:pt x="12" y="6"/>
                    </a:moveTo>
                    <a:cubicBezTo>
                      <a:pt x="9" y="5"/>
                      <a:pt x="6" y="3"/>
                      <a:pt x="3" y="2"/>
                    </a:cubicBezTo>
                    <a:cubicBezTo>
                      <a:pt x="1" y="0"/>
                      <a:pt x="0" y="4"/>
                      <a:pt x="2" y="5"/>
                    </a:cubicBezTo>
                    <a:cubicBezTo>
                      <a:pt x="5" y="7"/>
                      <a:pt x="7" y="8"/>
                      <a:pt x="10" y="9"/>
                    </a:cubicBezTo>
                    <a:cubicBezTo>
                      <a:pt x="13" y="10"/>
                      <a:pt x="14" y="7"/>
                      <a:pt x="12"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9" name="Freeform: Shape 11118"/>
              <p:cNvSpPr/>
              <p:nvPr/>
            </p:nvSpPr>
            <p:spPr bwMode="auto">
              <a:xfrm>
                <a:off x="6076" y="2163"/>
                <a:ext cx="19" cy="16"/>
              </a:xfrm>
              <a:custGeom>
                <a:avLst/>
                <a:gdLst>
                  <a:gd name="T0" fmla="*/ 10 w 12"/>
                  <a:gd name="T1" fmla="*/ 6 h 10"/>
                  <a:gd name="T2" fmla="*/ 4 w 12"/>
                  <a:gd name="T3" fmla="*/ 2 h 10"/>
                  <a:gd name="T4" fmla="*/ 1 w 12"/>
                  <a:gd name="T5" fmla="*/ 4 h 10"/>
                  <a:gd name="T6" fmla="*/ 9 w 12"/>
                  <a:gd name="T7" fmla="*/ 10 h 10"/>
                  <a:gd name="T8" fmla="*/ 10 w 12"/>
                  <a:gd name="T9" fmla="*/ 6 h 10"/>
                </a:gdLst>
                <a:ahLst/>
                <a:cxnLst>
                  <a:cxn ang="0">
                    <a:pos x="T0" y="T1"/>
                  </a:cxn>
                  <a:cxn ang="0">
                    <a:pos x="T2" y="T3"/>
                  </a:cxn>
                  <a:cxn ang="0">
                    <a:pos x="T4" y="T5"/>
                  </a:cxn>
                  <a:cxn ang="0">
                    <a:pos x="T6" y="T7"/>
                  </a:cxn>
                  <a:cxn ang="0">
                    <a:pos x="T8" y="T9"/>
                  </a:cxn>
                </a:cxnLst>
                <a:rect l="0" t="0" r="r" b="b"/>
                <a:pathLst>
                  <a:path w="12" h="10">
                    <a:moveTo>
                      <a:pt x="10" y="6"/>
                    </a:moveTo>
                    <a:cubicBezTo>
                      <a:pt x="7" y="6"/>
                      <a:pt x="6" y="4"/>
                      <a:pt x="4" y="2"/>
                    </a:cubicBezTo>
                    <a:cubicBezTo>
                      <a:pt x="3" y="0"/>
                      <a:pt x="0" y="2"/>
                      <a:pt x="1" y="4"/>
                    </a:cubicBezTo>
                    <a:cubicBezTo>
                      <a:pt x="3" y="7"/>
                      <a:pt x="6" y="9"/>
                      <a:pt x="9" y="10"/>
                    </a:cubicBezTo>
                    <a:cubicBezTo>
                      <a:pt x="11" y="10"/>
                      <a:pt x="12" y="6"/>
                      <a:pt x="10"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0" name="Freeform: Shape 11119"/>
              <p:cNvSpPr/>
              <p:nvPr/>
            </p:nvSpPr>
            <p:spPr bwMode="auto">
              <a:xfrm>
                <a:off x="6061" y="2180"/>
                <a:ext cx="24" cy="13"/>
              </a:xfrm>
              <a:custGeom>
                <a:avLst/>
                <a:gdLst>
                  <a:gd name="T0" fmla="*/ 13 w 15"/>
                  <a:gd name="T1" fmla="*/ 4 h 8"/>
                  <a:gd name="T2" fmla="*/ 3 w 15"/>
                  <a:gd name="T3" fmla="*/ 1 h 8"/>
                  <a:gd name="T4" fmla="*/ 3 w 15"/>
                  <a:gd name="T5" fmla="*/ 4 h 8"/>
                  <a:gd name="T6" fmla="*/ 12 w 15"/>
                  <a:gd name="T7" fmla="*/ 7 h 8"/>
                  <a:gd name="T8" fmla="*/ 13 w 15"/>
                  <a:gd name="T9" fmla="*/ 4 h 8"/>
                </a:gdLst>
                <a:ahLst/>
                <a:cxnLst>
                  <a:cxn ang="0">
                    <a:pos x="T0" y="T1"/>
                  </a:cxn>
                  <a:cxn ang="0">
                    <a:pos x="T2" y="T3"/>
                  </a:cxn>
                  <a:cxn ang="0">
                    <a:pos x="T4" y="T5"/>
                  </a:cxn>
                  <a:cxn ang="0">
                    <a:pos x="T6" y="T7"/>
                  </a:cxn>
                  <a:cxn ang="0">
                    <a:pos x="T8" y="T9"/>
                  </a:cxn>
                </a:cxnLst>
                <a:rect l="0" t="0" r="r" b="b"/>
                <a:pathLst>
                  <a:path w="15" h="8">
                    <a:moveTo>
                      <a:pt x="13" y="4"/>
                    </a:moveTo>
                    <a:cubicBezTo>
                      <a:pt x="10" y="3"/>
                      <a:pt x="7" y="1"/>
                      <a:pt x="3" y="1"/>
                    </a:cubicBezTo>
                    <a:cubicBezTo>
                      <a:pt x="1" y="0"/>
                      <a:pt x="0" y="4"/>
                      <a:pt x="3" y="4"/>
                    </a:cubicBezTo>
                    <a:cubicBezTo>
                      <a:pt x="6" y="5"/>
                      <a:pt x="9" y="7"/>
                      <a:pt x="12" y="7"/>
                    </a:cubicBezTo>
                    <a:cubicBezTo>
                      <a:pt x="15" y="8"/>
                      <a:pt x="15" y="4"/>
                      <a:pt x="13"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1" name="Freeform: Shape 11120"/>
              <p:cNvSpPr/>
              <p:nvPr/>
            </p:nvSpPr>
            <p:spPr bwMode="auto">
              <a:xfrm>
                <a:off x="6088" y="2188"/>
                <a:ext cx="19" cy="19"/>
              </a:xfrm>
              <a:custGeom>
                <a:avLst/>
                <a:gdLst>
                  <a:gd name="T0" fmla="*/ 10 w 12"/>
                  <a:gd name="T1" fmla="*/ 8 h 12"/>
                  <a:gd name="T2" fmla="*/ 10 w 12"/>
                  <a:gd name="T3" fmla="*/ 8 h 12"/>
                  <a:gd name="T4" fmla="*/ 9 w 12"/>
                  <a:gd name="T5" fmla="*/ 7 h 12"/>
                  <a:gd name="T6" fmla="*/ 7 w 12"/>
                  <a:gd name="T7" fmla="*/ 6 h 12"/>
                  <a:gd name="T8" fmla="*/ 4 w 12"/>
                  <a:gd name="T9" fmla="*/ 2 h 12"/>
                  <a:gd name="T10" fmla="*/ 1 w 12"/>
                  <a:gd name="T11" fmla="*/ 4 h 12"/>
                  <a:gd name="T12" fmla="*/ 5 w 12"/>
                  <a:gd name="T13" fmla="*/ 9 h 12"/>
                  <a:gd name="T14" fmla="*/ 10 w 12"/>
                  <a:gd name="T15" fmla="*/ 11 h 12"/>
                  <a:gd name="T16" fmla="*/ 10 w 12"/>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10" y="8"/>
                    </a:moveTo>
                    <a:cubicBezTo>
                      <a:pt x="10" y="8"/>
                      <a:pt x="10" y="8"/>
                      <a:pt x="10" y="8"/>
                    </a:cubicBezTo>
                    <a:cubicBezTo>
                      <a:pt x="10" y="7"/>
                      <a:pt x="9" y="7"/>
                      <a:pt x="9" y="7"/>
                    </a:cubicBezTo>
                    <a:cubicBezTo>
                      <a:pt x="8" y="7"/>
                      <a:pt x="8" y="6"/>
                      <a:pt x="7" y="6"/>
                    </a:cubicBezTo>
                    <a:cubicBezTo>
                      <a:pt x="6" y="5"/>
                      <a:pt x="5" y="4"/>
                      <a:pt x="4" y="2"/>
                    </a:cubicBezTo>
                    <a:cubicBezTo>
                      <a:pt x="3" y="0"/>
                      <a:pt x="0" y="1"/>
                      <a:pt x="1" y="4"/>
                    </a:cubicBezTo>
                    <a:cubicBezTo>
                      <a:pt x="1" y="6"/>
                      <a:pt x="3" y="7"/>
                      <a:pt x="5" y="9"/>
                    </a:cubicBezTo>
                    <a:cubicBezTo>
                      <a:pt x="6" y="10"/>
                      <a:pt x="8" y="12"/>
                      <a:pt x="10" y="11"/>
                    </a:cubicBezTo>
                    <a:cubicBezTo>
                      <a:pt x="12" y="11"/>
                      <a:pt x="12" y="7"/>
                      <a:pt x="10"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2" name="Freeform: Shape 11121"/>
              <p:cNvSpPr/>
              <p:nvPr/>
            </p:nvSpPr>
            <p:spPr bwMode="auto">
              <a:xfrm>
                <a:off x="6101" y="2184"/>
                <a:ext cx="20" cy="20"/>
              </a:xfrm>
              <a:custGeom>
                <a:avLst/>
                <a:gdLst>
                  <a:gd name="T0" fmla="*/ 11 w 13"/>
                  <a:gd name="T1" fmla="*/ 9 h 13"/>
                  <a:gd name="T2" fmla="*/ 8 w 13"/>
                  <a:gd name="T3" fmla="*/ 6 h 13"/>
                  <a:gd name="T4" fmla="*/ 5 w 13"/>
                  <a:gd name="T5" fmla="*/ 2 h 13"/>
                  <a:gd name="T6" fmla="*/ 2 w 13"/>
                  <a:gd name="T7" fmla="*/ 4 h 13"/>
                  <a:gd name="T8" fmla="*/ 9 w 13"/>
                  <a:gd name="T9" fmla="*/ 12 h 13"/>
                  <a:gd name="T10" fmla="*/ 11 w 13"/>
                  <a:gd name="T11" fmla="*/ 9 h 13"/>
                </a:gdLst>
                <a:ahLst/>
                <a:cxnLst>
                  <a:cxn ang="0">
                    <a:pos x="T0" y="T1"/>
                  </a:cxn>
                  <a:cxn ang="0">
                    <a:pos x="T2" y="T3"/>
                  </a:cxn>
                  <a:cxn ang="0">
                    <a:pos x="T4" y="T5"/>
                  </a:cxn>
                  <a:cxn ang="0">
                    <a:pos x="T6" y="T7"/>
                  </a:cxn>
                  <a:cxn ang="0">
                    <a:pos x="T8" y="T9"/>
                  </a:cxn>
                  <a:cxn ang="0">
                    <a:pos x="T10" y="T11"/>
                  </a:cxn>
                </a:cxnLst>
                <a:rect l="0" t="0" r="r" b="b"/>
                <a:pathLst>
                  <a:path w="13" h="13">
                    <a:moveTo>
                      <a:pt x="11" y="9"/>
                    </a:moveTo>
                    <a:cubicBezTo>
                      <a:pt x="10" y="8"/>
                      <a:pt x="9" y="7"/>
                      <a:pt x="8" y="6"/>
                    </a:cubicBezTo>
                    <a:cubicBezTo>
                      <a:pt x="7" y="5"/>
                      <a:pt x="6" y="3"/>
                      <a:pt x="5" y="2"/>
                    </a:cubicBezTo>
                    <a:cubicBezTo>
                      <a:pt x="3" y="0"/>
                      <a:pt x="0" y="2"/>
                      <a:pt x="2" y="4"/>
                    </a:cubicBezTo>
                    <a:cubicBezTo>
                      <a:pt x="4" y="7"/>
                      <a:pt x="6" y="11"/>
                      <a:pt x="9" y="12"/>
                    </a:cubicBezTo>
                    <a:cubicBezTo>
                      <a:pt x="12" y="13"/>
                      <a:pt x="13" y="10"/>
                      <a:pt x="11"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3" name="Freeform: Shape 11122"/>
              <p:cNvSpPr/>
              <p:nvPr/>
            </p:nvSpPr>
            <p:spPr bwMode="auto">
              <a:xfrm>
                <a:off x="6088" y="2154"/>
                <a:ext cx="18" cy="12"/>
              </a:xfrm>
              <a:custGeom>
                <a:avLst/>
                <a:gdLst>
                  <a:gd name="T0" fmla="*/ 9 w 11"/>
                  <a:gd name="T1" fmla="*/ 4 h 8"/>
                  <a:gd name="T2" fmla="*/ 4 w 11"/>
                  <a:gd name="T3" fmla="*/ 1 h 8"/>
                  <a:gd name="T4" fmla="*/ 1 w 11"/>
                  <a:gd name="T5" fmla="*/ 4 h 8"/>
                  <a:gd name="T6" fmla="*/ 8 w 11"/>
                  <a:gd name="T7" fmla="*/ 8 h 8"/>
                  <a:gd name="T8" fmla="*/ 9 w 11"/>
                  <a:gd name="T9" fmla="*/ 4 h 8"/>
                </a:gdLst>
                <a:ahLst/>
                <a:cxnLst>
                  <a:cxn ang="0">
                    <a:pos x="T0" y="T1"/>
                  </a:cxn>
                  <a:cxn ang="0">
                    <a:pos x="T2" y="T3"/>
                  </a:cxn>
                  <a:cxn ang="0">
                    <a:pos x="T4" y="T5"/>
                  </a:cxn>
                  <a:cxn ang="0">
                    <a:pos x="T6" y="T7"/>
                  </a:cxn>
                  <a:cxn ang="0">
                    <a:pos x="T8" y="T9"/>
                  </a:cxn>
                </a:cxnLst>
                <a:rect l="0" t="0" r="r" b="b"/>
                <a:pathLst>
                  <a:path w="11" h="8">
                    <a:moveTo>
                      <a:pt x="9" y="4"/>
                    </a:moveTo>
                    <a:cubicBezTo>
                      <a:pt x="7" y="4"/>
                      <a:pt x="5" y="3"/>
                      <a:pt x="4" y="1"/>
                    </a:cubicBezTo>
                    <a:cubicBezTo>
                      <a:pt x="2" y="0"/>
                      <a:pt x="0" y="3"/>
                      <a:pt x="1" y="4"/>
                    </a:cubicBezTo>
                    <a:cubicBezTo>
                      <a:pt x="3" y="6"/>
                      <a:pt x="6" y="8"/>
                      <a:pt x="8" y="8"/>
                    </a:cubicBezTo>
                    <a:cubicBezTo>
                      <a:pt x="10" y="8"/>
                      <a:pt x="11" y="4"/>
                      <a:pt x="9"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4" name="Freeform: Shape 11123"/>
              <p:cNvSpPr/>
              <p:nvPr/>
            </p:nvSpPr>
            <p:spPr bwMode="auto">
              <a:xfrm>
                <a:off x="6109" y="2168"/>
                <a:ext cx="19" cy="17"/>
              </a:xfrm>
              <a:custGeom>
                <a:avLst/>
                <a:gdLst>
                  <a:gd name="T0" fmla="*/ 9 w 12"/>
                  <a:gd name="T1" fmla="*/ 7 h 11"/>
                  <a:gd name="T2" fmla="*/ 5 w 12"/>
                  <a:gd name="T3" fmla="*/ 2 h 11"/>
                  <a:gd name="T4" fmla="*/ 2 w 12"/>
                  <a:gd name="T5" fmla="*/ 5 h 11"/>
                  <a:gd name="T6" fmla="*/ 9 w 12"/>
                  <a:gd name="T7" fmla="*/ 11 h 11"/>
                  <a:gd name="T8" fmla="*/ 9 w 12"/>
                  <a:gd name="T9" fmla="*/ 7 h 11"/>
                </a:gdLst>
                <a:ahLst/>
                <a:cxnLst>
                  <a:cxn ang="0">
                    <a:pos x="T0" y="T1"/>
                  </a:cxn>
                  <a:cxn ang="0">
                    <a:pos x="T2" y="T3"/>
                  </a:cxn>
                  <a:cxn ang="0">
                    <a:pos x="T4" y="T5"/>
                  </a:cxn>
                  <a:cxn ang="0">
                    <a:pos x="T6" y="T7"/>
                  </a:cxn>
                  <a:cxn ang="0">
                    <a:pos x="T8" y="T9"/>
                  </a:cxn>
                </a:cxnLst>
                <a:rect l="0" t="0" r="r" b="b"/>
                <a:pathLst>
                  <a:path w="12" h="11">
                    <a:moveTo>
                      <a:pt x="9" y="7"/>
                    </a:moveTo>
                    <a:cubicBezTo>
                      <a:pt x="7" y="7"/>
                      <a:pt x="6" y="4"/>
                      <a:pt x="5" y="2"/>
                    </a:cubicBezTo>
                    <a:cubicBezTo>
                      <a:pt x="3" y="0"/>
                      <a:pt x="0" y="2"/>
                      <a:pt x="2" y="5"/>
                    </a:cubicBezTo>
                    <a:cubicBezTo>
                      <a:pt x="3" y="7"/>
                      <a:pt x="5" y="10"/>
                      <a:pt x="9" y="11"/>
                    </a:cubicBezTo>
                    <a:cubicBezTo>
                      <a:pt x="11" y="11"/>
                      <a:pt x="12" y="8"/>
                      <a:pt x="9" y="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5" name="Freeform: Shape 11124"/>
              <p:cNvSpPr/>
              <p:nvPr/>
            </p:nvSpPr>
            <p:spPr bwMode="auto">
              <a:xfrm>
                <a:off x="6128" y="2201"/>
                <a:ext cx="17" cy="20"/>
              </a:xfrm>
              <a:custGeom>
                <a:avLst/>
                <a:gdLst>
                  <a:gd name="T0" fmla="*/ 8 w 11"/>
                  <a:gd name="T1" fmla="*/ 9 h 13"/>
                  <a:gd name="T2" fmla="*/ 5 w 11"/>
                  <a:gd name="T3" fmla="*/ 3 h 13"/>
                  <a:gd name="T4" fmla="*/ 1 w 11"/>
                  <a:gd name="T5" fmla="*/ 3 h 13"/>
                  <a:gd name="T6" fmla="*/ 7 w 11"/>
                  <a:gd name="T7" fmla="*/ 12 h 13"/>
                  <a:gd name="T8" fmla="*/ 8 w 11"/>
                  <a:gd name="T9" fmla="*/ 9 h 13"/>
                </a:gdLst>
                <a:ahLst/>
                <a:cxnLst>
                  <a:cxn ang="0">
                    <a:pos x="T0" y="T1"/>
                  </a:cxn>
                  <a:cxn ang="0">
                    <a:pos x="T2" y="T3"/>
                  </a:cxn>
                  <a:cxn ang="0">
                    <a:pos x="T4" y="T5"/>
                  </a:cxn>
                  <a:cxn ang="0">
                    <a:pos x="T6" y="T7"/>
                  </a:cxn>
                  <a:cxn ang="0">
                    <a:pos x="T8" y="T9"/>
                  </a:cxn>
                </a:cxnLst>
                <a:rect l="0" t="0" r="r" b="b"/>
                <a:pathLst>
                  <a:path w="11" h="13">
                    <a:moveTo>
                      <a:pt x="8" y="9"/>
                    </a:moveTo>
                    <a:cubicBezTo>
                      <a:pt x="6" y="7"/>
                      <a:pt x="5" y="5"/>
                      <a:pt x="5" y="3"/>
                    </a:cubicBezTo>
                    <a:cubicBezTo>
                      <a:pt x="4" y="0"/>
                      <a:pt x="0" y="1"/>
                      <a:pt x="1" y="3"/>
                    </a:cubicBezTo>
                    <a:cubicBezTo>
                      <a:pt x="2" y="7"/>
                      <a:pt x="3" y="10"/>
                      <a:pt x="7" y="12"/>
                    </a:cubicBezTo>
                    <a:cubicBezTo>
                      <a:pt x="9" y="13"/>
                      <a:pt x="11" y="10"/>
                      <a:pt x="8"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6" name="Freeform: Shape 11125"/>
              <p:cNvSpPr/>
              <p:nvPr/>
            </p:nvSpPr>
            <p:spPr bwMode="auto">
              <a:xfrm>
                <a:off x="6121" y="2212"/>
                <a:ext cx="19" cy="19"/>
              </a:xfrm>
              <a:custGeom>
                <a:avLst/>
                <a:gdLst>
                  <a:gd name="T0" fmla="*/ 9 w 12"/>
                  <a:gd name="T1" fmla="*/ 8 h 12"/>
                  <a:gd name="T2" fmla="*/ 4 w 12"/>
                  <a:gd name="T3" fmla="*/ 2 h 12"/>
                  <a:gd name="T4" fmla="*/ 1 w 12"/>
                  <a:gd name="T5" fmla="*/ 4 h 12"/>
                  <a:gd name="T6" fmla="*/ 8 w 12"/>
                  <a:gd name="T7" fmla="*/ 11 h 12"/>
                  <a:gd name="T8" fmla="*/ 9 w 12"/>
                  <a:gd name="T9" fmla="*/ 8 h 12"/>
                </a:gdLst>
                <a:ahLst/>
                <a:cxnLst>
                  <a:cxn ang="0">
                    <a:pos x="T0" y="T1"/>
                  </a:cxn>
                  <a:cxn ang="0">
                    <a:pos x="T2" y="T3"/>
                  </a:cxn>
                  <a:cxn ang="0">
                    <a:pos x="T4" y="T5"/>
                  </a:cxn>
                  <a:cxn ang="0">
                    <a:pos x="T6" y="T7"/>
                  </a:cxn>
                  <a:cxn ang="0">
                    <a:pos x="T8" y="T9"/>
                  </a:cxn>
                </a:cxnLst>
                <a:rect l="0" t="0" r="r" b="b"/>
                <a:pathLst>
                  <a:path w="12" h="12">
                    <a:moveTo>
                      <a:pt x="9" y="8"/>
                    </a:moveTo>
                    <a:cubicBezTo>
                      <a:pt x="7" y="6"/>
                      <a:pt x="5" y="5"/>
                      <a:pt x="4" y="2"/>
                    </a:cubicBezTo>
                    <a:cubicBezTo>
                      <a:pt x="3" y="0"/>
                      <a:pt x="0" y="1"/>
                      <a:pt x="1" y="4"/>
                    </a:cubicBezTo>
                    <a:cubicBezTo>
                      <a:pt x="2" y="7"/>
                      <a:pt x="5" y="9"/>
                      <a:pt x="8" y="11"/>
                    </a:cubicBezTo>
                    <a:cubicBezTo>
                      <a:pt x="10" y="12"/>
                      <a:pt x="12" y="9"/>
                      <a:pt x="9"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7" name="Freeform: Shape 11126"/>
              <p:cNvSpPr/>
              <p:nvPr/>
            </p:nvSpPr>
            <p:spPr bwMode="auto">
              <a:xfrm>
                <a:off x="6107" y="2212"/>
                <a:ext cx="17" cy="17"/>
              </a:xfrm>
              <a:custGeom>
                <a:avLst/>
                <a:gdLst>
                  <a:gd name="T0" fmla="*/ 9 w 11"/>
                  <a:gd name="T1" fmla="*/ 6 h 11"/>
                  <a:gd name="T2" fmla="*/ 5 w 11"/>
                  <a:gd name="T3" fmla="*/ 3 h 11"/>
                  <a:gd name="T4" fmla="*/ 1 w 11"/>
                  <a:gd name="T5" fmla="*/ 4 h 11"/>
                  <a:gd name="T6" fmla="*/ 7 w 11"/>
                  <a:gd name="T7" fmla="*/ 10 h 11"/>
                  <a:gd name="T8" fmla="*/ 9 w 11"/>
                  <a:gd name="T9" fmla="*/ 6 h 11"/>
                </a:gdLst>
                <a:ahLst/>
                <a:cxnLst>
                  <a:cxn ang="0">
                    <a:pos x="T0" y="T1"/>
                  </a:cxn>
                  <a:cxn ang="0">
                    <a:pos x="T2" y="T3"/>
                  </a:cxn>
                  <a:cxn ang="0">
                    <a:pos x="T4" y="T5"/>
                  </a:cxn>
                  <a:cxn ang="0">
                    <a:pos x="T6" y="T7"/>
                  </a:cxn>
                  <a:cxn ang="0">
                    <a:pos x="T8" y="T9"/>
                  </a:cxn>
                </a:cxnLst>
                <a:rect l="0" t="0" r="r" b="b"/>
                <a:pathLst>
                  <a:path w="11" h="11">
                    <a:moveTo>
                      <a:pt x="9" y="6"/>
                    </a:moveTo>
                    <a:cubicBezTo>
                      <a:pt x="7" y="6"/>
                      <a:pt x="5" y="4"/>
                      <a:pt x="5" y="3"/>
                    </a:cubicBezTo>
                    <a:cubicBezTo>
                      <a:pt x="4" y="0"/>
                      <a:pt x="0" y="2"/>
                      <a:pt x="1" y="4"/>
                    </a:cubicBezTo>
                    <a:cubicBezTo>
                      <a:pt x="2" y="7"/>
                      <a:pt x="4" y="9"/>
                      <a:pt x="7" y="10"/>
                    </a:cubicBezTo>
                    <a:cubicBezTo>
                      <a:pt x="9" y="11"/>
                      <a:pt x="11" y="8"/>
                      <a:pt x="9"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8" name="Freeform: Shape 11127"/>
              <p:cNvSpPr/>
              <p:nvPr/>
            </p:nvSpPr>
            <p:spPr bwMode="auto">
              <a:xfrm>
                <a:off x="6129" y="2239"/>
                <a:ext cx="21" cy="20"/>
              </a:xfrm>
              <a:custGeom>
                <a:avLst/>
                <a:gdLst>
                  <a:gd name="T0" fmla="*/ 10 w 13"/>
                  <a:gd name="T1" fmla="*/ 9 h 13"/>
                  <a:gd name="T2" fmla="*/ 8 w 13"/>
                  <a:gd name="T3" fmla="*/ 7 h 13"/>
                  <a:gd name="T4" fmla="*/ 5 w 13"/>
                  <a:gd name="T5" fmla="*/ 2 h 13"/>
                  <a:gd name="T6" fmla="*/ 2 w 13"/>
                  <a:gd name="T7" fmla="*/ 5 h 13"/>
                  <a:gd name="T8" fmla="*/ 10 w 13"/>
                  <a:gd name="T9" fmla="*/ 13 h 13"/>
                  <a:gd name="T10" fmla="*/ 10 w 13"/>
                  <a:gd name="T11" fmla="*/ 9 h 13"/>
                </a:gdLst>
                <a:ahLst/>
                <a:cxnLst>
                  <a:cxn ang="0">
                    <a:pos x="T0" y="T1"/>
                  </a:cxn>
                  <a:cxn ang="0">
                    <a:pos x="T2" y="T3"/>
                  </a:cxn>
                  <a:cxn ang="0">
                    <a:pos x="T4" y="T5"/>
                  </a:cxn>
                  <a:cxn ang="0">
                    <a:pos x="T6" y="T7"/>
                  </a:cxn>
                  <a:cxn ang="0">
                    <a:pos x="T8" y="T9"/>
                  </a:cxn>
                  <a:cxn ang="0">
                    <a:pos x="T10" y="T11"/>
                  </a:cxn>
                </a:cxnLst>
                <a:rect l="0" t="0" r="r" b="b"/>
                <a:pathLst>
                  <a:path w="13" h="13">
                    <a:moveTo>
                      <a:pt x="10" y="9"/>
                    </a:moveTo>
                    <a:cubicBezTo>
                      <a:pt x="9" y="9"/>
                      <a:pt x="8" y="7"/>
                      <a:pt x="8" y="7"/>
                    </a:cubicBezTo>
                    <a:cubicBezTo>
                      <a:pt x="6" y="5"/>
                      <a:pt x="6" y="4"/>
                      <a:pt x="5" y="2"/>
                    </a:cubicBezTo>
                    <a:cubicBezTo>
                      <a:pt x="3" y="0"/>
                      <a:pt x="0" y="3"/>
                      <a:pt x="2" y="5"/>
                    </a:cubicBezTo>
                    <a:cubicBezTo>
                      <a:pt x="4" y="7"/>
                      <a:pt x="6" y="13"/>
                      <a:pt x="10" y="13"/>
                    </a:cubicBezTo>
                    <a:cubicBezTo>
                      <a:pt x="13" y="13"/>
                      <a:pt x="12" y="9"/>
                      <a:pt x="10"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9" name="Freeform: Shape 11128"/>
              <p:cNvSpPr/>
              <p:nvPr/>
            </p:nvSpPr>
            <p:spPr bwMode="auto">
              <a:xfrm>
                <a:off x="6140" y="2231"/>
                <a:ext cx="14" cy="19"/>
              </a:xfrm>
              <a:custGeom>
                <a:avLst/>
                <a:gdLst>
                  <a:gd name="T0" fmla="*/ 8 w 9"/>
                  <a:gd name="T1" fmla="*/ 8 h 12"/>
                  <a:gd name="T2" fmla="*/ 4 w 9"/>
                  <a:gd name="T3" fmla="*/ 2 h 12"/>
                  <a:gd name="T4" fmla="*/ 0 w 9"/>
                  <a:gd name="T5" fmla="*/ 3 h 12"/>
                  <a:gd name="T6" fmla="*/ 5 w 9"/>
                  <a:gd name="T7" fmla="*/ 10 h 12"/>
                  <a:gd name="T8" fmla="*/ 8 w 9"/>
                  <a:gd name="T9" fmla="*/ 8 h 12"/>
                </a:gdLst>
                <a:ahLst/>
                <a:cxnLst>
                  <a:cxn ang="0">
                    <a:pos x="T0" y="T1"/>
                  </a:cxn>
                  <a:cxn ang="0">
                    <a:pos x="T2" y="T3"/>
                  </a:cxn>
                  <a:cxn ang="0">
                    <a:pos x="T4" y="T5"/>
                  </a:cxn>
                  <a:cxn ang="0">
                    <a:pos x="T6" y="T7"/>
                  </a:cxn>
                  <a:cxn ang="0">
                    <a:pos x="T8" y="T9"/>
                  </a:cxn>
                </a:cxnLst>
                <a:rect l="0" t="0" r="r" b="b"/>
                <a:pathLst>
                  <a:path w="9" h="12">
                    <a:moveTo>
                      <a:pt x="8" y="8"/>
                    </a:moveTo>
                    <a:cubicBezTo>
                      <a:pt x="6" y="6"/>
                      <a:pt x="5" y="4"/>
                      <a:pt x="4" y="2"/>
                    </a:cubicBezTo>
                    <a:cubicBezTo>
                      <a:pt x="3" y="0"/>
                      <a:pt x="0" y="1"/>
                      <a:pt x="0" y="3"/>
                    </a:cubicBezTo>
                    <a:cubicBezTo>
                      <a:pt x="1" y="6"/>
                      <a:pt x="3" y="8"/>
                      <a:pt x="5" y="10"/>
                    </a:cubicBezTo>
                    <a:cubicBezTo>
                      <a:pt x="6" y="12"/>
                      <a:pt x="9" y="10"/>
                      <a:pt x="8"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0" name="Freeform: Shape 11129"/>
              <p:cNvSpPr/>
              <p:nvPr/>
            </p:nvSpPr>
            <p:spPr bwMode="auto">
              <a:xfrm>
                <a:off x="6154" y="2261"/>
                <a:ext cx="16" cy="22"/>
              </a:xfrm>
              <a:custGeom>
                <a:avLst/>
                <a:gdLst>
                  <a:gd name="T0" fmla="*/ 8 w 10"/>
                  <a:gd name="T1" fmla="*/ 10 h 14"/>
                  <a:gd name="T2" fmla="*/ 4 w 10"/>
                  <a:gd name="T3" fmla="*/ 3 h 14"/>
                  <a:gd name="T4" fmla="*/ 1 w 10"/>
                  <a:gd name="T5" fmla="*/ 3 h 14"/>
                  <a:gd name="T6" fmla="*/ 5 w 10"/>
                  <a:gd name="T7" fmla="*/ 12 h 14"/>
                  <a:gd name="T8" fmla="*/ 8 w 10"/>
                  <a:gd name="T9" fmla="*/ 10 h 14"/>
                </a:gdLst>
                <a:ahLst/>
                <a:cxnLst>
                  <a:cxn ang="0">
                    <a:pos x="T0" y="T1"/>
                  </a:cxn>
                  <a:cxn ang="0">
                    <a:pos x="T2" y="T3"/>
                  </a:cxn>
                  <a:cxn ang="0">
                    <a:pos x="T4" y="T5"/>
                  </a:cxn>
                  <a:cxn ang="0">
                    <a:pos x="T6" y="T7"/>
                  </a:cxn>
                  <a:cxn ang="0">
                    <a:pos x="T8" y="T9"/>
                  </a:cxn>
                </a:cxnLst>
                <a:rect l="0" t="0" r="r" b="b"/>
                <a:pathLst>
                  <a:path w="10" h="14">
                    <a:moveTo>
                      <a:pt x="8" y="10"/>
                    </a:moveTo>
                    <a:cubicBezTo>
                      <a:pt x="6" y="8"/>
                      <a:pt x="4" y="6"/>
                      <a:pt x="4" y="3"/>
                    </a:cubicBezTo>
                    <a:cubicBezTo>
                      <a:pt x="5" y="1"/>
                      <a:pt x="1" y="0"/>
                      <a:pt x="1" y="3"/>
                    </a:cubicBezTo>
                    <a:cubicBezTo>
                      <a:pt x="0" y="7"/>
                      <a:pt x="2" y="10"/>
                      <a:pt x="5" y="12"/>
                    </a:cubicBezTo>
                    <a:cubicBezTo>
                      <a:pt x="7" y="14"/>
                      <a:pt x="10" y="11"/>
                      <a:pt x="8" y="1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1" name="Freeform: Shape 11130"/>
              <p:cNvSpPr/>
              <p:nvPr/>
            </p:nvSpPr>
            <p:spPr bwMode="auto">
              <a:xfrm>
                <a:off x="6167" y="2295"/>
                <a:ext cx="14" cy="16"/>
              </a:xfrm>
              <a:custGeom>
                <a:avLst/>
                <a:gdLst>
                  <a:gd name="T0" fmla="*/ 7 w 9"/>
                  <a:gd name="T1" fmla="*/ 5 h 10"/>
                  <a:gd name="T2" fmla="*/ 5 w 9"/>
                  <a:gd name="T3" fmla="*/ 2 h 10"/>
                  <a:gd name="T4" fmla="*/ 1 w 9"/>
                  <a:gd name="T5" fmla="*/ 3 h 10"/>
                  <a:gd name="T6" fmla="*/ 5 w 9"/>
                  <a:gd name="T7" fmla="*/ 8 h 10"/>
                  <a:gd name="T8" fmla="*/ 7 w 9"/>
                  <a:gd name="T9" fmla="*/ 5 h 10"/>
                </a:gdLst>
                <a:ahLst/>
                <a:cxnLst>
                  <a:cxn ang="0">
                    <a:pos x="T0" y="T1"/>
                  </a:cxn>
                  <a:cxn ang="0">
                    <a:pos x="T2" y="T3"/>
                  </a:cxn>
                  <a:cxn ang="0">
                    <a:pos x="T4" y="T5"/>
                  </a:cxn>
                  <a:cxn ang="0">
                    <a:pos x="T6" y="T7"/>
                  </a:cxn>
                  <a:cxn ang="0">
                    <a:pos x="T8" y="T9"/>
                  </a:cxn>
                </a:cxnLst>
                <a:rect l="0" t="0" r="r" b="b"/>
                <a:pathLst>
                  <a:path w="9" h="10">
                    <a:moveTo>
                      <a:pt x="7" y="5"/>
                    </a:moveTo>
                    <a:cubicBezTo>
                      <a:pt x="6" y="4"/>
                      <a:pt x="5" y="3"/>
                      <a:pt x="5" y="2"/>
                    </a:cubicBezTo>
                    <a:cubicBezTo>
                      <a:pt x="4" y="0"/>
                      <a:pt x="0" y="1"/>
                      <a:pt x="1" y="3"/>
                    </a:cubicBezTo>
                    <a:cubicBezTo>
                      <a:pt x="2" y="5"/>
                      <a:pt x="3" y="7"/>
                      <a:pt x="5" y="8"/>
                    </a:cubicBezTo>
                    <a:cubicBezTo>
                      <a:pt x="7" y="10"/>
                      <a:pt x="9" y="7"/>
                      <a:pt x="7"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2" name="Freeform: Shape 11131"/>
              <p:cNvSpPr/>
              <p:nvPr/>
            </p:nvSpPr>
            <p:spPr bwMode="auto">
              <a:xfrm>
                <a:off x="6180" y="2314"/>
                <a:ext cx="15" cy="27"/>
              </a:xfrm>
              <a:custGeom>
                <a:avLst/>
                <a:gdLst>
                  <a:gd name="T0" fmla="*/ 8 w 10"/>
                  <a:gd name="T1" fmla="*/ 13 h 17"/>
                  <a:gd name="T2" fmla="*/ 4 w 10"/>
                  <a:gd name="T3" fmla="*/ 2 h 17"/>
                  <a:gd name="T4" fmla="*/ 0 w 10"/>
                  <a:gd name="T5" fmla="*/ 3 h 17"/>
                  <a:gd name="T6" fmla="*/ 5 w 10"/>
                  <a:gd name="T7" fmla="*/ 15 h 17"/>
                  <a:gd name="T8" fmla="*/ 8 w 10"/>
                  <a:gd name="T9" fmla="*/ 13 h 17"/>
                </a:gdLst>
                <a:ahLst/>
                <a:cxnLst>
                  <a:cxn ang="0">
                    <a:pos x="T0" y="T1"/>
                  </a:cxn>
                  <a:cxn ang="0">
                    <a:pos x="T2" y="T3"/>
                  </a:cxn>
                  <a:cxn ang="0">
                    <a:pos x="T4" y="T5"/>
                  </a:cxn>
                  <a:cxn ang="0">
                    <a:pos x="T6" y="T7"/>
                  </a:cxn>
                  <a:cxn ang="0">
                    <a:pos x="T8" y="T9"/>
                  </a:cxn>
                </a:cxnLst>
                <a:rect l="0" t="0" r="r" b="b"/>
                <a:pathLst>
                  <a:path w="10" h="17">
                    <a:moveTo>
                      <a:pt x="8" y="13"/>
                    </a:moveTo>
                    <a:cubicBezTo>
                      <a:pt x="6" y="10"/>
                      <a:pt x="5" y="6"/>
                      <a:pt x="4" y="2"/>
                    </a:cubicBezTo>
                    <a:cubicBezTo>
                      <a:pt x="3" y="0"/>
                      <a:pt x="0" y="0"/>
                      <a:pt x="0" y="3"/>
                    </a:cubicBezTo>
                    <a:cubicBezTo>
                      <a:pt x="1" y="7"/>
                      <a:pt x="2" y="12"/>
                      <a:pt x="5" y="15"/>
                    </a:cubicBezTo>
                    <a:cubicBezTo>
                      <a:pt x="6" y="17"/>
                      <a:pt x="10" y="15"/>
                      <a:pt x="8"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3" name="Freeform: Shape 11132"/>
              <p:cNvSpPr/>
              <p:nvPr/>
            </p:nvSpPr>
            <p:spPr bwMode="auto">
              <a:xfrm>
                <a:off x="5397" y="3111"/>
                <a:ext cx="25" cy="15"/>
              </a:xfrm>
              <a:custGeom>
                <a:avLst/>
                <a:gdLst>
                  <a:gd name="T0" fmla="*/ 2 w 16"/>
                  <a:gd name="T1" fmla="*/ 0 h 10"/>
                  <a:gd name="T2" fmla="*/ 3 w 16"/>
                  <a:gd name="T3" fmla="*/ 4 h 10"/>
                  <a:gd name="T4" fmla="*/ 8 w 16"/>
                  <a:gd name="T5" fmla="*/ 4 h 10"/>
                  <a:gd name="T6" fmla="*/ 12 w 16"/>
                  <a:gd name="T7" fmla="*/ 6 h 10"/>
                  <a:gd name="T8" fmla="*/ 16 w 16"/>
                  <a:gd name="T9" fmla="*/ 7 h 10"/>
                  <a:gd name="T10" fmla="*/ 2 w 16"/>
                  <a:gd name="T11" fmla="*/ 0 h 10"/>
                </a:gdLst>
                <a:ahLst/>
                <a:cxnLst>
                  <a:cxn ang="0">
                    <a:pos x="T0" y="T1"/>
                  </a:cxn>
                  <a:cxn ang="0">
                    <a:pos x="T2" y="T3"/>
                  </a:cxn>
                  <a:cxn ang="0">
                    <a:pos x="T4" y="T5"/>
                  </a:cxn>
                  <a:cxn ang="0">
                    <a:pos x="T6" y="T7"/>
                  </a:cxn>
                  <a:cxn ang="0">
                    <a:pos x="T8" y="T9"/>
                  </a:cxn>
                  <a:cxn ang="0">
                    <a:pos x="T10" y="T11"/>
                  </a:cxn>
                </a:cxnLst>
                <a:rect l="0" t="0" r="r" b="b"/>
                <a:pathLst>
                  <a:path w="16" h="10">
                    <a:moveTo>
                      <a:pt x="2" y="0"/>
                    </a:moveTo>
                    <a:cubicBezTo>
                      <a:pt x="0" y="1"/>
                      <a:pt x="0" y="4"/>
                      <a:pt x="3" y="4"/>
                    </a:cubicBezTo>
                    <a:cubicBezTo>
                      <a:pt x="5" y="4"/>
                      <a:pt x="6" y="4"/>
                      <a:pt x="8" y="4"/>
                    </a:cubicBezTo>
                    <a:cubicBezTo>
                      <a:pt x="9" y="4"/>
                      <a:pt x="12" y="5"/>
                      <a:pt x="12" y="6"/>
                    </a:cubicBezTo>
                    <a:cubicBezTo>
                      <a:pt x="12" y="9"/>
                      <a:pt x="16" y="10"/>
                      <a:pt x="16" y="7"/>
                    </a:cubicBezTo>
                    <a:cubicBezTo>
                      <a:pt x="16" y="0"/>
                      <a:pt x="7" y="0"/>
                      <a:pt x="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4" name="Freeform: Shape 11133"/>
              <p:cNvSpPr/>
              <p:nvPr/>
            </p:nvSpPr>
            <p:spPr bwMode="auto">
              <a:xfrm>
                <a:off x="5422" y="3128"/>
                <a:ext cx="27" cy="11"/>
              </a:xfrm>
              <a:custGeom>
                <a:avLst/>
                <a:gdLst>
                  <a:gd name="T0" fmla="*/ 15 w 17"/>
                  <a:gd name="T1" fmla="*/ 2 h 7"/>
                  <a:gd name="T2" fmla="*/ 2 w 17"/>
                  <a:gd name="T3" fmla="*/ 1 h 7"/>
                  <a:gd name="T4" fmla="*/ 3 w 17"/>
                  <a:gd name="T5" fmla="*/ 5 h 7"/>
                  <a:gd name="T6" fmla="*/ 13 w 17"/>
                  <a:gd name="T7" fmla="*/ 5 h 7"/>
                  <a:gd name="T8" fmla="*/ 15 w 17"/>
                  <a:gd name="T9" fmla="*/ 2 h 7"/>
                </a:gdLst>
                <a:ahLst/>
                <a:cxnLst>
                  <a:cxn ang="0">
                    <a:pos x="T0" y="T1"/>
                  </a:cxn>
                  <a:cxn ang="0">
                    <a:pos x="T2" y="T3"/>
                  </a:cxn>
                  <a:cxn ang="0">
                    <a:pos x="T4" y="T5"/>
                  </a:cxn>
                  <a:cxn ang="0">
                    <a:pos x="T6" y="T7"/>
                  </a:cxn>
                  <a:cxn ang="0">
                    <a:pos x="T8" y="T9"/>
                  </a:cxn>
                </a:cxnLst>
                <a:rect l="0" t="0" r="r" b="b"/>
                <a:pathLst>
                  <a:path w="17" h="7">
                    <a:moveTo>
                      <a:pt x="15" y="2"/>
                    </a:moveTo>
                    <a:cubicBezTo>
                      <a:pt x="11" y="0"/>
                      <a:pt x="6" y="0"/>
                      <a:pt x="2" y="1"/>
                    </a:cubicBezTo>
                    <a:cubicBezTo>
                      <a:pt x="0" y="2"/>
                      <a:pt x="1" y="6"/>
                      <a:pt x="3" y="5"/>
                    </a:cubicBezTo>
                    <a:cubicBezTo>
                      <a:pt x="6" y="4"/>
                      <a:pt x="10" y="3"/>
                      <a:pt x="13" y="5"/>
                    </a:cubicBezTo>
                    <a:cubicBezTo>
                      <a:pt x="15" y="7"/>
                      <a:pt x="17" y="4"/>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5" name="Freeform: Shape 11134"/>
              <p:cNvSpPr/>
              <p:nvPr/>
            </p:nvSpPr>
            <p:spPr bwMode="auto">
              <a:xfrm>
                <a:off x="5446" y="3122"/>
                <a:ext cx="25" cy="11"/>
              </a:xfrm>
              <a:custGeom>
                <a:avLst/>
                <a:gdLst>
                  <a:gd name="T0" fmla="*/ 3 w 16"/>
                  <a:gd name="T1" fmla="*/ 1 h 7"/>
                  <a:gd name="T2" fmla="*/ 3 w 16"/>
                  <a:gd name="T3" fmla="*/ 5 h 7"/>
                  <a:gd name="T4" fmla="*/ 8 w 16"/>
                  <a:gd name="T5" fmla="*/ 5 h 7"/>
                  <a:gd name="T6" fmla="*/ 10 w 16"/>
                  <a:gd name="T7" fmla="*/ 5 h 7"/>
                  <a:gd name="T8" fmla="*/ 11 w 16"/>
                  <a:gd name="T9" fmla="*/ 5 h 7"/>
                  <a:gd name="T10" fmla="*/ 15 w 16"/>
                  <a:gd name="T11" fmla="*/ 4 h 7"/>
                  <a:gd name="T12" fmla="*/ 3 w 16"/>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6" h="7">
                    <a:moveTo>
                      <a:pt x="3" y="1"/>
                    </a:moveTo>
                    <a:cubicBezTo>
                      <a:pt x="0" y="2"/>
                      <a:pt x="1" y="5"/>
                      <a:pt x="3" y="5"/>
                    </a:cubicBezTo>
                    <a:cubicBezTo>
                      <a:pt x="5" y="5"/>
                      <a:pt x="6" y="5"/>
                      <a:pt x="8" y="5"/>
                    </a:cubicBezTo>
                    <a:cubicBezTo>
                      <a:pt x="9" y="5"/>
                      <a:pt x="10" y="5"/>
                      <a:pt x="10" y="5"/>
                    </a:cubicBezTo>
                    <a:cubicBezTo>
                      <a:pt x="11" y="5"/>
                      <a:pt x="12" y="5"/>
                      <a:pt x="11" y="5"/>
                    </a:cubicBezTo>
                    <a:cubicBezTo>
                      <a:pt x="13" y="7"/>
                      <a:pt x="16" y="6"/>
                      <a:pt x="15" y="4"/>
                    </a:cubicBezTo>
                    <a:cubicBezTo>
                      <a:pt x="13" y="0"/>
                      <a:pt x="6" y="1"/>
                      <a:pt x="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6" name="Freeform: Shape 11135"/>
              <p:cNvSpPr/>
              <p:nvPr/>
            </p:nvSpPr>
            <p:spPr bwMode="auto">
              <a:xfrm>
                <a:off x="5450" y="3137"/>
                <a:ext cx="22" cy="10"/>
              </a:xfrm>
              <a:custGeom>
                <a:avLst/>
                <a:gdLst>
                  <a:gd name="T0" fmla="*/ 13 w 14"/>
                  <a:gd name="T1" fmla="*/ 2 h 6"/>
                  <a:gd name="T2" fmla="*/ 13 w 14"/>
                  <a:gd name="T3" fmla="*/ 2 h 6"/>
                  <a:gd name="T4" fmla="*/ 12 w 14"/>
                  <a:gd name="T5" fmla="*/ 2 h 6"/>
                  <a:gd name="T6" fmla="*/ 11 w 14"/>
                  <a:gd name="T7" fmla="*/ 2 h 6"/>
                  <a:gd name="T8" fmla="*/ 8 w 14"/>
                  <a:gd name="T9" fmla="*/ 1 h 6"/>
                  <a:gd name="T10" fmla="*/ 2 w 14"/>
                  <a:gd name="T11" fmla="*/ 0 h 6"/>
                  <a:gd name="T12" fmla="*/ 2 w 14"/>
                  <a:gd name="T13" fmla="*/ 4 h 6"/>
                  <a:gd name="T14" fmla="*/ 9 w 14"/>
                  <a:gd name="T15" fmla="*/ 5 h 6"/>
                  <a:gd name="T16" fmla="*/ 13 w 14"/>
                  <a:gd name="T17" fmla="*/ 5 h 6"/>
                  <a:gd name="T18" fmla="*/ 13 w 14"/>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
                    <a:moveTo>
                      <a:pt x="13" y="2"/>
                    </a:moveTo>
                    <a:cubicBezTo>
                      <a:pt x="13" y="2"/>
                      <a:pt x="13" y="2"/>
                      <a:pt x="13" y="2"/>
                    </a:cubicBezTo>
                    <a:cubicBezTo>
                      <a:pt x="12" y="2"/>
                      <a:pt x="12" y="2"/>
                      <a:pt x="12" y="2"/>
                    </a:cubicBezTo>
                    <a:cubicBezTo>
                      <a:pt x="11" y="2"/>
                      <a:pt x="11" y="2"/>
                      <a:pt x="11" y="2"/>
                    </a:cubicBezTo>
                    <a:cubicBezTo>
                      <a:pt x="10" y="1"/>
                      <a:pt x="9" y="1"/>
                      <a:pt x="8" y="1"/>
                    </a:cubicBezTo>
                    <a:cubicBezTo>
                      <a:pt x="6" y="1"/>
                      <a:pt x="4" y="0"/>
                      <a:pt x="2" y="0"/>
                    </a:cubicBezTo>
                    <a:cubicBezTo>
                      <a:pt x="0" y="0"/>
                      <a:pt x="0" y="4"/>
                      <a:pt x="2" y="4"/>
                    </a:cubicBezTo>
                    <a:cubicBezTo>
                      <a:pt x="5" y="4"/>
                      <a:pt x="7" y="5"/>
                      <a:pt x="9" y="5"/>
                    </a:cubicBezTo>
                    <a:cubicBezTo>
                      <a:pt x="10" y="5"/>
                      <a:pt x="12" y="6"/>
                      <a:pt x="13" y="5"/>
                    </a:cubicBezTo>
                    <a:cubicBezTo>
                      <a:pt x="14" y="4"/>
                      <a:pt x="14" y="3"/>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7" name="Freeform: Shape 11136"/>
              <p:cNvSpPr/>
              <p:nvPr/>
            </p:nvSpPr>
            <p:spPr bwMode="auto">
              <a:xfrm>
                <a:off x="5427" y="3142"/>
                <a:ext cx="27" cy="14"/>
              </a:xfrm>
              <a:custGeom>
                <a:avLst/>
                <a:gdLst>
                  <a:gd name="T0" fmla="*/ 15 w 17"/>
                  <a:gd name="T1" fmla="*/ 4 h 9"/>
                  <a:gd name="T2" fmla="*/ 2 w 17"/>
                  <a:gd name="T3" fmla="*/ 2 h 9"/>
                  <a:gd name="T4" fmla="*/ 4 w 17"/>
                  <a:gd name="T5" fmla="*/ 5 h 9"/>
                  <a:gd name="T6" fmla="*/ 13 w 17"/>
                  <a:gd name="T7" fmla="*/ 7 h 9"/>
                  <a:gd name="T8" fmla="*/ 15 w 17"/>
                  <a:gd name="T9" fmla="*/ 4 h 9"/>
                </a:gdLst>
                <a:ahLst/>
                <a:cxnLst>
                  <a:cxn ang="0">
                    <a:pos x="T0" y="T1"/>
                  </a:cxn>
                  <a:cxn ang="0">
                    <a:pos x="T2" y="T3"/>
                  </a:cxn>
                  <a:cxn ang="0">
                    <a:pos x="T4" y="T5"/>
                  </a:cxn>
                  <a:cxn ang="0">
                    <a:pos x="T6" y="T7"/>
                  </a:cxn>
                  <a:cxn ang="0">
                    <a:pos x="T8" y="T9"/>
                  </a:cxn>
                </a:cxnLst>
                <a:rect l="0" t="0" r="r" b="b"/>
                <a:pathLst>
                  <a:path w="17" h="9">
                    <a:moveTo>
                      <a:pt x="15" y="4"/>
                    </a:moveTo>
                    <a:cubicBezTo>
                      <a:pt x="11" y="1"/>
                      <a:pt x="7" y="0"/>
                      <a:pt x="2" y="2"/>
                    </a:cubicBezTo>
                    <a:cubicBezTo>
                      <a:pt x="0" y="3"/>
                      <a:pt x="2" y="6"/>
                      <a:pt x="4" y="5"/>
                    </a:cubicBezTo>
                    <a:cubicBezTo>
                      <a:pt x="7" y="4"/>
                      <a:pt x="10" y="5"/>
                      <a:pt x="13" y="7"/>
                    </a:cubicBezTo>
                    <a:cubicBezTo>
                      <a:pt x="14" y="9"/>
                      <a:pt x="17" y="6"/>
                      <a:pt x="15"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8" name="Freeform: Shape 11137"/>
              <p:cNvSpPr/>
              <p:nvPr/>
            </p:nvSpPr>
            <p:spPr bwMode="auto">
              <a:xfrm>
                <a:off x="5403" y="3147"/>
                <a:ext cx="28" cy="14"/>
              </a:xfrm>
              <a:custGeom>
                <a:avLst/>
                <a:gdLst>
                  <a:gd name="T0" fmla="*/ 17 w 18"/>
                  <a:gd name="T1" fmla="*/ 5 h 9"/>
                  <a:gd name="T2" fmla="*/ 3 w 18"/>
                  <a:gd name="T3" fmla="*/ 0 h 9"/>
                  <a:gd name="T4" fmla="*/ 3 w 18"/>
                  <a:gd name="T5" fmla="*/ 4 h 9"/>
                  <a:gd name="T6" fmla="*/ 14 w 18"/>
                  <a:gd name="T7" fmla="*/ 8 h 9"/>
                  <a:gd name="T8" fmla="*/ 17 w 18"/>
                  <a:gd name="T9" fmla="*/ 5 h 9"/>
                </a:gdLst>
                <a:ahLst/>
                <a:cxnLst>
                  <a:cxn ang="0">
                    <a:pos x="T0" y="T1"/>
                  </a:cxn>
                  <a:cxn ang="0">
                    <a:pos x="T2" y="T3"/>
                  </a:cxn>
                  <a:cxn ang="0">
                    <a:pos x="T4" y="T5"/>
                  </a:cxn>
                  <a:cxn ang="0">
                    <a:pos x="T6" y="T7"/>
                  </a:cxn>
                  <a:cxn ang="0">
                    <a:pos x="T8" y="T9"/>
                  </a:cxn>
                </a:cxnLst>
                <a:rect l="0" t="0" r="r" b="b"/>
                <a:pathLst>
                  <a:path w="18" h="9">
                    <a:moveTo>
                      <a:pt x="17" y="5"/>
                    </a:moveTo>
                    <a:cubicBezTo>
                      <a:pt x="13" y="2"/>
                      <a:pt x="8" y="0"/>
                      <a:pt x="3" y="0"/>
                    </a:cubicBezTo>
                    <a:cubicBezTo>
                      <a:pt x="0" y="0"/>
                      <a:pt x="1" y="4"/>
                      <a:pt x="3" y="4"/>
                    </a:cubicBezTo>
                    <a:cubicBezTo>
                      <a:pt x="7" y="4"/>
                      <a:pt x="11" y="5"/>
                      <a:pt x="14" y="8"/>
                    </a:cubicBezTo>
                    <a:cubicBezTo>
                      <a:pt x="16" y="9"/>
                      <a:pt x="18" y="7"/>
                      <a:pt x="17"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9" name="Freeform: Shape 11138"/>
              <p:cNvSpPr/>
              <p:nvPr/>
            </p:nvSpPr>
            <p:spPr bwMode="auto">
              <a:xfrm>
                <a:off x="5433" y="3164"/>
                <a:ext cx="25" cy="11"/>
              </a:xfrm>
              <a:custGeom>
                <a:avLst/>
                <a:gdLst>
                  <a:gd name="T0" fmla="*/ 15 w 16"/>
                  <a:gd name="T1" fmla="*/ 3 h 7"/>
                  <a:gd name="T2" fmla="*/ 10 w 16"/>
                  <a:gd name="T3" fmla="*/ 1 h 7"/>
                  <a:gd name="T4" fmla="*/ 2 w 16"/>
                  <a:gd name="T5" fmla="*/ 1 h 7"/>
                  <a:gd name="T6" fmla="*/ 4 w 16"/>
                  <a:gd name="T7" fmla="*/ 5 h 7"/>
                  <a:gd name="T8" fmla="*/ 8 w 16"/>
                  <a:gd name="T9" fmla="*/ 4 h 7"/>
                  <a:gd name="T10" fmla="*/ 11 w 16"/>
                  <a:gd name="T11" fmla="*/ 5 h 7"/>
                  <a:gd name="T12" fmla="*/ 12 w 16"/>
                  <a:gd name="T13" fmla="*/ 5 h 7"/>
                  <a:gd name="T14" fmla="*/ 12 w 16"/>
                  <a:gd name="T15" fmla="*/ 5 h 7"/>
                  <a:gd name="T16" fmla="*/ 15 w 16"/>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5" y="3"/>
                    </a:moveTo>
                    <a:cubicBezTo>
                      <a:pt x="14" y="1"/>
                      <a:pt x="11" y="1"/>
                      <a:pt x="10" y="1"/>
                    </a:cubicBezTo>
                    <a:cubicBezTo>
                      <a:pt x="7" y="1"/>
                      <a:pt x="5" y="0"/>
                      <a:pt x="2" y="1"/>
                    </a:cubicBezTo>
                    <a:cubicBezTo>
                      <a:pt x="0" y="2"/>
                      <a:pt x="1" y="5"/>
                      <a:pt x="4" y="5"/>
                    </a:cubicBezTo>
                    <a:cubicBezTo>
                      <a:pt x="5" y="4"/>
                      <a:pt x="7" y="4"/>
                      <a:pt x="8" y="4"/>
                    </a:cubicBezTo>
                    <a:cubicBezTo>
                      <a:pt x="9" y="5"/>
                      <a:pt x="10" y="5"/>
                      <a:pt x="11" y="5"/>
                    </a:cubicBezTo>
                    <a:cubicBezTo>
                      <a:pt x="11" y="5"/>
                      <a:pt x="11" y="5"/>
                      <a:pt x="12" y="5"/>
                    </a:cubicBezTo>
                    <a:cubicBezTo>
                      <a:pt x="12" y="5"/>
                      <a:pt x="12" y="5"/>
                      <a:pt x="12" y="5"/>
                    </a:cubicBezTo>
                    <a:cubicBezTo>
                      <a:pt x="13" y="7"/>
                      <a:pt x="16" y="5"/>
                      <a:pt x="15"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0" name="Freeform: Shape 11139"/>
              <p:cNvSpPr/>
              <p:nvPr/>
            </p:nvSpPr>
            <p:spPr bwMode="auto">
              <a:xfrm>
                <a:off x="5469" y="3169"/>
                <a:ext cx="21" cy="11"/>
              </a:xfrm>
              <a:custGeom>
                <a:avLst/>
                <a:gdLst>
                  <a:gd name="T0" fmla="*/ 2 w 13"/>
                  <a:gd name="T1" fmla="*/ 2 h 7"/>
                  <a:gd name="T2" fmla="*/ 2 w 13"/>
                  <a:gd name="T3" fmla="*/ 5 h 7"/>
                  <a:gd name="T4" fmla="*/ 6 w 13"/>
                  <a:gd name="T5" fmla="*/ 5 h 7"/>
                  <a:gd name="T6" fmla="*/ 8 w 13"/>
                  <a:gd name="T7" fmla="*/ 5 h 7"/>
                  <a:gd name="T8" fmla="*/ 9 w 13"/>
                  <a:gd name="T9" fmla="*/ 5 h 7"/>
                  <a:gd name="T10" fmla="*/ 12 w 13"/>
                  <a:gd name="T11" fmla="*/ 5 h 7"/>
                  <a:gd name="T12" fmla="*/ 2 w 13"/>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2" y="2"/>
                    </a:moveTo>
                    <a:cubicBezTo>
                      <a:pt x="0" y="2"/>
                      <a:pt x="0" y="6"/>
                      <a:pt x="2" y="5"/>
                    </a:cubicBezTo>
                    <a:cubicBezTo>
                      <a:pt x="4" y="5"/>
                      <a:pt x="5" y="5"/>
                      <a:pt x="6" y="5"/>
                    </a:cubicBezTo>
                    <a:cubicBezTo>
                      <a:pt x="7" y="5"/>
                      <a:pt x="7" y="5"/>
                      <a:pt x="8" y="5"/>
                    </a:cubicBezTo>
                    <a:cubicBezTo>
                      <a:pt x="8" y="5"/>
                      <a:pt x="8" y="5"/>
                      <a:pt x="9" y="5"/>
                    </a:cubicBezTo>
                    <a:cubicBezTo>
                      <a:pt x="9" y="7"/>
                      <a:pt x="12" y="7"/>
                      <a:pt x="12" y="5"/>
                    </a:cubicBezTo>
                    <a:cubicBezTo>
                      <a:pt x="13" y="0"/>
                      <a:pt x="4" y="1"/>
                      <a:pt x="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1" name="Freeform: Shape 11140"/>
              <p:cNvSpPr/>
              <p:nvPr/>
            </p:nvSpPr>
            <p:spPr bwMode="auto">
              <a:xfrm>
                <a:off x="5472" y="3156"/>
                <a:ext cx="26" cy="8"/>
              </a:xfrm>
              <a:custGeom>
                <a:avLst/>
                <a:gdLst>
                  <a:gd name="T0" fmla="*/ 14 w 16"/>
                  <a:gd name="T1" fmla="*/ 1 h 5"/>
                  <a:gd name="T2" fmla="*/ 3 w 16"/>
                  <a:gd name="T3" fmla="*/ 1 h 5"/>
                  <a:gd name="T4" fmla="*/ 3 w 16"/>
                  <a:gd name="T5" fmla="*/ 4 h 5"/>
                  <a:gd name="T6" fmla="*/ 9 w 16"/>
                  <a:gd name="T7" fmla="*/ 4 h 5"/>
                  <a:gd name="T8" fmla="*/ 13 w 16"/>
                  <a:gd name="T9" fmla="*/ 4 h 5"/>
                  <a:gd name="T10" fmla="*/ 14 w 16"/>
                  <a:gd name="T11" fmla="*/ 1 h 5"/>
                </a:gdLst>
                <a:ahLst/>
                <a:cxnLst>
                  <a:cxn ang="0">
                    <a:pos x="T0" y="T1"/>
                  </a:cxn>
                  <a:cxn ang="0">
                    <a:pos x="T2" y="T3"/>
                  </a:cxn>
                  <a:cxn ang="0">
                    <a:pos x="T4" y="T5"/>
                  </a:cxn>
                  <a:cxn ang="0">
                    <a:pos x="T6" y="T7"/>
                  </a:cxn>
                  <a:cxn ang="0">
                    <a:pos x="T8" y="T9"/>
                  </a:cxn>
                  <a:cxn ang="0">
                    <a:pos x="T10" y="T11"/>
                  </a:cxn>
                </a:cxnLst>
                <a:rect l="0" t="0" r="r" b="b"/>
                <a:pathLst>
                  <a:path w="16" h="5">
                    <a:moveTo>
                      <a:pt x="14" y="1"/>
                    </a:moveTo>
                    <a:cubicBezTo>
                      <a:pt x="10" y="0"/>
                      <a:pt x="6" y="0"/>
                      <a:pt x="3" y="1"/>
                    </a:cubicBezTo>
                    <a:cubicBezTo>
                      <a:pt x="0" y="1"/>
                      <a:pt x="1" y="5"/>
                      <a:pt x="3" y="4"/>
                    </a:cubicBezTo>
                    <a:cubicBezTo>
                      <a:pt x="5" y="4"/>
                      <a:pt x="7" y="4"/>
                      <a:pt x="9" y="4"/>
                    </a:cubicBezTo>
                    <a:cubicBezTo>
                      <a:pt x="10" y="4"/>
                      <a:pt x="13" y="4"/>
                      <a:pt x="13" y="4"/>
                    </a:cubicBezTo>
                    <a:cubicBezTo>
                      <a:pt x="16" y="5"/>
                      <a:pt x="16"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2" name="Freeform: Shape 11141"/>
              <p:cNvSpPr/>
              <p:nvPr/>
            </p:nvSpPr>
            <p:spPr bwMode="auto">
              <a:xfrm>
                <a:off x="5487" y="3137"/>
                <a:ext cx="30" cy="10"/>
              </a:xfrm>
              <a:custGeom>
                <a:avLst/>
                <a:gdLst>
                  <a:gd name="T0" fmla="*/ 17 w 19"/>
                  <a:gd name="T1" fmla="*/ 2 h 6"/>
                  <a:gd name="T2" fmla="*/ 12 w 19"/>
                  <a:gd name="T3" fmla="*/ 0 h 6"/>
                  <a:gd name="T4" fmla="*/ 3 w 19"/>
                  <a:gd name="T5" fmla="*/ 0 h 6"/>
                  <a:gd name="T6" fmla="*/ 3 w 19"/>
                  <a:gd name="T7" fmla="*/ 4 h 6"/>
                  <a:gd name="T8" fmla="*/ 10 w 19"/>
                  <a:gd name="T9" fmla="*/ 4 h 6"/>
                  <a:gd name="T10" fmla="*/ 15 w 19"/>
                  <a:gd name="T11" fmla="*/ 5 h 6"/>
                  <a:gd name="T12" fmla="*/ 17 w 19"/>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9" h="6">
                    <a:moveTo>
                      <a:pt x="17" y="2"/>
                    </a:moveTo>
                    <a:cubicBezTo>
                      <a:pt x="16" y="1"/>
                      <a:pt x="14" y="0"/>
                      <a:pt x="12" y="0"/>
                    </a:cubicBezTo>
                    <a:cubicBezTo>
                      <a:pt x="9" y="0"/>
                      <a:pt x="6" y="0"/>
                      <a:pt x="3" y="0"/>
                    </a:cubicBezTo>
                    <a:cubicBezTo>
                      <a:pt x="0" y="1"/>
                      <a:pt x="1" y="5"/>
                      <a:pt x="3" y="4"/>
                    </a:cubicBezTo>
                    <a:cubicBezTo>
                      <a:pt x="5" y="4"/>
                      <a:pt x="7" y="4"/>
                      <a:pt x="10" y="4"/>
                    </a:cubicBezTo>
                    <a:cubicBezTo>
                      <a:pt x="11" y="4"/>
                      <a:pt x="14" y="4"/>
                      <a:pt x="15" y="5"/>
                    </a:cubicBezTo>
                    <a:cubicBezTo>
                      <a:pt x="17"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3" name="Freeform: Shape 11142"/>
              <p:cNvSpPr/>
              <p:nvPr/>
            </p:nvSpPr>
            <p:spPr bwMode="auto">
              <a:xfrm>
                <a:off x="5490" y="3120"/>
                <a:ext cx="25" cy="10"/>
              </a:xfrm>
              <a:custGeom>
                <a:avLst/>
                <a:gdLst>
                  <a:gd name="T0" fmla="*/ 14 w 16"/>
                  <a:gd name="T1" fmla="*/ 2 h 6"/>
                  <a:gd name="T2" fmla="*/ 9 w 16"/>
                  <a:gd name="T3" fmla="*/ 1 h 6"/>
                  <a:gd name="T4" fmla="*/ 3 w 16"/>
                  <a:gd name="T5" fmla="*/ 2 h 6"/>
                  <a:gd name="T6" fmla="*/ 4 w 16"/>
                  <a:gd name="T7" fmla="*/ 5 h 6"/>
                  <a:gd name="T8" fmla="*/ 8 w 16"/>
                  <a:gd name="T9" fmla="*/ 5 h 6"/>
                  <a:gd name="T10" fmla="*/ 11 w 16"/>
                  <a:gd name="T11" fmla="*/ 4 h 6"/>
                  <a:gd name="T12" fmla="*/ 12 w 16"/>
                  <a:gd name="T13" fmla="*/ 4 h 6"/>
                  <a:gd name="T14" fmla="*/ 12 w 16"/>
                  <a:gd name="T15" fmla="*/ 4 h 6"/>
                  <a:gd name="T16" fmla="*/ 14 w 16"/>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
                    <a:moveTo>
                      <a:pt x="14" y="2"/>
                    </a:moveTo>
                    <a:cubicBezTo>
                      <a:pt x="13" y="0"/>
                      <a:pt x="11" y="1"/>
                      <a:pt x="9" y="1"/>
                    </a:cubicBezTo>
                    <a:cubicBezTo>
                      <a:pt x="7" y="1"/>
                      <a:pt x="5" y="1"/>
                      <a:pt x="3" y="2"/>
                    </a:cubicBezTo>
                    <a:cubicBezTo>
                      <a:pt x="0" y="3"/>
                      <a:pt x="2" y="6"/>
                      <a:pt x="4" y="5"/>
                    </a:cubicBezTo>
                    <a:cubicBezTo>
                      <a:pt x="5" y="5"/>
                      <a:pt x="7" y="5"/>
                      <a:pt x="8" y="5"/>
                    </a:cubicBezTo>
                    <a:cubicBezTo>
                      <a:pt x="9" y="4"/>
                      <a:pt x="10" y="4"/>
                      <a:pt x="11" y="4"/>
                    </a:cubicBezTo>
                    <a:cubicBezTo>
                      <a:pt x="11" y="4"/>
                      <a:pt x="11" y="4"/>
                      <a:pt x="12" y="4"/>
                    </a:cubicBezTo>
                    <a:cubicBezTo>
                      <a:pt x="12" y="4"/>
                      <a:pt x="12" y="4"/>
                      <a:pt x="12" y="4"/>
                    </a:cubicBezTo>
                    <a:cubicBezTo>
                      <a:pt x="13" y="6"/>
                      <a:pt x="16" y="4"/>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4" name="Freeform: Shape 11143"/>
              <p:cNvSpPr/>
              <p:nvPr/>
            </p:nvSpPr>
            <p:spPr bwMode="auto">
              <a:xfrm>
                <a:off x="5524" y="3137"/>
                <a:ext cx="24" cy="13"/>
              </a:xfrm>
              <a:custGeom>
                <a:avLst/>
                <a:gdLst>
                  <a:gd name="T0" fmla="*/ 14 w 15"/>
                  <a:gd name="T1" fmla="*/ 3 h 8"/>
                  <a:gd name="T2" fmla="*/ 2 w 15"/>
                  <a:gd name="T3" fmla="*/ 2 h 8"/>
                  <a:gd name="T4" fmla="*/ 4 w 15"/>
                  <a:gd name="T5" fmla="*/ 5 h 8"/>
                  <a:gd name="T6" fmla="*/ 11 w 15"/>
                  <a:gd name="T7" fmla="*/ 6 h 8"/>
                  <a:gd name="T8" fmla="*/ 14 w 15"/>
                  <a:gd name="T9" fmla="*/ 3 h 8"/>
                </a:gdLst>
                <a:ahLst/>
                <a:cxnLst>
                  <a:cxn ang="0">
                    <a:pos x="T0" y="T1"/>
                  </a:cxn>
                  <a:cxn ang="0">
                    <a:pos x="T2" y="T3"/>
                  </a:cxn>
                  <a:cxn ang="0">
                    <a:pos x="T4" y="T5"/>
                  </a:cxn>
                  <a:cxn ang="0">
                    <a:pos x="T6" y="T7"/>
                  </a:cxn>
                  <a:cxn ang="0">
                    <a:pos x="T8" y="T9"/>
                  </a:cxn>
                </a:cxnLst>
                <a:rect l="0" t="0" r="r" b="b"/>
                <a:pathLst>
                  <a:path w="15" h="8">
                    <a:moveTo>
                      <a:pt x="14" y="3"/>
                    </a:moveTo>
                    <a:cubicBezTo>
                      <a:pt x="11" y="1"/>
                      <a:pt x="6" y="0"/>
                      <a:pt x="2" y="2"/>
                    </a:cubicBezTo>
                    <a:cubicBezTo>
                      <a:pt x="0" y="2"/>
                      <a:pt x="1" y="6"/>
                      <a:pt x="4" y="5"/>
                    </a:cubicBezTo>
                    <a:cubicBezTo>
                      <a:pt x="6" y="4"/>
                      <a:pt x="9" y="5"/>
                      <a:pt x="11" y="6"/>
                    </a:cubicBezTo>
                    <a:cubicBezTo>
                      <a:pt x="13" y="8"/>
                      <a:pt x="15" y="5"/>
                      <a:pt x="14"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5" name="Freeform: Shape 11144"/>
              <p:cNvSpPr/>
              <p:nvPr/>
            </p:nvSpPr>
            <p:spPr bwMode="auto">
              <a:xfrm>
                <a:off x="5515" y="3156"/>
                <a:ext cx="25" cy="14"/>
              </a:xfrm>
              <a:custGeom>
                <a:avLst/>
                <a:gdLst>
                  <a:gd name="T0" fmla="*/ 14 w 16"/>
                  <a:gd name="T1" fmla="*/ 4 h 9"/>
                  <a:gd name="T2" fmla="*/ 2 w 16"/>
                  <a:gd name="T3" fmla="*/ 2 h 9"/>
                  <a:gd name="T4" fmla="*/ 3 w 16"/>
                  <a:gd name="T5" fmla="*/ 5 h 9"/>
                  <a:gd name="T6" fmla="*/ 12 w 16"/>
                  <a:gd name="T7" fmla="*/ 7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1" y="1"/>
                      <a:pt x="6" y="0"/>
                      <a:pt x="2" y="2"/>
                    </a:cubicBezTo>
                    <a:cubicBezTo>
                      <a:pt x="0" y="2"/>
                      <a:pt x="1" y="6"/>
                      <a:pt x="3" y="5"/>
                    </a:cubicBezTo>
                    <a:cubicBezTo>
                      <a:pt x="6" y="4"/>
                      <a:pt x="10" y="5"/>
                      <a:pt x="12" y="7"/>
                    </a:cubicBezTo>
                    <a:cubicBezTo>
                      <a:pt x="14" y="9"/>
                      <a:pt x="16" y="6"/>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6" name="Freeform: Shape 11145"/>
              <p:cNvSpPr/>
              <p:nvPr/>
            </p:nvSpPr>
            <p:spPr bwMode="auto">
              <a:xfrm>
                <a:off x="5510" y="3174"/>
                <a:ext cx="30" cy="12"/>
              </a:xfrm>
              <a:custGeom>
                <a:avLst/>
                <a:gdLst>
                  <a:gd name="T0" fmla="*/ 17 w 19"/>
                  <a:gd name="T1" fmla="*/ 4 h 8"/>
                  <a:gd name="T2" fmla="*/ 2 w 19"/>
                  <a:gd name="T3" fmla="*/ 1 h 8"/>
                  <a:gd name="T4" fmla="*/ 3 w 19"/>
                  <a:gd name="T5" fmla="*/ 4 h 8"/>
                  <a:gd name="T6" fmla="*/ 14 w 19"/>
                  <a:gd name="T7" fmla="*/ 7 h 8"/>
                  <a:gd name="T8" fmla="*/ 17 w 19"/>
                  <a:gd name="T9" fmla="*/ 4 h 8"/>
                </a:gdLst>
                <a:ahLst/>
                <a:cxnLst>
                  <a:cxn ang="0">
                    <a:pos x="T0" y="T1"/>
                  </a:cxn>
                  <a:cxn ang="0">
                    <a:pos x="T2" y="T3"/>
                  </a:cxn>
                  <a:cxn ang="0">
                    <a:pos x="T4" y="T5"/>
                  </a:cxn>
                  <a:cxn ang="0">
                    <a:pos x="T6" y="T7"/>
                  </a:cxn>
                  <a:cxn ang="0">
                    <a:pos x="T8" y="T9"/>
                  </a:cxn>
                </a:cxnLst>
                <a:rect l="0" t="0" r="r" b="b"/>
                <a:pathLst>
                  <a:path w="19" h="8">
                    <a:moveTo>
                      <a:pt x="17" y="4"/>
                    </a:moveTo>
                    <a:cubicBezTo>
                      <a:pt x="12" y="1"/>
                      <a:pt x="8" y="0"/>
                      <a:pt x="2" y="1"/>
                    </a:cubicBezTo>
                    <a:cubicBezTo>
                      <a:pt x="0" y="1"/>
                      <a:pt x="0" y="5"/>
                      <a:pt x="3" y="4"/>
                    </a:cubicBezTo>
                    <a:cubicBezTo>
                      <a:pt x="7" y="4"/>
                      <a:pt x="11" y="5"/>
                      <a:pt x="14" y="7"/>
                    </a:cubicBezTo>
                    <a:cubicBezTo>
                      <a:pt x="16" y="8"/>
                      <a:pt x="19" y="5"/>
                      <a:pt x="17"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7" name="Freeform: Shape 11146"/>
              <p:cNvSpPr/>
              <p:nvPr/>
            </p:nvSpPr>
            <p:spPr bwMode="auto">
              <a:xfrm>
                <a:off x="5505" y="3185"/>
                <a:ext cx="26" cy="14"/>
              </a:xfrm>
              <a:custGeom>
                <a:avLst/>
                <a:gdLst>
                  <a:gd name="T0" fmla="*/ 14 w 16"/>
                  <a:gd name="T1" fmla="*/ 4 h 9"/>
                  <a:gd name="T2" fmla="*/ 2 w 16"/>
                  <a:gd name="T3" fmla="*/ 1 h 9"/>
                  <a:gd name="T4" fmla="*/ 2 w 16"/>
                  <a:gd name="T5" fmla="*/ 5 h 9"/>
                  <a:gd name="T6" fmla="*/ 12 w 16"/>
                  <a:gd name="T7" fmla="*/ 7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1" y="1"/>
                      <a:pt x="7" y="0"/>
                      <a:pt x="2" y="1"/>
                    </a:cubicBezTo>
                    <a:cubicBezTo>
                      <a:pt x="0" y="1"/>
                      <a:pt x="0" y="5"/>
                      <a:pt x="2" y="5"/>
                    </a:cubicBezTo>
                    <a:cubicBezTo>
                      <a:pt x="6" y="4"/>
                      <a:pt x="9" y="5"/>
                      <a:pt x="12" y="7"/>
                    </a:cubicBezTo>
                    <a:cubicBezTo>
                      <a:pt x="14" y="9"/>
                      <a:pt x="16" y="6"/>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8" name="Freeform: Shape 11147"/>
              <p:cNvSpPr/>
              <p:nvPr/>
            </p:nvSpPr>
            <p:spPr bwMode="auto">
              <a:xfrm>
                <a:off x="5550" y="3191"/>
                <a:ext cx="25" cy="11"/>
              </a:xfrm>
              <a:custGeom>
                <a:avLst/>
                <a:gdLst>
                  <a:gd name="T0" fmla="*/ 11 w 16"/>
                  <a:gd name="T1" fmla="*/ 1 h 7"/>
                  <a:gd name="T2" fmla="*/ 2 w 16"/>
                  <a:gd name="T3" fmla="*/ 1 h 7"/>
                  <a:gd name="T4" fmla="*/ 3 w 16"/>
                  <a:gd name="T5" fmla="*/ 5 h 7"/>
                  <a:gd name="T6" fmla="*/ 8 w 16"/>
                  <a:gd name="T7" fmla="*/ 4 h 7"/>
                  <a:gd name="T8" fmla="*/ 10 w 16"/>
                  <a:gd name="T9" fmla="*/ 4 h 7"/>
                  <a:gd name="T10" fmla="*/ 11 w 16"/>
                  <a:gd name="T11" fmla="*/ 4 h 7"/>
                  <a:gd name="T12" fmla="*/ 14 w 16"/>
                  <a:gd name="T13" fmla="*/ 5 h 7"/>
                  <a:gd name="T14" fmla="*/ 11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1" y="1"/>
                    </a:moveTo>
                    <a:cubicBezTo>
                      <a:pt x="8" y="0"/>
                      <a:pt x="5" y="1"/>
                      <a:pt x="2" y="1"/>
                    </a:cubicBezTo>
                    <a:cubicBezTo>
                      <a:pt x="0" y="1"/>
                      <a:pt x="0" y="5"/>
                      <a:pt x="3" y="5"/>
                    </a:cubicBezTo>
                    <a:cubicBezTo>
                      <a:pt x="4" y="5"/>
                      <a:pt x="6" y="4"/>
                      <a:pt x="8" y="4"/>
                    </a:cubicBezTo>
                    <a:cubicBezTo>
                      <a:pt x="9" y="4"/>
                      <a:pt x="10" y="4"/>
                      <a:pt x="10" y="4"/>
                    </a:cubicBezTo>
                    <a:cubicBezTo>
                      <a:pt x="11" y="4"/>
                      <a:pt x="11" y="4"/>
                      <a:pt x="11" y="4"/>
                    </a:cubicBezTo>
                    <a:cubicBezTo>
                      <a:pt x="11" y="6"/>
                      <a:pt x="13" y="7"/>
                      <a:pt x="14" y="5"/>
                    </a:cubicBezTo>
                    <a:cubicBezTo>
                      <a:pt x="16" y="3"/>
                      <a:pt x="14" y="1"/>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9" name="Freeform: Shape 11148"/>
              <p:cNvSpPr/>
              <p:nvPr/>
            </p:nvSpPr>
            <p:spPr bwMode="auto">
              <a:xfrm>
                <a:off x="5556" y="3175"/>
                <a:ext cx="22" cy="8"/>
              </a:xfrm>
              <a:custGeom>
                <a:avLst/>
                <a:gdLst>
                  <a:gd name="T0" fmla="*/ 11 w 14"/>
                  <a:gd name="T1" fmla="*/ 0 h 5"/>
                  <a:gd name="T2" fmla="*/ 3 w 14"/>
                  <a:gd name="T3" fmla="*/ 1 h 5"/>
                  <a:gd name="T4" fmla="*/ 2 w 14"/>
                  <a:gd name="T5" fmla="*/ 4 h 5"/>
                  <a:gd name="T6" fmla="*/ 11 w 14"/>
                  <a:gd name="T7" fmla="*/ 4 h 5"/>
                  <a:gd name="T8" fmla="*/ 11 w 14"/>
                  <a:gd name="T9" fmla="*/ 0 h 5"/>
                </a:gdLst>
                <a:ahLst/>
                <a:cxnLst>
                  <a:cxn ang="0">
                    <a:pos x="T0" y="T1"/>
                  </a:cxn>
                  <a:cxn ang="0">
                    <a:pos x="T2" y="T3"/>
                  </a:cxn>
                  <a:cxn ang="0">
                    <a:pos x="T4" y="T5"/>
                  </a:cxn>
                  <a:cxn ang="0">
                    <a:pos x="T6" y="T7"/>
                  </a:cxn>
                  <a:cxn ang="0">
                    <a:pos x="T8" y="T9"/>
                  </a:cxn>
                </a:cxnLst>
                <a:rect l="0" t="0" r="r" b="b"/>
                <a:pathLst>
                  <a:path w="14" h="5">
                    <a:moveTo>
                      <a:pt x="11" y="0"/>
                    </a:moveTo>
                    <a:cubicBezTo>
                      <a:pt x="8" y="1"/>
                      <a:pt x="6" y="1"/>
                      <a:pt x="3" y="1"/>
                    </a:cubicBezTo>
                    <a:cubicBezTo>
                      <a:pt x="0" y="1"/>
                      <a:pt x="0" y="4"/>
                      <a:pt x="2" y="4"/>
                    </a:cubicBezTo>
                    <a:cubicBezTo>
                      <a:pt x="5" y="5"/>
                      <a:pt x="8" y="4"/>
                      <a:pt x="11" y="4"/>
                    </a:cubicBezTo>
                    <a:cubicBezTo>
                      <a:pt x="14" y="4"/>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0" name="Freeform: Shape 11149"/>
              <p:cNvSpPr/>
              <p:nvPr/>
            </p:nvSpPr>
            <p:spPr bwMode="auto">
              <a:xfrm>
                <a:off x="5561" y="3152"/>
                <a:ext cx="30" cy="11"/>
              </a:xfrm>
              <a:custGeom>
                <a:avLst/>
                <a:gdLst>
                  <a:gd name="T0" fmla="*/ 17 w 19"/>
                  <a:gd name="T1" fmla="*/ 3 h 7"/>
                  <a:gd name="T2" fmla="*/ 3 w 19"/>
                  <a:gd name="T3" fmla="*/ 1 h 7"/>
                  <a:gd name="T4" fmla="*/ 2 w 19"/>
                  <a:gd name="T5" fmla="*/ 4 h 7"/>
                  <a:gd name="T6" fmla="*/ 16 w 19"/>
                  <a:gd name="T7" fmla="*/ 7 h 7"/>
                  <a:gd name="T8" fmla="*/ 17 w 19"/>
                  <a:gd name="T9" fmla="*/ 3 h 7"/>
                </a:gdLst>
                <a:ahLst/>
                <a:cxnLst>
                  <a:cxn ang="0">
                    <a:pos x="T0" y="T1"/>
                  </a:cxn>
                  <a:cxn ang="0">
                    <a:pos x="T2" y="T3"/>
                  </a:cxn>
                  <a:cxn ang="0">
                    <a:pos x="T4" y="T5"/>
                  </a:cxn>
                  <a:cxn ang="0">
                    <a:pos x="T6" y="T7"/>
                  </a:cxn>
                  <a:cxn ang="0">
                    <a:pos x="T8" y="T9"/>
                  </a:cxn>
                </a:cxnLst>
                <a:rect l="0" t="0" r="r" b="b"/>
                <a:pathLst>
                  <a:path w="19" h="7">
                    <a:moveTo>
                      <a:pt x="17" y="3"/>
                    </a:moveTo>
                    <a:cubicBezTo>
                      <a:pt x="12" y="3"/>
                      <a:pt x="8" y="1"/>
                      <a:pt x="3" y="1"/>
                    </a:cubicBezTo>
                    <a:cubicBezTo>
                      <a:pt x="1" y="0"/>
                      <a:pt x="0" y="4"/>
                      <a:pt x="2" y="4"/>
                    </a:cubicBezTo>
                    <a:cubicBezTo>
                      <a:pt x="7" y="5"/>
                      <a:pt x="12" y="7"/>
                      <a:pt x="16" y="7"/>
                    </a:cubicBezTo>
                    <a:cubicBezTo>
                      <a:pt x="19" y="7"/>
                      <a:pt x="19" y="4"/>
                      <a:pt x="1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1" name="Freeform: Shape 11150"/>
              <p:cNvSpPr/>
              <p:nvPr/>
            </p:nvSpPr>
            <p:spPr bwMode="auto">
              <a:xfrm>
                <a:off x="5567" y="3134"/>
                <a:ext cx="27" cy="11"/>
              </a:xfrm>
              <a:custGeom>
                <a:avLst/>
                <a:gdLst>
                  <a:gd name="T0" fmla="*/ 14 w 17"/>
                  <a:gd name="T1" fmla="*/ 1 h 7"/>
                  <a:gd name="T2" fmla="*/ 3 w 17"/>
                  <a:gd name="T3" fmla="*/ 2 h 7"/>
                  <a:gd name="T4" fmla="*/ 4 w 17"/>
                  <a:gd name="T5" fmla="*/ 6 h 7"/>
                  <a:gd name="T6" fmla="*/ 9 w 17"/>
                  <a:gd name="T7" fmla="*/ 5 h 7"/>
                  <a:gd name="T8" fmla="*/ 13 w 17"/>
                  <a:gd name="T9" fmla="*/ 5 h 7"/>
                  <a:gd name="T10" fmla="*/ 14 w 17"/>
                  <a:gd name="T11" fmla="*/ 1 h 7"/>
                </a:gdLst>
                <a:ahLst/>
                <a:cxnLst>
                  <a:cxn ang="0">
                    <a:pos x="T0" y="T1"/>
                  </a:cxn>
                  <a:cxn ang="0">
                    <a:pos x="T2" y="T3"/>
                  </a:cxn>
                  <a:cxn ang="0">
                    <a:pos x="T4" y="T5"/>
                  </a:cxn>
                  <a:cxn ang="0">
                    <a:pos x="T6" y="T7"/>
                  </a:cxn>
                  <a:cxn ang="0">
                    <a:pos x="T8" y="T9"/>
                  </a:cxn>
                  <a:cxn ang="0">
                    <a:pos x="T10" y="T11"/>
                  </a:cxn>
                </a:cxnLst>
                <a:rect l="0" t="0" r="r" b="b"/>
                <a:pathLst>
                  <a:path w="17" h="7">
                    <a:moveTo>
                      <a:pt x="14" y="1"/>
                    </a:moveTo>
                    <a:cubicBezTo>
                      <a:pt x="11" y="0"/>
                      <a:pt x="6" y="1"/>
                      <a:pt x="3" y="2"/>
                    </a:cubicBezTo>
                    <a:cubicBezTo>
                      <a:pt x="0" y="3"/>
                      <a:pt x="2" y="7"/>
                      <a:pt x="4" y="6"/>
                    </a:cubicBezTo>
                    <a:cubicBezTo>
                      <a:pt x="5" y="5"/>
                      <a:pt x="7" y="5"/>
                      <a:pt x="9" y="5"/>
                    </a:cubicBezTo>
                    <a:cubicBezTo>
                      <a:pt x="10" y="5"/>
                      <a:pt x="12" y="4"/>
                      <a:pt x="13" y="5"/>
                    </a:cubicBezTo>
                    <a:cubicBezTo>
                      <a:pt x="15" y="6"/>
                      <a:pt x="17"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2" name="Freeform: Shape 11151"/>
              <p:cNvSpPr/>
              <p:nvPr/>
            </p:nvSpPr>
            <p:spPr bwMode="auto">
              <a:xfrm>
                <a:off x="5603" y="3144"/>
                <a:ext cx="30" cy="9"/>
              </a:xfrm>
              <a:custGeom>
                <a:avLst/>
                <a:gdLst>
                  <a:gd name="T0" fmla="*/ 17 w 19"/>
                  <a:gd name="T1" fmla="*/ 2 h 6"/>
                  <a:gd name="T2" fmla="*/ 3 w 19"/>
                  <a:gd name="T3" fmla="*/ 2 h 6"/>
                  <a:gd name="T4" fmla="*/ 3 w 19"/>
                  <a:gd name="T5" fmla="*/ 5 h 6"/>
                  <a:gd name="T6" fmla="*/ 15 w 19"/>
                  <a:gd name="T7" fmla="*/ 5 h 6"/>
                  <a:gd name="T8" fmla="*/ 17 w 19"/>
                  <a:gd name="T9" fmla="*/ 2 h 6"/>
                </a:gdLst>
                <a:ahLst/>
                <a:cxnLst>
                  <a:cxn ang="0">
                    <a:pos x="T0" y="T1"/>
                  </a:cxn>
                  <a:cxn ang="0">
                    <a:pos x="T2" y="T3"/>
                  </a:cxn>
                  <a:cxn ang="0">
                    <a:pos x="T4" y="T5"/>
                  </a:cxn>
                  <a:cxn ang="0">
                    <a:pos x="T6" y="T7"/>
                  </a:cxn>
                  <a:cxn ang="0">
                    <a:pos x="T8" y="T9"/>
                  </a:cxn>
                </a:cxnLst>
                <a:rect l="0" t="0" r="r" b="b"/>
                <a:pathLst>
                  <a:path w="19" h="6">
                    <a:moveTo>
                      <a:pt x="17" y="2"/>
                    </a:moveTo>
                    <a:cubicBezTo>
                      <a:pt x="12" y="0"/>
                      <a:pt x="7" y="1"/>
                      <a:pt x="3" y="2"/>
                    </a:cubicBezTo>
                    <a:cubicBezTo>
                      <a:pt x="0" y="2"/>
                      <a:pt x="1" y="6"/>
                      <a:pt x="3" y="5"/>
                    </a:cubicBezTo>
                    <a:cubicBezTo>
                      <a:pt x="7" y="5"/>
                      <a:pt x="11" y="4"/>
                      <a:pt x="15" y="5"/>
                    </a:cubicBezTo>
                    <a:cubicBezTo>
                      <a:pt x="17"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3" name="Freeform: Shape 11152"/>
              <p:cNvSpPr/>
              <p:nvPr/>
            </p:nvSpPr>
            <p:spPr bwMode="auto">
              <a:xfrm>
                <a:off x="5605" y="3156"/>
                <a:ext cx="23" cy="11"/>
              </a:xfrm>
              <a:custGeom>
                <a:avLst/>
                <a:gdLst>
                  <a:gd name="T0" fmla="*/ 13 w 15"/>
                  <a:gd name="T1" fmla="*/ 2 h 7"/>
                  <a:gd name="T2" fmla="*/ 2 w 15"/>
                  <a:gd name="T3" fmla="*/ 2 h 7"/>
                  <a:gd name="T4" fmla="*/ 4 w 15"/>
                  <a:gd name="T5" fmla="*/ 5 h 7"/>
                  <a:gd name="T6" fmla="*/ 11 w 15"/>
                  <a:gd name="T7" fmla="*/ 5 h 7"/>
                  <a:gd name="T8" fmla="*/ 13 w 15"/>
                  <a:gd name="T9" fmla="*/ 2 h 7"/>
                </a:gdLst>
                <a:ahLst/>
                <a:cxnLst>
                  <a:cxn ang="0">
                    <a:pos x="T0" y="T1"/>
                  </a:cxn>
                  <a:cxn ang="0">
                    <a:pos x="T2" y="T3"/>
                  </a:cxn>
                  <a:cxn ang="0">
                    <a:pos x="T4" y="T5"/>
                  </a:cxn>
                  <a:cxn ang="0">
                    <a:pos x="T6" y="T7"/>
                  </a:cxn>
                  <a:cxn ang="0">
                    <a:pos x="T8" y="T9"/>
                  </a:cxn>
                </a:cxnLst>
                <a:rect l="0" t="0" r="r" b="b"/>
                <a:pathLst>
                  <a:path w="15" h="7">
                    <a:moveTo>
                      <a:pt x="13" y="2"/>
                    </a:moveTo>
                    <a:cubicBezTo>
                      <a:pt x="9" y="0"/>
                      <a:pt x="6" y="0"/>
                      <a:pt x="2" y="2"/>
                    </a:cubicBezTo>
                    <a:cubicBezTo>
                      <a:pt x="0" y="4"/>
                      <a:pt x="2" y="7"/>
                      <a:pt x="4" y="5"/>
                    </a:cubicBezTo>
                    <a:cubicBezTo>
                      <a:pt x="6" y="4"/>
                      <a:pt x="8" y="4"/>
                      <a:pt x="11" y="5"/>
                    </a:cubicBezTo>
                    <a:cubicBezTo>
                      <a:pt x="13" y="6"/>
                      <a:pt x="15" y="4"/>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4" name="Freeform: Shape 11153"/>
              <p:cNvSpPr/>
              <p:nvPr/>
            </p:nvSpPr>
            <p:spPr bwMode="auto">
              <a:xfrm>
                <a:off x="5598" y="3180"/>
                <a:ext cx="30" cy="11"/>
              </a:xfrm>
              <a:custGeom>
                <a:avLst/>
                <a:gdLst>
                  <a:gd name="T0" fmla="*/ 17 w 19"/>
                  <a:gd name="T1" fmla="*/ 3 h 7"/>
                  <a:gd name="T2" fmla="*/ 3 w 19"/>
                  <a:gd name="T3" fmla="*/ 0 h 7"/>
                  <a:gd name="T4" fmla="*/ 3 w 19"/>
                  <a:gd name="T5" fmla="*/ 4 h 7"/>
                  <a:gd name="T6" fmla="*/ 15 w 19"/>
                  <a:gd name="T7" fmla="*/ 6 h 7"/>
                  <a:gd name="T8" fmla="*/ 17 w 19"/>
                  <a:gd name="T9" fmla="*/ 3 h 7"/>
                </a:gdLst>
                <a:ahLst/>
                <a:cxnLst>
                  <a:cxn ang="0">
                    <a:pos x="T0" y="T1"/>
                  </a:cxn>
                  <a:cxn ang="0">
                    <a:pos x="T2" y="T3"/>
                  </a:cxn>
                  <a:cxn ang="0">
                    <a:pos x="T4" y="T5"/>
                  </a:cxn>
                  <a:cxn ang="0">
                    <a:pos x="T6" y="T7"/>
                  </a:cxn>
                  <a:cxn ang="0">
                    <a:pos x="T8" y="T9"/>
                  </a:cxn>
                </a:cxnLst>
                <a:rect l="0" t="0" r="r" b="b"/>
                <a:pathLst>
                  <a:path w="19" h="7">
                    <a:moveTo>
                      <a:pt x="17" y="3"/>
                    </a:moveTo>
                    <a:cubicBezTo>
                      <a:pt x="12" y="1"/>
                      <a:pt x="8" y="1"/>
                      <a:pt x="3" y="0"/>
                    </a:cubicBezTo>
                    <a:cubicBezTo>
                      <a:pt x="1" y="0"/>
                      <a:pt x="0" y="4"/>
                      <a:pt x="3" y="4"/>
                    </a:cubicBezTo>
                    <a:cubicBezTo>
                      <a:pt x="7" y="4"/>
                      <a:pt x="11" y="4"/>
                      <a:pt x="15" y="6"/>
                    </a:cubicBezTo>
                    <a:cubicBezTo>
                      <a:pt x="17" y="7"/>
                      <a:pt x="19" y="4"/>
                      <a:pt x="1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5" name="Freeform: Shape 11154"/>
              <p:cNvSpPr/>
              <p:nvPr/>
            </p:nvSpPr>
            <p:spPr bwMode="auto">
              <a:xfrm>
                <a:off x="5616" y="3196"/>
                <a:ext cx="25" cy="9"/>
              </a:xfrm>
              <a:custGeom>
                <a:avLst/>
                <a:gdLst>
                  <a:gd name="T0" fmla="*/ 13 w 16"/>
                  <a:gd name="T1" fmla="*/ 1 h 6"/>
                  <a:gd name="T2" fmla="*/ 2 w 16"/>
                  <a:gd name="T3" fmla="*/ 1 h 6"/>
                  <a:gd name="T4" fmla="*/ 4 w 16"/>
                  <a:gd name="T5" fmla="*/ 5 h 6"/>
                  <a:gd name="T6" fmla="*/ 13 w 16"/>
                  <a:gd name="T7" fmla="*/ 5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1"/>
                      <a:pt x="6" y="0"/>
                      <a:pt x="2" y="1"/>
                    </a:cubicBezTo>
                    <a:cubicBezTo>
                      <a:pt x="0" y="2"/>
                      <a:pt x="1" y="5"/>
                      <a:pt x="4" y="5"/>
                    </a:cubicBezTo>
                    <a:cubicBezTo>
                      <a:pt x="6" y="4"/>
                      <a:pt x="10" y="4"/>
                      <a:pt x="13" y="5"/>
                    </a:cubicBezTo>
                    <a:cubicBezTo>
                      <a:pt x="15" y="6"/>
                      <a:pt x="16" y="2"/>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6" name="Freeform: Shape 11155"/>
              <p:cNvSpPr/>
              <p:nvPr/>
            </p:nvSpPr>
            <p:spPr bwMode="auto">
              <a:xfrm>
                <a:off x="5650" y="3189"/>
                <a:ext cx="32" cy="11"/>
              </a:xfrm>
              <a:custGeom>
                <a:avLst/>
                <a:gdLst>
                  <a:gd name="T0" fmla="*/ 16 w 20"/>
                  <a:gd name="T1" fmla="*/ 1 h 7"/>
                  <a:gd name="T2" fmla="*/ 10 w 20"/>
                  <a:gd name="T3" fmla="*/ 1 h 7"/>
                  <a:gd name="T4" fmla="*/ 2 w 20"/>
                  <a:gd name="T5" fmla="*/ 3 h 7"/>
                  <a:gd name="T6" fmla="*/ 3 w 20"/>
                  <a:gd name="T7" fmla="*/ 7 h 7"/>
                  <a:gd name="T8" fmla="*/ 17 w 20"/>
                  <a:gd name="T9" fmla="*/ 4 h 7"/>
                  <a:gd name="T10" fmla="*/ 16 w 20"/>
                  <a:gd name="T11" fmla="*/ 1 h 7"/>
                </a:gdLst>
                <a:ahLst/>
                <a:cxnLst>
                  <a:cxn ang="0">
                    <a:pos x="T0" y="T1"/>
                  </a:cxn>
                  <a:cxn ang="0">
                    <a:pos x="T2" y="T3"/>
                  </a:cxn>
                  <a:cxn ang="0">
                    <a:pos x="T4" y="T5"/>
                  </a:cxn>
                  <a:cxn ang="0">
                    <a:pos x="T6" y="T7"/>
                  </a:cxn>
                  <a:cxn ang="0">
                    <a:pos x="T8" y="T9"/>
                  </a:cxn>
                  <a:cxn ang="0">
                    <a:pos x="T10" y="T11"/>
                  </a:cxn>
                </a:cxnLst>
                <a:rect l="0" t="0" r="r" b="b"/>
                <a:pathLst>
                  <a:path w="20" h="7">
                    <a:moveTo>
                      <a:pt x="16" y="1"/>
                    </a:moveTo>
                    <a:cubicBezTo>
                      <a:pt x="15" y="1"/>
                      <a:pt x="12" y="1"/>
                      <a:pt x="10" y="1"/>
                    </a:cubicBezTo>
                    <a:cubicBezTo>
                      <a:pt x="8" y="2"/>
                      <a:pt x="5" y="2"/>
                      <a:pt x="2" y="3"/>
                    </a:cubicBezTo>
                    <a:cubicBezTo>
                      <a:pt x="0" y="4"/>
                      <a:pt x="1" y="7"/>
                      <a:pt x="3" y="7"/>
                    </a:cubicBezTo>
                    <a:cubicBezTo>
                      <a:pt x="8" y="5"/>
                      <a:pt x="13" y="6"/>
                      <a:pt x="17" y="4"/>
                    </a:cubicBezTo>
                    <a:cubicBezTo>
                      <a:pt x="20"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7" name="Freeform: Shape 11156"/>
              <p:cNvSpPr/>
              <p:nvPr/>
            </p:nvSpPr>
            <p:spPr bwMode="auto">
              <a:xfrm>
                <a:off x="5638" y="3172"/>
                <a:ext cx="25" cy="9"/>
              </a:xfrm>
              <a:custGeom>
                <a:avLst/>
                <a:gdLst>
                  <a:gd name="T0" fmla="*/ 14 w 16"/>
                  <a:gd name="T1" fmla="*/ 1 h 6"/>
                  <a:gd name="T2" fmla="*/ 3 w 16"/>
                  <a:gd name="T3" fmla="*/ 2 h 6"/>
                  <a:gd name="T4" fmla="*/ 4 w 16"/>
                  <a:gd name="T5" fmla="*/ 5 h 6"/>
                  <a:gd name="T6" fmla="*/ 12 w 16"/>
                  <a:gd name="T7" fmla="*/ 5 h 6"/>
                  <a:gd name="T8" fmla="*/ 14 w 16"/>
                  <a:gd name="T9" fmla="*/ 1 h 6"/>
                </a:gdLst>
                <a:ahLst/>
                <a:cxnLst>
                  <a:cxn ang="0">
                    <a:pos x="T0" y="T1"/>
                  </a:cxn>
                  <a:cxn ang="0">
                    <a:pos x="T2" y="T3"/>
                  </a:cxn>
                  <a:cxn ang="0">
                    <a:pos x="T4" y="T5"/>
                  </a:cxn>
                  <a:cxn ang="0">
                    <a:pos x="T6" y="T7"/>
                  </a:cxn>
                  <a:cxn ang="0">
                    <a:pos x="T8" y="T9"/>
                  </a:cxn>
                </a:cxnLst>
                <a:rect l="0" t="0" r="r" b="b"/>
                <a:pathLst>
                  <a:path w="16" h="6">
                    <a:moveTo>
                      <a:pt x="14" y="1"/>
                    </a:moveTo>
                    <a:cubicBezTo>
                      <a:pt x="10" y="0"/>
                      <a:pt x="6" y="1"/>
                      <a:pt x="3" y="2"/>
                    </a:cubicBezTo>
                    <a:cubicBezTo>
                      <a:pt x="0" y="3"/>
                      <a:pt x="2" y="6"/>
                      <a:pt x="4" y="5"/>
                    </a:cubicBezTo>
                    <a:cubicBezTo>
                      <a:pt x="6" y="5"/>
                      <a:pt x="10" y="4"/>
                      <a:pt x="12" y="5"/>
                    </a:cubicBezTo>
                    <a:cubicBezTo>
                      <a:pt x="14" y="6"/>
                      <a:pt x="16"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8" name="Freeform: Shape 11157"/>
              <p:cNvSpPr/>
              <p:nvPr/>
            </p:nvSpPr>
            <p:spPr bwMode="auto">
              <a:xfrm>
                <a:off x="5643" y="3145"/>
                <a:ext cx="25" cy="13"/>
              </a:xfrm>
              <a:custGeom>
                <a:avLst/>
                <a:gdLst>
                  <a:gd name="T0" fmla="*/ 3 w 16"/>
                  <a:gd name="T1" fmla="*/ 3 h 8"/>
                  <a:gd name="T2" fmla="*/ 4 w 16"/>
                  <a:gd name="T3" fmla="*/ 7 h 8"/>
                  <a:gd name="T4" fmla="*/ 9 w 16"/>
                  <a:gd name="T5" fmla="*/ 6 h 8"/>
                  <a:gd name="T6" fmla="*/ 10 w 16"/>
                  <a:gd name="T7" fmla="*/ 6 h 8"/>
                  <a:gd name="T8" fmla="*/ 12 w 16"/>
                  <a:gd name="T9" fmla="*/ 6 h 8"/>
                  <a:gd name="T10" fmla="*/ 15 w 16"/>
                  <a:gd name="T11" fmla="*/ 4 h 8"/>
                  <a:gd name="T12" fmla="*/ 3 w 16"/>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3" y="3"/>
                    </a:moveTo>
                    <a:cubicBezTo>
                      <a:pt x="0" y="4"/>
                      <a:pt x="2" y="7"/>
                      <a:pt x="4" y="7"/>
                    </a:cubicBezTo>
                    <a:cubicBezTo>
                      <a:pt x="6" y="6"/>
                      <a:pt x="7" y="6"/>
                      <a:pt x="9" y="6"/>
                    </a:cubicBezTo>
                    <a:cubicBezTo>
                      <a:pt x="9" y="6"/>
                      <a:pt x="10" y="6"/>
                      <a:pt x="10" y="6"/>
                    </a:cubicBezTo>
                    <a:cubicBezTo>
                      <a:pt x="11" y="6"/>
                      <a:pt x="12" y="6"/>
                      <a:pt x="12" y="6"/>
                    </a:cubicBezTo>
                    <a:cubicBezTo>
                      <a:pt x="13" y="8"/>
                      <a:pt x="16" y="7"/>
                      <a:pt x="15" y="4"/>
                    </a:cubicBezTo>
                    <a:cubicBezTo>
                      <a:pt x="13" y="0"/>
                      <a:pt x="6" y="2"/>
                      <a:pt x="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9" name="Freeform: Shape 11158"/>
              <p:cNvSpPr/>
              <p:nvPr/>
            </p:nvSpPr>
            <p:spPr bwMode="auto">
              <a:xfrm>
                <a:off x="5649" y="3128"/>
                <a:ext cx="31" cy="11"/>
              </a:xfrm>
              <a:custGeom>
                <a:avLst/>
                <a:gdLst>
                  <a:gd name="T0" fmla="*/ 18 w 20"/>
                  <a:gd name="T1" fmla="*/ 3 h 7"/>
                  <a:gd name="T2" fmla="*/ 2 w 20"/>
                  <a:gd name="T3" fmla="*/ 2 h 7"/>
                  <a:gd name="T4" fmla="*/ 3 w 20"/>
                  <a:gd name="T5" fmla="*/ 5 h 7"/>
                  <a:gd name="T6" fmla="*/ 16 w 20"/>
                  <a:gd name="T7" fmla="*/ 6 h 7"/>
                  <a:gd name="T8" fmla="*/ 18 w 20"/>
                  <a:gd name="T9" fmla="*/ 3 h 7"/>
                </a:gdLst>
                <a:ahLst/>
                <a:cxnLst>
                  <a:cxn ang="0">
                    <a:pos x="T0" y="T1"/>
                  </a:cxn>
                  <a:cxn ang="0">
                    <a:pos x="T2" y="T3"/>
                  </a:cxn>
                  <a:cxn ang="0">
                    <a:pos x="T4" y="T5"/>
                  </a:cxn>
                  <a:cxn ang="0">
                    <a:pos x="T6" y="T7"/>
                  </a:cxn>
                  <a:cxn ang="0">
                    <a:pos x="T8" y="T9"/>
                  </a:cxn>
                </a:cxnLst>
                <a:rect l="0" t="0" r="r" b="b"/>
                <a:pathLst>
                  <a:path w="20" h="7">
                    <a:moveTo>
                      <a:pt x="18" y="3"/>
                    </a:moveTo>
                    <a:cubicBezTo>
                      <a:pt x="13" y="0"/>
                      <a:pt x="7" y="0"/>
                      <a:pt x="2" y="2"/>
                    </a:cubicBezTo>
                    <a:cubicBezTo>
                      <a:pt x="0" y="3"/>
                      <a:pt x="1" y="6"/>
                      <a:pt x="3" y="5"/>
                    </a:cubicBezTo>
                    <a:cubicBezTo>
                      <a:pt x="8" y="4"/>
                      <a:pt x="12" y="4"/>
                      <a:pt x="16" y="6"/>
                    </a:cubicBezTo>
                    <a:cubicBezTo>
                      <a:pt x="18" y="7"/>
                      <a:pt x="20" y="4"/>
                      <a:pt x="18"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0" name="Freeform: Shape 11159"/>
              <p:cNvSpPr/>
              <p:nvPr/>
            </p:nvSpPr>
            <p:spPr bwMode="auto">
              <a:xfrm>
                <a:off x="5691" y="3150"/>
                <a:ext cx="30" cy="9"/>
              </a:xfrm>
              <a:custGeom>
                <a:avLst/>
                <a:gdLst>
                  <a:gd name="T0" fmla="*/ 17 w 19"/>
                  <a:gd name="T1" fmla="*/ 2 h 6"/>
                  <a:gd name="T2" fmla="*/ 3 w 19"/>
                  <a:gd name="T3" fmla="*/ 1 h 6"/>
                  <a:gd name="T4" fmla="*/ 4 w 19"/>
                  <a:gd name="T5" fmla="*/ 5 h 6"/>
                  <a:gd name="T6" fmla="*/ 16 w 19"/>
                  <a:gd name="T7" fmla="*/ 5 h 6"/>
                  <a:gd name="T8" fmla="*/ 17 w 19"/>
                  <a:gd name="T9" fmla="*/ 2 h 6"/>
                </a:gdLst>
                <a:ahLst/>
                <a:cxnLst>
                  <a:cxn ang="0">
                    <a:pos x="T0" y="T1"/>
                  </a:cxn>
                  <a:cxn ang="0">
                    <a:pos x="T2" y="T3"/>
                  </a:cxn>
                  <a:cxn ang="0">
                    <a:pos x="T4" y="T5"/>
                  </a:cxn>
                  <a:cxn ang="0">
                    <a:pos x="T6" y="T7"/>
                  </a:cxn>
                  <a:cxn ang="0">
                    <a:pos x="T8" y="T9"/>
                  </a:cxn>
                </a:cxnLst>
                <a:rect l="0" t="0" r="r" b="b"/>
                <a:pathLst>
                  <a:path w="19" h="6">
                    <a:moveTo>
                      <a:pt x="17" y="2"/>
                    </a:moveTo>
                    <a:cubicBezTo>
                      <a:pt x="12" y="0"/>
                      <a:pt x="7" y="0"/>
                      <a:pt x="3" y="1"/>
                    </a:cubicBezTo>
                    <a:cubicBezTo>
                      <a:pt x="0" y="2"/>
                      <a:pt x="2" y="6"/>
                      <a:pt x="4" y="5"/>
                    </a:cubicBezTo>
                    <a:cubicBezTo>
                      <a:pt x="8" y="4"/>
                      <a:pt x="12" y="3"/>
                      <a:pt x="16" y="5"/>
                    </a:cubicBezTo>
                    <a:cubicBezTo>
                      <a:pt x="18"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1" name="Freeform: Shape 11160"/>
              <p:cNvSpPr/>
              <p:nvPr/>
            </p:nvSpPr>
            <p:spPr bwMode="auto">
              <a:xfrm>
                <a:off x="5685" y="3164"/>
                <a:ext cx="21" cy="10"/>
              </a:xfrm>
              <a:custGeom>
                <a:avLst/>
                <a:gdLst>
                  <a:gd name="T0" fmla="*/ 11 w 13"/>
                  <a:gd name="T1" fmla="*/ 1 h 6"/>
                  <a:gd name="T2" fmla="*/ 2 w 13"/>
                  <a:gd name="T3" fmla="*/ 1 h 6"/>
                  <a:gd name="T4" fmla="*/ 3 w 13"/>
                  <a:gd name="T5" fmla="*/ 5 h 6"/>
                  <a:gd name="T6" fmla="*/ 9 w 13"/>
                  <a:gd name="T7" fmla="*/ 5 h 6"/>
                  <a:gd name="T8" fmla="*/ 11 w 13"/>
                  <a:gd name="T9" fmla="*/ 1 h 6"/>
                </a:gdLst>
                <a:ahLst/>
                <a:cxnLst>
                  <a:cxn ang="0">
                    <a:pos x="T0" y="T1"/>
                  </a:cxn>
                  <a:cxn ang="0">
                    <a:pos x="T2" y="T3"/>
                  </a:cxn>
                  <a:cxn ang="0">
                    <a:pos x="T4" y="T5"/>
                  </a:cxn>
                  <a:cxn ang="0">
                    <a:pos x="T6" y="T7"/>
                  </a:cxn>
                  <a:cxn ang="0">
                    <a:pos x="T8" y="T9"/>
                  </a:cxn>
                </a:cxnLst>
                <a:rect l="0" t="0" r="r" b="b"/>
                <a:pathLst>
                  <a:path w="13" h="6">
                    <a:moveTo>
                      <a:pt x="11" y="1"/>
                    </a:moveTo>
                    <a:cubicBezTo>
                      <a:pt x="8" y="0"/>
                      <a:pt x="5" y="0"/>
                      <a:pt x="2" y="1"/>
                    </a:cubicBezTo>
                    <a:cubicBezTo>
                      <a:pt x="0" y="2"/>
                      <a:pt x="1" y="5"/>
                      <a:pt x="3" y="5"/>
                    </a:cubicBezTo>
                    <a:cubicBezTo>
                      <a:pt x="5" y="4"/>
                      <a:pt x="7" y="4"/>
                      <a:pt x="9" y="5"/>
                    </a:cubicBezTo>
                    <a:cubicBezTo>
                      <a:pt x="11" y="6"/>
                      <a:pt x="13" y="2"/>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2" name="Freeform: Shape 11161"/>
              <p:cNvSpPr/>
              <p:nvPr/>
            </p:nvSpPr>
            <p:spPr bwMode="auto">
              <a:xfrm>
                <a:off x="5701" y="3175"/>
                <a:ext cx="23" cy="10"/>
              </a:xfrm>
              <a:custGeom>
                <a:avLst/>
                <a:gdLst>
                  <a:gd name="T0" fmla="*/ 13 w 15"/>
                  <a:gd name="T1" fmla="*/ 2 h 6"/>
                  <a:gd name="T2" fmla="*/ 2 w 15"/>
                  <a:gd name="T3" fmla="*/ 2 h 6"/>
                  <a:gd name="T4" fmla="*/ 5 w 15"/>
                  <a:gd name="T5" fmla="*/ 5 h 6"/>
                  <a:gd name="T6" fmla="*/ 11 w 15"/>
                  <a:gd name="T7" fmla="*/ 5 h 6"/>
                  <a:gd name="T8" fmla="*/ 13 w 15"/>
                  <a:gd name="T9" fmla="*/ 2 h 6"/>
                </a:gdLst>
                <a:ahLst/>
                <a:cxnLst>
                  <a:cxn ang="0">
                    <a:pos x="T0" y="T1"/>
                  </a:cxn>
                  <a:cxn ang="0">
                    <a:pos x="T2" y="T3"/>
                  </a:cxn>
                  <a:cxn ang="0">
                    <a:pos x="T4" y="T5"/>
                  </a:cxn>
                  <a:cxn ang="0">
                    <a:pos x="T6" y="T7"/>
                  </a:cxn>
                  <a:cxn ang="0">
                    <a:pos x="T8" y="T9"/>
                  </a:cxn>
                </a:cxnLst>
                <a:rect l="0" t="0" r="r" b="b"/>
                <a:pathLst>
                  <a:path w="15" h="6">
                    <a:moveTo>
                      <a:pt x="13" y="2"/>
                    </a:moveTo>
                    <a:cubicBezTo>
                      <a:pt x="9" y="0"/>
                      <a:pt x="6" y="0"/>
                      <a:pt x="2" y="2"/>
                    </a:cubicBezTo>
                    <a:cubicBezTo>
                      <a:pt x="0" y="3"/>
                      <a:pt x="3" y="6"/>
                      <a:pt x="5" y="5"/>
                    </a:cubicBezTo>
                    <a:cubicBezTo>
                      <a:pt x="7" y="4"/>
                      <a:pt x="9" y="4"/>
                      <a:pt x="11" y="5"/>
                    </a:cubicBezTo>
                    <a:cubicBezTo>
                      <a:pt x="14" y="6"/>
                      <a:pt x="15" y="3"/>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3" name="Freeform: Shape 11162"/>
              <p:cNvSpPr/>
              <p:nvPr/>
            </p:nvSpPr>
            <p:spPr bwMode="auto">
              <a:xfrm>
                <a:off x="5701" y="3191"/>
                <a:ext cx="25" cy="6"/>
              </a:xfrm>
              <a:custGeom>
                <a:avLst/>
                <a:gdLst>
                  <a:gd name="T0" fmla="*/ 13 w 16"/>
                  <a:gd name="T1" fmla="*/ 0 h 4"/>
                  <a:gd name="T2" fmla="*/ 2 w 16"/>
                  <a:gd name="T3" fmla="*/ 0 h 4"/>
                  <a:gd name="T4" fmla="*/ 3 w 16"/>
                  <a:gd name="T5" fmla="*/ 4 h 4"/>
                  <a:gd name="T6" fmla="*/ 14 w 16"/>
                  <a:gd name="T7" fmla="*/ 4 h 4"/>
                  <a:gd name="T8" fmla="*/ 13 w 16"/>
                  <a:gd name="T9" fmla="*/ 0 h 4"/>
                </a:gdLst>
                <a:ahLst/>
                <a:cxnLst>
                  <a:cxn ang="0">
                    <a:pos x="T0" y="T1"/>
                  </a:cxn>
                  <a:cxn ang="0">
                    <a:pos x="T2" y="T3"/>
                  </a:cxn>
                  <a:cxn ang="0">
                    <a:pos x="T4" y="T5"/>
                  </a:cxn>
                  <a:cxn ang="0">
                    <a:pos x="T6" y="T7"/>
                  </a:cxn>
                  <a:cxn ang="0">
                    <a:pos x="T8" y="T9"/>
                  </a:cxn>
                </a:cxnLst>
                <a:rect l="0" t="0" r="r" b="b"/>
                <a:pathLst>
                  <a:path w="16" h="4">
                    <a:moveTo>
                      <a:pt x="13" y="0"/>
                    </a:moveTo>
                    <a:cubicBezTo>
                      <a:pt x="10" y="0"/>
                      <a:pt x="6" y="0"/>
                      <a:pt x="2" y="0"/>
                    </a:cubicBezTo>
                    <a:cubicBezTo>
                      <a:pt x="0" y="0"/>
                      <a:pt x="0" y="4"/>
                      <a:pt x="3" y="4"/>
                    </a:cubicBezTo>
                    <a:cubicBezTo>
                      <a:pt x="6" y="4"/>
                      <a:pt x="10" y="4"/>
                      <a:pt x="14" y="4"/>
                    </a:cubicBezTo>
                    <a:cubicBezTo>
                      <a:pt x="16" y="4"/>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4" name="Freeform: Shape 11163"/>
              <p:cNvSpPr/>
              <p:nvPr/>
            </p:nvSpPr>
            <p:spPr bwMode="auto">
              <a:xfrm>
                <a:off x="5740" y="3186"/>
                <a:ext cx="27" cy="10"/>
              </a:xfrm>
              <a:custGeom>
                <a:avLst/>
                <a:gdLst>
                  <a:gd name="T0" fmla="*/ 14 w 17"/>
                  <a:gd name="T1" fmla="*/ 0 h 6"/>
                  <a:gd name="T2" fmla="*/ 2 w 17"/>
                  <a:gd name="T3" fmla="*/ 2 h 6"/>
                  <a:gd name="T4" fmla="*/ 3 w 17"/>
                  <a:gd name="T5" fmla="*/ 5 h 6"/>
                  <a:gd name="T6" fmla="*/ 10 w 17"/>
                  <a:gd name="T7" fmla="*/ 4 h 6"/>
                  <a:gd name="T8" fmla="*/ 13 w 17"/>
                  <a:gd name="T9" fmla="*/ 4 h 6"/>
                  <a:gd name="T10" fmla="*/ 14 w 17"/>
                  <a:gd name="T11" fmla="*/ 4 h 6"/>
                  <a:gd name="T12" fmla="*/ 14 w 1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7" h="6">
                    <a:moveTo>
                      <a:pt x="14" y="0"/>
                    </a:moveTo>
                    <a:cubicBezTo>
                      <a:pt x="10" y="0"/>
                      <a:pt x="6" y="0"/>
                      <a:pt x="2" y="2"/>
                    </a:cubicBezTo>
                    <a:cubicBezTo>
                      <a:pt x="0" y="2"/>
                      <a:pt x="1" y="6"/>
                      <a:pt x="3" y="5"/>
                    </a:cubicBezTo>
                    <a:cubicBezTo>
                      <a:pt x="6" y="4"/>
                      <a:pt x="8" y="4"/>
                      <a:pt x="10" y="4"/>
                    </a:cubicBezTo>
                    <a:cubicBezTo>
                      <a:pt x="11" y="4"/>
                      <a:pt x="12" y="4"/>
                      <a:pt x="13" y="4"/>
                    </a:cubicBezTo>
                    <a:cubicBezTo>
                      <a:pt x="13" y="4"/>
                      <a:pt x="15" y="4"/>
                      <a:pt x="14" y="4"/>
                    </a:cubicBezTo>
                    <a:cubicBezTo>
                      <a:pt x="16" y="4"/>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538" name="Group 10537"/>
            <p:cNvGrpSpPr/>
            <p:nvPr/>
          </p:nvGrpSpPr>
          <p:grpSpPr bwMode="auto">
            <a:xfrm>
              <a:off x="8167688" y="4354513"/>
              <a:ext cx="3117850" cy="1628775"/>
              <a:chOff x="5145" y="2743"/>
              <a:chExt cx="1964" cy="1026"/>
            </a:xfrm>
          </p:grpSpPr>
          <p:sp>
            <p:nvSpPr>
              <p:cNvPr id="10765" name="Freeform: Shape 10764"/>
              <p:cNvSpPr/>
              <p:nvPr/>
            </p:nvSpPr>
            <p:spPr bwMode="auto">
              <a:xfrm>
                <a:off x="5735" y="3166"/>
                <a:ext cx="24" cy="12"/>
              </a:xfrm>
              <a:custGeom>
                <a:avLst/>
                <a:gdLst>
                  <a:gd name="T0" fmla="*/ 12 w 15"/>
                  <a:gd name="T1" fmla="*/ 0 h 8"/>
                  <a:gd name="T2" fmla="*/ 2 w 15"/>
                  <a:gd name="T3" fmla="*/ 4 h 8"/>
                  <a:gd name="T4" fmla="*/ 3 w 15"/>
                  <a:gd name="T5" fmla="*/ 7 h 8"/>
                  <a:gd name="T6" fmla="*/ 13 w 15"/>
                  <a:gd name="T7" fmla="*/ 4 h 8"/>
                  <a:gd name="T8" fmla="*/ 12 w 15"/>
                  <a:gd name="T9" fmla="*/ 0 h 8"/>
                </a:gdLst>
                <a:ahLst/>
                <a:cxnLst>
                  <a:cxn ang="0">
                    <a:pos x="T0" y="T1"/>
                  </a:cxn>
                  <a:cxn ang="0">
                    <a:pos x="T2" y="T3"/>
                  </a:cxn>
                  <a:cxn ang="0">
                    <a:pos x="T4" y="T5"/>
                  </a:cxn>
                  <a:cxn ang="0">
                    <a:pos x="T6" y="T7"/>
                  </a:cxn>
                  <a:cxn ang="0">
                    <a:pos x="T8" y="T9"/>
                  </a:cxn>
                </a:cxnLst>
                <a:rect l="0" t="0" r="r" b="b"/>
                <a:pathLst>
                  <a:path w="15" h="8">
                    <a:moveTo>
                      <a:pt x="12" y="0"/>
                    </a:moveTo>
                    <a:cubicBezTo>
                      <a:pt x="2" y="4"/>
                      <a:pt x="2" y="4"/>
                      <a:pt x="2" y="4"/>
                    </a:cubicBezTo>
                    <a:cubicBezTo>
                      <a:pt x="0" y="5"/>
                      <a:pt x="1" y="8"/>
                      <a:pt x="3" y="7"/>
                    </a:cubicBezTo>
                    <a:cubicBezTo>
                      <a:pt x="13" y="4"/>
                      <a:pt x="13" y="4"/>
                      <a:pt x="13" y="4"/>
                    </a:cubicBezTo>
                    <a:cubicBezTo>
                      <a:pt x="15" y="3"/>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6" name="Freeform: Shape 10765"/>
              <p:cNvSpPr/>
              <p:nvPr/>
            </p:nvSpPr>
            <p:spPr bwMode="auto">
              <a:xfrm>
                <a:off x="5721" y="3141"/>
                <a:ext cx="27" cy="11"/>
              </a:xfrm>
              <a:custGeom>
                <a:avLst/>
                <a:gdLst>
                  <a:gd name="T0" fmla="*/ 12 w 17"/>
                  <a:gd name="T1" fmla="*/ 0 h 7"/>
                  <a:gd name="T2" fmla="*/ 2 w 17"/>
                  <a:gd name="T3" fmla="*/ 3 h 7"/>
                  <a:gd name="T4" fmla="*/ 3 w 17"/>
                  <a:gd name="T5" fmla="*/ 6 h 7"/>
                  <a:gd name="T6" fmla="*/ 9 w 17"/>
                  <a:gd name="T7" fmla="*/ 5 h 7"/>
                  <a:gd name="T8" fmla="*/ 12 w 17"/>
                  <a:gd name="T9" fmla="*/ 4 h 7"/>
                  <a:gd name="T10" fmla="*/ 12 w 17"/>
                  <a:gd name="T11" fmla="*/ 4 h 7"/>
                  <a:gd name="T12" fmla="*/ 15 w 17"/>
                  <a:gd name="T13" fmla="*/ 4 h 7"/>
                  <a:gd name="T14" fmla="*/ 12 w 1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2" y="0"/>
                    </a:moveTo>
                    <a:cubicBezTo>
                      <a:pt x="9" y="1"/>
                      <a:pt x="6" y="2"/>
                      <a:pt x="2" y="3"/>
                    </a:cubicBezTo>
                    <a:cubicBezTo>
                      <a:pt x="0" y="3"/>
                      <a:pt x="0" y="7"/>
                      <a:pt x="3" y="6"/>
                    </a:cubicBezTo>
                    <a:cubicBezTo>
                      <a:pt x="5" y="6"/>
                      <a:pt x="7" y="5"/>
                      <a:pt x="9" y="5"/>
                    </a:cubicBezTo>
                    <a:cubicBezTo>
                      <a:pt x="10" y="5"/>
                      <a:pt x="11" y="4"/>
                      <a:pt x="12" y="4"/>
                    </a:cubicBezTo>
                    <a:cubicBezTo>
                      <a:pt x="12" y="4"/>
                      <a:pt x="12" y="4"/>
                      <a:pt x="12" y="4"/>
                    </a:cubicBezTo>
                    <a:cubicBezTo>
                      <a:pt x="13" y="5"/>
                      <a:pt x="14" y="6"/>
                      <a:pt x="15" y="4"/>
                    </a:cubicBezTo>
                    <a:cubicBezTo>
                      <a:pt x="17" y="2"/>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7" name="Freeform: Shape 10766"/>
              <p:cNvSpPr/>
              <p:nvPr/>
            </p:nvSpPr>
            <p:spPr bwMode="auto">
              <a:xfrm>
                <a:off x="5682" y="3125"/>
                <a:ext cx="27" cy="11"/>
              </a:xfrm>
              <a:custGeom>
                <a:avLst/>
                <a:gdLst>
                  <a:gd name="T0" fmla="*/ 15 w 17"/>
                  <a:gd name="T1" fmla="*/ 2 h 7"/>
                  <a:gd name="T2" fmla="*/ 2 w 17"/>
                  <a:gd name="T3" fmla="*/ 1 h 7"/>
                  <a:gd name="T4" fmla="*/ 3 w 17"/>
                  <a:gd name="T5" fmla="*/ 5 h 7"/>
                  <a:gd name="T6" fmla="*/ 12 w 17"/>
                  <a:gd name="T7" fmla="*/ 5 h 7"/>
                  <a:gd name="T8" fmla="*/ 15 w 17"/>
                  <a:gd name="T9" fmla="*/ 2 h 7"/>
                </a:gdLst>
                <a:ahLst/>
                <a:cxnLst>
                  <a:cxn ang="0">
                    <a:pos x="T0" y="T1"/>
                  </a:cxn>
                  <a:cxn ang="0">
                    <a:pos x="T2" y="T3"/>
                  </a:cxn>
                  <a:cxn ang="0">
                    <a:pos x="T4" y="T5"/>
                  </a:cxn>
                  <a:cxn ang="0">
                    <a:pos x="T6" y="T7"/>
                  </a:cxn>
                  <a:cxn ang="0">
                    <a:pos x="T8" y="T9"/>
                  </a:cxn>
                </a:cxnLst>
                <a:rect l="0" t="0" r="r" b="b"/>
                <a:pathLst>
                  <a:path w="17" h="7">
                    <a:moveTo>
                      <a:pt x="15" y="2"/>
                    </a:moveTo>
                    <a:cubicBezTo>
                      <a:pt x="11" y="0"/>
                      <a:pt x="6" y="0"/>
                      <a:pt x="2" y="1"/>
                    </a:cubicBezTo>
                    <a:cubicBezTo>
                      <a:pt x="0" y="2"/>
                      <a:pt x="1" y="6"/>
                      <a:pt x="3" y="5"/>
                    </a:cubicBezTo>
                    <a:cubicBezTo>
                      <a:pt x="6" y="4"/>
                      <a:pt x="10" y="4"/>
                      <a:pt x="12" y="5"/>
                    </a:cubicBezTo>
                    <a:cubicBezTo>
                      <a:pt x="14" y="7"/>
                      <a:pt x="17" y="4"/>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8" name="Freeform: Shape 10767"/>
              <p:cNvSpPr/>
              <p:nvPr/>
            </p:nvSpPr>
            <p:spPr bwMode="auto">
              <a:xfrm>
                <a:off x="6559" y="2743"/>
                <a:ext cx="29" cy="19"/>
              </a:xfrm>
              <a:custGeom>
                <a:avLst/>
                <a:gdLst>
                  <a:gd name="T0" fmla="*/ 12 w 18"/>
                  <a:gd name="T1" fmla="*/ 1 h 12"/>
                  <a:gd name="T2" fmla="*/ 10 w 18"/>
                  <a:gd name="T3" fmla="*/ 3 h 12"/>
                  <a:gd name="T4" fmla="*/ 10 w 18"/>
                  <a:gd name="T5" fmla="*/ 4 h 12"/>
                  <a:gd name="T6" fmla="*/ 7 w 18"/>
                  <a:gd name="T7" fmla="*/ 5 h 12"/>
                  <a:gd name="T8" fmla="*/ 2 w 18"/>
                  <a:gd name="T9" fmla="*/ 8 h 12"/>
                  <a:gd name="T10" fmla="*/ 4 w 18"/>
                  <a:gd name="T11" fmla="*/ 11 h 12"/>
                  <a:gd name="T12" fmla="*/ 12 w 1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2" y="1"/>
                    </a:moveTo>
                    <a:cubicBezTo>
                      <a:pt x="11" y="0"/>
                      <a:pt x="10" y="2"/>
                      <a:pt x="10" y="3"/>
                    </a:cubicBezTo>
                    <a:cubicBezTo>
                      <a:pt x="10" y="3"/>
                      <a:pt x="10" y="3"/>
                      <a:pt x="10" y="4"/>
                    </a:cubicBezTo>
                    <a:cubicBezTo>
                      <a:pt x="9" y="4"/>
                      <a:pt x="8" y="5"/>
                      <a:pt x="7" y="5"/>
                    </a:cubicBezTo>
                    <a:cubicBezTo>
                      <a:pt x="6" y="6"/>
                      <a:pt x="4" y="7"/>
                      <a:pt x="2" y="8"/>
                    </a:cubicBezTo>
                    <a:cubicBezTo>
                      <a:pt x="0" y="9"/>
                      <a:pt x="2" y="12"/>
                      <a:pt x="4" y="11"/>
                    </a:cubicBezTo>
                    <a:cubicBezTo>
                      <a:pt x="7" y="10"/>
                      <a:pt x="18" y="4"/>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9" name="Freeform: Shape 10768"/>
              <p:cNvSpPr/>
              <p:nvPr/>
            </p:nvSpPr>
            <p:spPr bwMode="auto">
              <a:xfrm>
                <a:off x="6550" y="2768"/>
                <a:ext cx="20" cy="22"/>
              </a:xfrm>
              <a:custGeom>
                <a:avLst/>
                <a:gdLst>
                  <a:gd name="T0" fmla="*/ 9 w 13"/>
                  <a:gd name="T1" fmla="*/ 2 h 14"/>
                  <a:gd name="T2" fmla="*/ 2 w 13"/>
                  <a:gd name="T3" fmla="*/ 9 h 14"/>
                  <a:gd name="T4" fmla="*/ 4 w 13"/>
                  <a:gd name="T5" fmla="*/ 12 h 14"/>
                  <a:gd name="T6" fmla="*/ 11 w 13"/>
                  <a:gd name="T7" fmla="*/ 5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7" y="5"/>
                      <a:pt x="5" y="7"/>
                      <a:pt x="2" y="9"/>
                    </a:cubicBezTo>
                    <a:cubicBezTo>
                      <a:pt x="0" y="11"/>
                      <a:pt x="2" y="14"/>
                      <a:pt x="4" y="12"/>
                    </a:cubicBezTo>
                    <a:cubicBezTo>
                      <a:pt x="7" y="10"/>
                      <a:pt x="9" y="7"/>
                      <a:pt x="11"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0" name="Freeform: Shape 10769"/>
              <p:cNvSpPr/>
              <p:nvPr/>
            </p:nvSpPr>
            <p:spPr bwMode="auto">
              <a:xfrm>
                <a:off x="6575" y="2751"/>
                <a:ext cx="19" cy="22"/>
              </a:xfrm>
              <a:custGeom>
                <a:avLst/>
                <a:gdLst>
                  <a:gd name="T0" fmla="*/ 8 w 12"/>
                  <a:gd name="T1" fmla="*/ 2 h 14"/>
                  <a:gd name="T2" fmla="*/ 2 w 12"/>
                  <a:gd name="T3" fmla="*/ 10 h 14"/>
                  <a:gd name="T4" fmla="*/ 4 w 12"/>
                  <a:gd name="T5" fmla="*/ 13 h 14"/>
                  <a:gd name="T6" fmla="*/ 11 w 12"/>
                  <a:gd name="T7" fmla="*/ 3 h 14"/>
                  <a:gd name="T8" fmla="*/ 8 w 12"/>
                  <a:gd name="T9" fmla="*/ 2 h 14"/>
                </a:gdLst>
                <a:ahLst/>
                <a:cxnLst>
                  <a:cxn ang="0">
                    <a:pos x="T0" y="T1"/>
                  </a:cxn>
                  <a:cxn ang="0">
                    <a:pos x="T2" y="T3"/>
                  </a:cxn>
                  <a:cxn ang="0">
                    <a:pos x="T4" y="T5"/>
                  </a:cxn>
                  <a:cxn ang="0">
                    <a:pos x="T6" y="T7"/>
                  </a:cxn>
                  <a:cxn ang="0">
                    <a:pos x="T8" y="T9"/>
                  </a:cxn>
                </a:cxnLst>
                <a:rect l="0" t="0" r="r" b="b"/>
                <a:pathLst>
                  <a:path w="12" h="14">
                    <a:moveTo>
                      <a:pt x="8" y="2"/>
                    </a:moveTo>
                    <a:cubicBezTo>
                      <a:pt x="7" y="5"/>
                      <a:pt x="4" y="8"/>
                      <a:pt x="2" y="10"/>
                    </a:cubicBezTo>
                    <a:cubicBezTo>
                      <a:pt x="0" y="11"/>
                      <a:pt x="2" y="14"/>
                      <a:pt x="4" y="13"/>
                    </a:cubicBezTo>
                    <a:cubicBezTo>
                      <a:pt x="7" y="10"/>
                      <a:pt x="10" y="7"/>
                      <a:pt x="11" y="3"/>
                    </a:cubicBezTo>
                    <a:cubicBezTo>
                      <a:pt x="12" y="1"/>
                      <a:pt x="8"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1" name="Freeform: Shape 10770"/>
              <p:cNvSpPr/>
              <p:nvPr/>
            </p:nvSpPr>
            <p:spPr bwMode="auto">
              <a:xfrm>
                <a:off x="6548" y="2790"/>
                <a:ext cx="19" cy="22"/>
              </a:xfrm>
              <a:custGeom>
                <a:avLst/>
                <a:gdLst>
                  <a:gd name="T0" fmla="*/ 7 w 12"/>
                  <a:gd name="T1" fmla="*/ 3 h 14"/>
                  <a:gd name="T2" fmla="*/ 2 w 12"/>
                  <a:gd name="T3" fmla="*/ 9 h 14"/>
                  <a:gd name="T4" fmla="*/ 4 w 12"/>
                  <a:gd name="T5" fmla="*/ 12 h 14"/>
                  <a:gd name="T6" fmla="*/ 11 w 12"/>
                  <a:gd name="T7" fmla="*/ 3 h 14"/>
                  <a:gd name="T8" fmla="*/ 7 w 12"/>
                  <a:gd name="T9" fmla="*/ 3 h 14"/>
                </a:gdLst>
                <a:ahLst/>
                <a:cxnLst>
                  <a:cxn ang="0">
                    <a:pos x="T0" y="T1"/>
                  </a:cxn>
                  <a:cxn ang="0">
                    <a:pos x="T2" y="T3"/>
                  </a:cxn>
                  <a:cxn ang="0">
                    <a:pos x="T4" y="T5"/>
                  </a:cxn>
                  <a:cxn ang="0">
                    <a:pos x="T6" y="T7"/>
                  </a:cxn>
                  <a:cxn ang="0">
                    <a:pos x="T8" y="T9"/>
                  </a:cxn>
                </a:cxnLst>
                <a:rect l="0" t="0" r="r" b="b"/>
                <a:pathLst>
                  <a:path w="12" h="14">
                    <a:moveTo>
                      <a:pt x="7" y="3"/>
                    </a:moveTo>
                    <a:cubicBezTo>
                      <a:pt x="7" y="5"/>
                      <a:pt x="4" y="8"/>
                      <a:pt x="2" y="9"/>
                    </a:cubicBezTo>
                    <a:cubicBezTo>
                      <a:pt x="0" y="11"/>
                      <a:pt x="2" y="14"/>
                      <a:pt x="4" y="12"/>
                    </a:cubicBezTo>
                    <a:cubicBezTo>
                      <a:pt x="7" y="10"/>
                      <a:pt x="10" y="7"/>
                      <a:pt x="11" y="3"/>
                    </a:cubicBezTo>
                    <a:cubicBezTo>
                      <a:pt x="12"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2" name="Freeform: Shape 10771"/>
              <p:cNvSpPr/>
              <p:nvPr/>
            </p:nvSpPr>
            <p:spPr bwMode="auto">
              <a:xfrm>
                <a:off x="6512" y="2814"/>
                <a:ext cx="22" cy="22"/>
              </a:xfrm>
              <a:custGeom>
                <a:avLst/>
                <a:gdLst>
                  <a:gd name="T0" fmla="*/ 9 w 14"/>
                  <a:gd name="T1" fmla="*/ 2 h 14"/>
                  <a:gd name="T2" fmla="*/ 2 w 14"/>
                  <a:gd name="T3" fmla="*/ 10 h 14"/>
                  <a:gd name="T4" fmla="*/ 4 w 14"/>
                  <a:gd name="T5" fmla="*/ 13 h 14"/>
                  <a:gd name="T6" fmla="*/ 13 w 14"/>
                  <a:gd name="T7" fmla="*/ 3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8" y="5"/>
                      <a:pt x="5" y="8"/>
                      <a:pt x="2" y="10"/>
                    </a:cubicBezTo>
                    <a:cubicBezTo>
                      <a:pt x="0" y="11"/>
                      <a:pt x="2" y="14"/>
                      <a:pt x="4" y="13"/>
                    </a:cubicBezTo>
                    <a:cubicBezTo>
                      <a:pt x="8" y="10"/>
                      <a:pt x="11" y="7"/>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3" name="Freeform: Shape 10772"/>
              <p:cNvSpPr/>
              <p:nvPr/>
            </p:nvSpPr>
            <p:spPr bwMode="auto">
              <a:xfrm>
                <a:off x="6518" y="2789"/>
                <a:ext cx="22" cy="22"/>
              </a:xfrm>
              <a:custGeom>
                <a:avLst/>
                <a:gdLst>
                  <a:gd name="T0" fmla="*/ 10 w 14"/>
                  <a:gd name="T1" fmla="*/ 2 h 14"/>
                  <a:gd name="T2" fmla="*/ 2 w 14"/>
                  <a:gd name="T3" fmla="*/ 10 h 14"/>
                  <a:gd name="T4" fmla="*/ 5 w 14"/>
                  <a:gd name="T5" fmla="*/ 12 h 14"/>
                  <a:gd name="T6" fmla="*/ 13 w 14"/>
                  <a:gd name="T7" fmla="*/ 4 h 14"/>
                  <a:gd name="T8" fmla="*/ 10 w 14"/>
                  <a:gd name="T9" fmla="*/ 2 h 14"/>
                </a:gdLst>
                <a:ahLst/>
                <a:cxnLst>
                  <a:cxn ang="0">
                    <a:pos x="T0" y="T1"/>
                  </a:cxn>
                  <a:cxn ang="0">
                    <a:pos x="T2" y="T3"/>
                  </a:cxn>
                  <a:cxn ang="0">
                    <a:pos x="T4" y="T5"/>
                  </a:cxn>
                  <a:cxn ang="0">
                    <a:pos x="T6" y="T7"/>
                  </a:cxn>
                  <a:cxn ang="0">
                    <a:pos x="T8" y="T9"/>
                  </a:cxn>
                </a:cxnLst>
                <a:rect l="0" t="0" r="r" b="b"/>
                <a:pathLst>
                  <a:path w="14" h="14">
                    <a:moveTo>
                      <a:pt x="10" y="2"/>
                    </a:moveTo>
                    <a:cubicBezTo>
                      <a:pt x="7" y="5"/>
                      <a:pt x="4" y="7"/>
                      <a:pt x="2" y="10"/>
                    </a:cubicBezTo>
                    <a:cubicBezTo>
                      <a:pt x="0" y="12"/>
                      <a:pt x="3" y="14"/>
                      <a:pt x="5" y="12"/>
                    </a:cubicBezTo>
                    <a:cubicBezTo>
                      <a:pt x="7" y="10"/>
                      <a:pt x="10" y="7"/>
                      <a:pt x="13" y="4"/>
                    </a:cubicBezTo>
                    <a:cubicBezTo>
                      <a:pt x="14" y="3"/>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4" name="Freeform: Shape 10773"/>
              <p:cNvSpPr/>
              <p:nvPr/>
            </p:nvSpPr>
            <p:spPr bwMode="auto">
              <a:xfrm>
                <a:off x="6525" y="2828"/>
                <a:ext cx="17" cy="19"/>
              </a:xfrm>
              <a:custGeom>
                <a:avLst/>
                <a:gdLst>
                  <a:gd name="T0" fmla="*/ 7 w 11"/>
                  <a:gd name="T1" fmla="*/ 2 h 12"/>
                  <a:gd name="T2" fmla="*/ 7 w 11"/>
                  <a:gd name="T3" fmla="*/ 3 h 12"/>
                  <a:gd name="T4" fmla="*/ 6 w 11"/>
                  <a:gd name="T5" fmla="*/ 4 h 12"/>
                  <a:gd name="T6" fmla="*/ 2 w 11"/>
                  <a:gd name="T7" fmla="*/ 8 h 12"/>
                  <a:gd name="T8" fmla="*/ 4 w 11"/>
                  <a:gd name="T9" fmla="*/ 11 h 12"/>
                  <a:gd name="T10" fmla="*/ 9 w 11"/>
                  <a:gd name="T11" fmla="*/ 6 h 12"/>
                  <a:gd name="T12" fmla="*/ 11 w 11"/>
                  <a:gd name="T13" fmla="*/ 2 h 12"/>
                  <a:gd name="T14" fmla="*/ 7 w 11"/>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7" y="2"/>
                    </a:moveTo>
                    <a:cubicBezTo>
                      <a:pt x="7" y="2"/>
                      <a:pt x="7" y="2"/>
                      <a:pt x="7" y="3"/>
                    </a:cubicBezTo>
                    <a:cubicBezTo>
                      <a:pt x="7" y="3"/>
                      <a:pt x="6" y="4"/>
                      <a:pt x="6" y="4"/>
                    </a:cubicBezTo>
                    <a:cubicBezTo>
                      <a:pt x="5" y="6"/>
                      <a:pt x="3" y="7"/>
                      <a:pt x="2" y="8"/>
                    </a:cubicBezTo>
                    <a:cubicBezTo>
                      <a:pt x="0" y="9"/>
                      <a:pt x="2" y="12"/>
                      <a:pt x="4" y="11"/>
                    </a:cubicBezTo>
                    <a:cubicBezTo>
                      <a:pt x="6" y="10"/>
                      <a:pt x="8" y="8"/>
                      <a:pt x="9" y="6"/>
                    </a:cubicBezTo>
                    <a:cubicBezTo>
                      <a:pt x="10" y="5"/>
                      <a:pt x="11" y="3"/>
                      <a:pt x="11" y="2"/>
                    </a:cubicBezTo>
                    <a:cubicBezTo>
                      <a:pt x="11" y="0"/>
                      <a:pt x="7"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5" name="Freeform: Shape 10774"/>
              <p:cNvSpPr/>
              <p:nvPr/>
            </p:nvSpPr>
            <p:spPr bwMode="auto">
              <a:xfrm>
                <a:off x="6485" y="2848"/>
                <a:ext cx="19" cy="19"/>
              </a:xfrm>
              <a:custGeom>
                <a:avLst/>
                <a:gdLst>
                  <a:gd name="T0" fmla="*/ 7 w 12"/>
                  <a:gd name="T1" fmla="*/ 3 h 12"/>
                  <a:gd name="T2" fmla="*/ 3 w 12"/>
                  <a:gd name="T3" fmla="*/ 8 h 12"/>
                  <a:gd name="T4" fmla="*/ 4 w 12"/>
                  <a:gd name="T5" fmla="*/ 11 h 12"/>
                  <a:gd name="T6" fmla="*/ 11 w 12"/>
                  <a:gd name="T7" fmla="*/ 4 h 12"/>
                  <a:gd name="T8" fmla="*/ 7 w 12"/>
                  <a:gd name="T9" fmla="*/ 3 h 12"/>
                </a:gdLst>
                <a:ahLst/>
                <a:cxnLst>
                  <a:cxn ang="0">
                    <a:pos x="T0" y="T1"/>
                  </a:cxn>
                  <a:cxn ang="0">
                    <a:pos x="T2" y="T3"/>
                  </a:cxn>
                  <a:cxn ang="0">
                    <a:pos x="T4" y="T5"/>
                  </a:cxn>
                  <a:cxn ang="0">
                    <a:pos x="T6" y="T7"/>
                  </a:cxn>
                  <a:cxn ang="0">
                    <a:pos x="T8" y="T9"/>
                  </a:cxn>
                </a:cxnLst>
                <a:rect l="0" t="0" r="r" b="b"/>
                <a:pathLst>
                  <a:path w="12" h="12">
                    <a:moveTo>
                      <a:pt x="7" y="3"/>
                    </a:moveTo>
                    <a:cubicBezTo>
                      <a:pt x="6" y="5"/>
                      <a:pt x="5" y="7"/>
                      <a:pt x="3" y="8"/>
                    </a:cubicBezTo>
                    <a:cubicBezTo>
                      <a:pt x="0" y="9"/>
                      <a:pt x="2" y="12"/>
                      <a:pt x="4" y="11"/>
                    </a:cubicBezTo>
                    <a:cubicBezTo>
                      <a:pt x="7" y="10"/>
                      <a:pt x="9" y="7"/>
                      <a:pt x="11" y="4"/>
                    </a:cubicBezTo>
                    <a:cubicBezTo>
                      <a:pt x="12" y="2"/>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6" name="Freeform: Shape 10775"/>
              <p:cNvSpPr/>
              <p:nvPr/>
            </p:nvSpPr>
            <p:spPr bwMode="auto">
              <a:xfrm>
                <a:off x="6480" y="2829"/>
                <a:ext cx="21" cy="19"/>
              </a:xfrm>
              <a:custGeom>
                <a:avLst/>
                <a:gdLst>
                  <a:gd name="T0" fmla="*/ 9 w 13"/>
                  <a:gd name="T1" fmla="*/ 2 h 12"/>
                  <a:gd name="T2" fmla="*/ 2 w 13"/>
                  <a:gd name="T3" fmla="*/ 7 h 12"/>
                  <a:gd name="T4" fmla="*/ 5 w 13"/>
                  <a:gd name="T5" fmla="*/ 10 h 12"/>
                  <a:gd name="T6" fmla="*/ 11 w 13"/>
                  <a:gd name="T7" fmla="*/ 5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4"/>
                      <a:pt x="5" y="5"/>
                      <a:pt x="2" y="7"/>
                    </a:cubicBezTo>
                    <a:cubicBezTo>
                      <a:pt x="0" y="9"/>
                      <a:pt x="3" y="12"/>
                      <a:pt x="5" y="10"/>
                    </a:cubicBezTo>
                    <a:cubicBezTo>
                      <a:pt x="7" y="8"/>
                      <a:pt x="9" y="7"/>
                      <a:pt x="11" y="5"/>
                    </a:cubicBezTo>
                    <a:cubicBezTo>
                      <a:pt x="13"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7" name="Freeform: Shape 10776"/>
              <p:cNvSpPr/>
              <p:nvPr/>
            </p:nvSpPr>
            <p:spPr bwMode="auto">
              <a:xfrm>
                <a:off x="6491" y="2862"/>
                <a:ext cx="19" cy="18"/>
              </a:xfrm>
              <a:custGeom>
                <a:avLst/>
                <a:gdLst>
                  <a:gd name="T0" fmla="*/ 7 w 12"/>
                  <a:gd name="T1" fmla="*/ 2 h 11"/>
                  <a:gd name="T2" fmla="*/ 2 w 12"/>
                  <a:gd name="T3" fmla="*/ 6 h 11"/>
                  <a:gd name="T4" fmla="*/ 4 w 12"/>
                  <a:gd name="T5" fmla="*/ 10 h 11"/>
                  <a:gd name="T6" fmla="*/ 11 w 12"/>
                  <a:gd name="T7" fmla="*/ 4 h 11"/>
                  <a:gd name="T8" fmla="*/ 7 w 12"/>
                  <a:gd name="T9" fmla="*/ 2 h 11"/>
                </a:gdLst>
                <a:ahLst/>
                <a:cxnLst>
                  <a:cxn ang="0">
                    <a:pos x="T0" y="T1"/>
                  </a:cxn>
                  <a:cxn ang="0">
                    <a:pos x="T2" y="T3"/>
                  </a:cxn>
                  <a:cxn ang="0">
                    <a:pos x="T4" y="T5"/>
                  </a:cxn>
                  <a:cxn ang="0">
                    <a:pos x="T6" y="T7"/>
                  </a:cxn>
                  <a:cxn ang="0">
                    <a:pos x="T8" y="T9"/>
                  </a:cxn>
                </a:cxnLst>
                <a:rect l="0" t="0" r="r" b="b"/>
                <a:pathLst>
                  <a:path w="12" h="11">
                    <a:moveTo>
                      <a:pt x="7" y="2"/>
                    </a:moveTo>
                    <a:cubicBezTo>
                      <a:pt x="6" y="4"/>
                      <a:pt x="4" y="5"/>
                      <a:pt x="2" y="6"/>
                    </a:cubicBezTo>
                    <a:cubicBezTo>
                      <a:pt x="0" y="7"/>
                      <a:pt x="1" y="11"/>
                      <a:pt x="4" y="10"/>
                    </a:cubicBezTo>
                    <a:cubicBezTo>
                      <a:pt x="7" y="9"/>
                      <a:pt x="9" y="7"/>
                      <a:pt x="11" y="4"/>
                    </a:cubicBezTo>
                    <a:cubicBezTo>
                      <a:pt x="12" y="1"/>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8" name="Freeform: Shape 10777"/>
              <p:cNvSpPr/>
              <p:nvPr/>
            </p:nvSpPr>
            <p:spPr bwMode="auto">
              <a:xfrm>
                <a:off x="6452" y="2870"/>
                <a:ext cx="24" cy="22"/>
              </a:xfrm>
              <a:custGeom>
                <a:avLst/>
                <a:gdLst>
                  <a:gd name="T0" fmla="*/ 10 w 15"/>
                  <a:gd name="T1" fmla="*/ 2 h 14"/>
                  <a:gd name="T2" fmla="*/ 2 w 15"/>
                  <a:gd name="T3" fmla="*/ 10 h 14"/>
                  <a:gd name="T4" fmla="*/ 4 w 15"/>
                  <a:gd name="T5" fmla="*/ 13 h 14"/>
                  <a:gd name="T6" fmla="*/ 14 w 15"/>
                  <a:gd name="T7" fmla="*/ 4 h 14"/>
                  <a:gd name="T8" fmla="*/ 10 w 15"/>
                  <a:gd name="T9" fmla="*/ 2 h 14"/>
                </a:gdLst>
                <a:ahLst/>
                <a:cxnLst>
                  <a:cxn ang="0">
                    <a:pos x="T0" y="T1"/>
                  </a:cxn>
                  <a:cxn ang="0">
                    <a:pos x="T2" y="T3"/>
                  </a:cxn>
                  <a:cxn ang="0">
                    <a:pos x="T4" y="T5"/>
                  </a:cxn>
                  <a:cxn ang="0">
                    <a:pos x="T6" y="T7"/>
                  </a:cxn>
                  <a:cxn ang="0">
                    <a:pos x="T8" y="T9"/>
                  </a:cxn>
                </a:cxnLst>
                <a:rect l="0" t="0" r="r" b="b"/>
                <a:pathLst>
                  <a:path w="15" h="14">
                    <a:moveTo>
                      <a:pt x="10" y="2"/>
                    </a:moveTo>
                    <a:cubicBezTo>
                      <a:pt x="9" y="6"/>
                      <a:pt x="5" y="8"/>
                      <a:pt x="2" y="10"/>
                    </a:cubicBezTo>
                    <a:cubicBezTo>
                      <a:pt x="0" y="11"/>
                      <a:pt x="2" y="14"/>
                      <a:pt x="4" y="13"/>
                    </a:cubicBezTo>
                    <a:cubicBezTo>
                      <a:pt x="8" y="10"/>
                      <a:pt x="12" y="8"/>
                      <a:pt x="14" y="4"/>
                    </a:cubicBezTo>
                    <a:cubicBezTo>
                      <a:pt x="15"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9" name="Freeform: Shape 10778"/>
              <p:cNvSpPr/>
              <p:nvPr/>
            </p:nvSpPr>
            <p:spPr bwMode="auto">
              <a:xfrm>
                <a:off x="6444" y="2866"/>
                <a:ext cx="21" cy="20"/>
              </a:xfrm>
              <a:custGeom>
                <a:avLst/>
                <a:gdLst>
                  <a:gd name="T0" fmla="*/ 9 w 13"/>
                  <a:gd name="T1" fmla="*/ 2 h 13"/>
                  <a:gd name="T2" fmla="*/ 2 w 13"/>
                  <a:gd name="T3" fmla="*/ 9 h 13"/>
                  <a:gd name="T4" fmla="*/ 4 w 13"/>
                  <a:gd name="T5" fmla="*/ 12 h 13"/>
                  <a:gd name="T6" fmla="*/ 12 w 13"/>
                  <a:gd name="T7" fmla="*/ 5 h 13"/>
                  <a:gd name="T8" fmla="*/ 9 w 13"/>
                  <a:gd name="T9" fmla="*/ 2 h 13"/>
                </a:gdLst>
                <a:ahLst/>
                <a:cxnLst>
                  <a:cxn ang="0">
                    <a:pos x="T0" y="T1"/>
                  </a:cxn>
                  <a:cxn ang="0">
                    <a:pos x="T2" y="T3"/>
                  </a:cxn>
                  <a:cxn ang="0">
                    <a:pos x="T4" y="T5"/>
                  </a:cxn>
                  <a:cxn ang="0">
                    <a:pos x="T6" y="T7"/>
                  </a:cxn>
                  <a:cxn ang="0">
                    <a:pos x="T8" y="T9"/>
                  </a:cxn>
                </a:cxnLst>
                <a:rect l="0" t="0" r="r" b="b"/>
                <a:pathLst>
                  <a:path w="13" h="13">
                    <a:moveTo>
                      <a:pt x="9" y="2"/>
                    </a:moveTo>
                    <a:cubicBezTo>
                      <a:pt x="7" y="5"/>
                      <a:pt x="4" y="7"/>
                      <a:pt x="2" y="9"/>
                    </a:cubicBezTo>
                    <a:cubicBezTo>
                      <a:pt x="0" y="10"/>
                      <a:pt x="2" y="13"/>
                      <a:pt x="4" y="12"/>
                    </a:cubicBezTo>
                    <a:cubicBezTo>
                      <a:pt x="7" y="10"/>
                      <a:pt x="10" y="7"/>
                      <a:pt x="12"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0" name="Freeform: Shape 10779"/>
              <p:cNvSpPr/>
              <p:nvPr/>
            </p:nvSpPr>
            <p:spPr bwMode="auto">
              <a:xfrm>
                <a:off x="6414" y="2903"/>
                <a:ext cx="24" cy="19"/>
              </a:xfrm>
              <a:custGeom>
                <a:avLst/>
                <a:gdLst>
                  <a:gd name="T0" fmla="*/ 11 w 15"/>
                  <a:gd name="T1" fmla="*/ 1 h 12"/>
                  <a:gd name="T2" fmla="*/ 2 w 15"/>
                  <a:gd name="T3" fmla="*/ 8 h 12"/>
                  <a:gd name="T4" fmla="*/ 4 w 15"/>
                  <a:gd name="T5" fmla="*/ 11 h 12"/>
                  <a:gd name="T6" fmla="*/ 13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3"/>
                      <a:pt x="5" y="5"/>
                      <a:pt x="2" y="8"/>
                    </a:cubicBezTo>
                    <a:cubicBezTo>
                      <a:pt x="0" y="9"/>
                      <a:pt x="2" y="12"/>
                      <a:pt x="4" y="11"/>
                    </a:cubicBezTo>
                    <a:cubicBezTo>
                      <a:pt x="7" y="8"/>
                      <a:pt x="10" y="6"/>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1" name="Freeform: Shape 10780"/>
              <p:cNvSpPr/>
              <p:nvPr/>
            </p:nvSpPr>
            <p:spPr bwMode="auto">
              <a:xfrm>
                <a:off x="6438" y="2900"/>
                <a:ext cx="25" cy="19"/>
              </a:xfrm>
              <a:custGeom>
                <a:avLst/>
                <a:gdLst>
                  <a:gd name="T0" fmla="*/ 11 w 16"/>
                  <a:gd name="T1" fmla="*/ 2 h 12"/>
                  <a:gd name="T2" fmla="*/ 2 w 16"/>
                  <a:gd name="T3" fmla="*/ 8 h 12"/>
                  <a:gd name="T4" fmla="*/ 4 w 16"/>
                  <a:gd name="T5" fmla="*/ 11 h 12"/>
                  <a:gd name="T6" fmla="*/ 14 w 16"/>
                  <a:gd name="T7" fmla="*/ 4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4"/>
                      <a:pt x="6" y="6"/>
                      <a:pt x="2" y="8"/>
                    </a:cubicBezTo>
                    <a:cubicBezTo>
                      <a:pt x="0" y="8"/>
                      <a:pt x="1" y="12"/>
                      <a:pt x="4" y="11"/>
                    </a:cubicBezTo>
                    <a:cubicBezTo>
                      <a:pt x="8" y="10"/>
                      <a:pt x="11" y="7"/>
                      <a:pt x="14" y="4"/>
                    </a:cubicBezTo>
                    <a:cubicBezTo>
                      <a:pt x="16" y="2"/>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2" name="Freeform: Shape 10781"/>
              <p:cNvSpPr/>
              <p:nvPr/>
            </p:nvSpPr>
            <p:spPr bwMode="auto">
              <a:xfrm>
                <a:off x="6471" y="2878"/>
                <a:ext cx="17" cy="19"/>
              </a:xfrm>
              <a:custGeom>
                <a:avLst/>
                <a:gdLst>
                  <a:gd name="T0" fmla="*/ 6 w 11"/>
                  <a:gd name="T1" fmla="*/ 2 h 12"/>
                  <a:gd name="T2" fmla="*/ 2 w 11"/>
                  <a:gd name="T3" fmla="*/ 7 h 12"/>
                  <a:gd name="T4" fmla="*/ 4 w 11"/>
                  <a:gd name="T5" fmla="*/ 10 h 12"/>
                  <a:gd name="T6" fmla="*/ 10 w 11"/>
                  <a:gd name="T7" fmla="*/ 4 h 12"/>
                  <a:gd name="T8" fmla="*/ 6 w 11"/>
                  <a:gd name="T9" fmla="*/ 2 h 12"/>
                </a:gdLst>
                <a:ahLst/>
                <a:cxnLst>
                  <a:cxn ang="0">
                    <a:pos x="T0" y="T1"/>
                  </a:cxn>
                  <a:cxn ang="0">
                    <a:pos x="T2" y="T3"/>
                  </a:cxn>
                  <a:cxn ang="0">
                    <a:pos x="T4" y="T5"/>
                  </a:cxn>
                  <a:cxn ang="0">
                    <a:pos x="T6" y="T7"/>
                  </a:cxn>
                  <a:cxn ang="0">
                    <a:pos x="T8" y="T9"/>
                  </a:cxn>
                </a:cxnLst>
                <a:rect l="0" t="0" r="r" b="b"/>
                <a:pathLst>
                  <a:path w="11" h="12">
                    <a:moveTo>
                      <a:pt x="6" y="2"/>
                    </a:moveTo>
                    <a:cubicBezTo>
                      <a:pt x="5" y="4"/>
                      <a:pt x="4" y="6"/>
                      <a:pt x="2" y="7"/>
                    </a:cubicBezTo>
                    <a:cubicBezTo>
                      <a:pt x="0" y="9"/>
                      <a:pt x="2" y="12"/>
                      <a:pt x="4" y="10"/>
                    </a:cubicBezTo>
                    <a:cubicBezTo>
                      <a:pt x="6" y="8"/>
                      <a:pt x="8" y="6"/>
                      <a:pt x="10" y="4"/>
                    </a:cubicBezTo>
                    <a:cubicBezTo>
                      <a:pt x="11" y="1"/>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3" name="Freeform: Shape 10782"/>
              <p:cNvSpPr/>
              <p:nvPr/>
            </p:nvSpPr>
            <p:spPr bwMode="auto">
              <a:xfrm>
                <a:off x="6411" y="2884"/>
                <a:ext cx="22" cy="19"/>
              </a:xfrm>
              <a:custGeom>
                <a:avLst/>
                <a:gdLst>
                  <a:gd name="T0" fmla="*/ 10 w 14"/>
                  <a:gd name="T1" fmla="*/ 2 h 12"/>
                  <a:gd name="T2" fmla="*/ 2 w 14"/>
                  <a:gd name="T3" fmla="*/ 7 h 12"/>
                  <a:gd name="T4" fmla="*/ 3 w 14"/>
                  <a:gd name="T5" fmla="*/ 11 h 12"/>
                  <a:gd name="T6" fmla="*/ 12 w 14"/>
                  <a:gd name="T7" fmla="*/ 4 h 12"/>
                  <a:gd name="T8" fmla="*/ 10 w 14"/>
                  <a:gd name="T9" fmla="*/ 2 h 12"/>
                </a:gdLst>
                <a:ahLst/>
                <a:cxnLst>
                  <a:cxn ang="0">
                    <a:pos x="T0" y="T1"/>
                  </a:cxn>
                  <a:cxn ang="0">
                    <a:pos x="T2" y="T3"/>
                  </a:cxn>
                  <a:cxn ang="0">
                    <a:pos x="T4" y="T5"/>
                  </a:cxn>
                  <a:cxn ang="0">
                    <a:pos x="T6" y="T7"/>
                  </a:cxn>
                  <a:cxn ang="0">
                    <a:pos x="T8" y="T9"/>
                  </a:cxn>
                </a:cxnLst>
                <a:rect l="0" t="0" r="r" b="b"/>
                <a:pathLst>
                  <a:path w="14" h="12">
                    <a:moveTo>
                      <a:pt x="10" y="2"/>
                    </a:moveTo>
                    <a:cubicBezTo>
                      <a:pt x="7" y="4"/>
                      <a:pt x="5" y="6"/>
                      <a:pt x="2" y="7"/>
                    </a:cubicBezTo>
                    <a:cubicBezTo>
                      <a:pt x="0" y="8"/>
                      <a:pt x="1" y="12"/>
                      <a:pt x="3" y="11"/>
                    </a:cubicBezTo>
                    <a:cubicBezTo>
                      <a:pt x="7" y="9"/>
                      <a:pt x="10" y="7"/>
                      <a:pt x="12" y="4"/>
                    </a:cubicBezTo>
                    <a:cubicBezTo>
                      <a:pt x="14" y="2"/>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4" name="Freeform: Shape 10783"/>
              <p:cNvSpPr/>
              <p:nvPr/>
            </p:nvSpPr>
            <p:spPr bwMode="auto">
              <a:xfrm>
                <a:off x="6376" y="2916"/>
                <a:ext cx="19" cy="16"/>
              </a:xfrm>
              <a:custGeom>
                <a:avLst/>
                <a:gdLst>
                  <a:gd name="T0" fmla="*/ 7 w 12"/>
                  <a:gd name="T1" fmla="*/ 2 h 10"/>
                  <a:gd name="T2" fmla="*/ 3 w 12"/>
                  <a:gd name="T3" fmla="*/ 6 h 10"/>
                  <a:gd name="T4" fmla="*/ 3 w 12"/>
                  <a:gd name="T5" fmla="*/ 10 h 10"/>
                  <a:gd name="T6" fmla="*/ 10 w 12"/>
                  <a:gd name="T7" fmla="*/ 4 h 10"/>
                  <a:gd name="T8" fmla="*/ 7 w 12"/>
                  <a:gd name="T9" fmla="*/ 2 h 10"/>
                </a:gdLst>
                <a:ahLst/>
                <a:cxnLst>
                  <a:cxn ang="0">
                    <a:pos x="T0" y="T1"/>
                  </a:cxn>
                  <a:cxn ang="0">
                    <a:pos x="T2" y="T3"/>
                  </a:cxn>
                  <a:cxn ang="0">
                    <a:pos x="T4" y="T5"/>
                  </a:cxn>
                  <a:cxn ang="0">
                    <a:pos x="T6" y="T7"/>
                  </a:cxn>
                  <a:cxn ang="0">
                    <a:pos x="T8" y="T9"/>
                  </a:cxn>
                </a:cxnLst>
                <a:rect l="0" t="0" r="r" b="b"/>
                <a:pathLst>
                  <a:path w="12" h="10">
                    <a:moveTo>
                      <a:pt x="7" y="2"/>
                    </a:moveTo>
                    <a:cubicBezTo>
                      <a:pt x="6" y="4"/>
                      <a:pt x="5" y="6"/>
                      <a:pt x="3" y="6"/>
                    </a:cubicBezTo>
                    <a:cubicBezTo>
                      <a:pt x="0" y="6"/>
                      <a:pt x="1" y="10"/>
                      <a:pt x="3" y="10"/>
                    </a:cubicBezTo>
                    <a:cubicBezTo>
                      <a:pt x="6" y="10"/>
                      <a:pt x="9" y="6"/>
                      <a:pt x="10" y="4"/>
                    </a:cubicBezTo>
                    <a:cubicBezTo>
                      <a:pt x="12" y="1"/>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5" name="Freeform: Shape 10784"/>
              <p:cNvSpPr/>
              <p:nvPr/>
            </p:nvSpPr>
            <p:spPr bwMode="auto">
              <a:xfrm>
                <a:off x="6389" y="2919"/>
                <a:ext cx="25" cy="19"/>
              </a:xfrm>
              <a:custGeom>
                <a:avLst/>
                <a:gdLst>
                  <a:gd name="T0" fmla="*/ 11 w 16"/>
                  <a:gd name="T1" fmla="*/ 2 h 12"/>
                  <a:gd name="T2" fmla="*/ 2 w 16"/>
                  <a:gd name="T3" fmla="*/ 8 h 12"/>
                  <a:gd name="T4" fmla="*/ 4 w 16"/>
                  <a:gd name="T5" fmla="*/ 12 h 12"/>
                  <a:gd name="T6" fmla="*/ 14 w 16"/>
                  <a:gd name="T7" fmla="*/ 5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5"/>
                      <a:pt x="6" y="7"/>
                      <a:pt x="2" y="8"/>
                    </a:cubicBezTo>
                    <a:cubicBezTo>
                      <a:pt x="0" y="9"/>
                      <a:pt x="2" y="12"/>
                      <a:pt x="4" y="12"/>
                    </a:cubicBezTo>
                    <a:cubicBezTo>
                      <a:pt x="8" y="10"/>
                      <a:pt x="11" y="8"/>
                      <a:pt x="14" y="5"/>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6" name="Freeform: Shape 10785"/>
              <p:cNvSpPr/>
              <p:nvPr/>
            </p:nvSpPr>
            <p:spPr bwMode="auto">
              <a:xfrm>
                <a:off x="6402" y="2925"/>
                <a:ext cx="25" cy="21"/>
              </a:xfrm>
              <a:custGeom>
                <a:avLst/>
                <a:gdLst>
                  <a:gd name="T0" fmla="*/ 11 w 16"/>
                  <a:gd name="T1" fmla="*/ 2 h 13"/>
                  <a:gd name="T2" fmla="*/ 2 w 16"/>
                  <a:gd name="T3" fmla="*/ 8 h 13"/>
                  <a:gd name="T4" fmla="*/ 3 w 16"/>
                  <a:gd name="T5" fmla="*/ 12 h 13"/>
                  <a:gd name="T6" fmla="*/ 14 w 16"/>
                  <a:gd name="T7" fmla="*/ 4 h 13"/>
                  <a:gd name="T8" fmla="*/ 11 w 16"/>
                  <a:gd name="T9" fmla="*/ 2 h 13"/>
                </a:gdLst>
                <a:ahLst/>
                <a:cxnLst>
                  <a:cxn ang="0">
                    <a:pos x="T0" y="T1"/>
                  </a:cxn>
                  <a:cxn ang="0">
                    <a:pos x="T2" y="T3"/>
                  </a:cxn>
                  <a:cxn ang="0">
                    <a:pos x="T4" y="T5"/>
                  </a:cxn>
                  <a:cxn ang="0">
                    <a:pos x="T6" y="T7"/>
                  </a:cxn>
                  <a:cxn ang="0">
                    <a:pos x="T8" y="T9"/>
                  </a:cxn>
                </a:cxnLst>
                <a:rect l="0" t="0" r="r" b="b"/>
                <a:pathLst>
                  <a:path w="16" h="13">
                    <a:moveTo>
                      <a:pt x="11" y="2"/>
                    </a:moveTo>
                    <a:cubicBezTo>
                      <a:pt x="9" y="5"/>
                      <a:pt x="5" y="7"/>
                      <a:pt x="2" y="8"/>
                    </a:cubicBezTo>
                    <a:cubicBezTo>
                      <a:pt x="0" y="9"/>
                      <a:pt x="1" y="13"/>
                      <a:pt x="3" y="12"/>
                    </a:cubicBezTo>
                    <a:cubicBezTo>
                      <a:pt x="7" y="10"/>
                      <a:pt x="11" y="8"/>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7" name="Freeform: Shape 10786"/>
              <p:cNvSpPr/>
              <p:nvPr/>
            </p:nvSpPr>
            <p:spPr bwMode="auto">
              <a:xfrm>
                <a:off x="6380" y="2949"/>
                <a:ext cx="25" cy="19"/>
              </a:xfrm>
              <a:custGeom>
                <a:avLst/>
                <a:gdLst>
                  <a:gd name="T0" fmla="*/ 11 w 16"/>
                  <a:gd name="T1" fmla="*/ 2 h 12"/>
                  <a:gd name="T2" fmla="*/ 3 w 16"/>
                  <a:gd name="T3" fmla="*/ 8 h 12"/>
                  <a:gd name="T4" fmla="*/ 4 w 16"/>
                  <a:gd name="T5" fmla="*/ 11 h 12"/>
                  <a:gd name="T6" fmla="*/ 14 w 16"/>
                  <a:gd name="T7" fmla="*/ 4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5"/>
                      <a:pt x="6" y="7"/>
                      <a:pt x="3" y="8"/>
                    </a:cubicBezTo>
                    <a:cubicBezTo>
                      <a:pt x="0" y="9"/>
                      <a:pt x="2" y="12"/>
                      <a:pt x="4" y="11"/>
                    </a:cubicBezTo>
                    <a:cubicBezTo>
                      <a:pt x="8" y="10"/>
                      <a:pt x="11" y="7"/>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8" name="Freeform: Shape 10787"/>
              <p:cNvSpPr/>
              <p:nvPr/>
            </p:nvSpPr>
            <p:spPr bwMode="auto">
              <a:xfrm>
                <a:off x="6353" y="2947"/>
                <a:ext cx="22" cy="21"/>
              </a:xfrm>
              <a:custGeom>
                <a:avLst/>
                <a:gdLst>
                  <a:gd name="T0" fmla="*/ 9 w 14"/>
                  <a:gd name="T1" fmla="*/ 2 h 13"/>
                  <a:gd name="T2" fmla="*/ 3 w 14"/>
                  <a:gd name="T3" fmla="*/ 8 h 13"/>
                  <a:gd name="T4" fmla="*/ 4 w 14"/>
                  <a:gd name="T5" fmla="*/ 12 h 13"/>
                  <a:gd name="T6" fmla="*/ 12 w 14"/>
                  <a:gd name="T7" fmla="*/ 5 h 13"/>
                  <a:gd name="T8" fmla="*/ 9 w 14"/>
                  <a:gd name="T9" fmla="*/ 2 h 13"/>
                </a:gdLst>
                <a:ahLst/>
                <a:cxnLst>
                  <a:cxn ang="0">
                    <a:pos x="T0" y="T1"/>
                  </a:cxn>
                  <a:cxn ang="0">
                    <a:pos x="T2" y="T3"/>
                  </a:cxn>
                  <a:cxn ang="0">
                    <a:pos x="T4" y="T5"/>
                  </a:cxn>
                  <a:cxn ang="0">
                    <a:pos x="T6" y="T7"/>
                  </a:cxn>
                  <a:cxn ang="0">
                    <a:pos x="T8" y="T9"/>
                  </a:cxn>
                </a:cxnLst>
                <a:rect l="0" t="0" r="r" b="b"/>
                <a:pathLst>
                  <a:path w="14" h="13">
                    <a:moveTo>
                      <a:pt x="9" y="2"/>
                    </a:moveTo>
                    <a:cubicBezTo>
                      <a:pt x="8" y="5"/>
                      <a:pt x="5" y="7"/>
                      <a:pt x="3" y="8"/>
                    </a:cubicBezTo>
                    <a:cubicBezTo>
                      <a:pt x="0" y="9"/>
                      <a:pt x="2" y="13"/>
                      <a:pt x="4" y="12"/>
                    </a:cubicBezTo>
                    <a:cubicBezTo>
                      <a:pt x="7" y="10"/>
                      <a:pt x="10" y="7"/>
                      <a:pt x="12" y="5"/>
                    </a:cubicBezTo>
                    <a:cubicBezTo>
                      <a:pt x="14"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9" name="Freeform: Shape 10788"/>
              <p:cNvSpPr/>
              <p:nvPr/>
            </p:nvSpPr>
            <p:spPr bwMode="auto">
              <a:xfrm>
                <a:off x="6417" y="2935"/>
                <a:ext cx="29" cy="20"/>
              </a:xfrm>
              <a:custGeom>
                <a:avLst/>
                <a:gdLst>
                  <a:gd name="T0" fmla="*/ 14 w 18"/>
                  <a:gd name="T1" fmla="*/ 1 h 13"/>
                  <a:gd name="T2" fmla="*/ 2 w 18"/>
                  <a:gd name="T3" fmla="*/ 8 h 13"/>
                  <a:gd name="T4" fmla="*/ 4 w 18"/>
                  <a:gd name="T5" fmla="*/ 12 h 13"/>
                  <a:gd name="T6" fmla="*/ 16 w 18"/>
                  <a:gd name="T7" fmla="*/ 4 h 13"/>
                  <a:gd name="T8" fmla="*/ 14 w 18"/>
                  <a:gd name="T9" fmla="*/ 1 h 13"/>
                </a:gdLst>
                <a:ahLst/>
                <a:cxnLst>
                  <a:cxn ang="0">
                    <a:pos x="T0" y="T1"/>
                  </a:cxn>
                  <a:cxn ang="0">
                    <a:pos x="T2" y="T3"/>
                  </a:cxn>
                  <a:cxn ang="0">
                    <a:pos x="T4" y="T5"/>
                  </a:cxn>
                  <a:cxn ang="0">
                    <a:pos x="T6" y="T7"/>
                  </a:cxn>
                  <a:cxn ang="0">
                    <a:pos x="T8" y="T9"/>
                  </a:cxn>
                </a:cxnLst>
                <a:rect l="0" t="0" r="r" b="b"/>
                <a:pathLst>
                  <a:path w="18" h="13">
                    <a:moveTo>
                      <a:pt x="14" y="1"/>
                    </a:moveTo>
                    <a:cubicBezTo>
                      <a:pt x="10" y="4"/>
                      <a:pt x="6" y="6"/>
                      <a:pt x="2" y="8"/>
                    </a:cubicBezTo>
                    <a:cubicBezTo>
                      <a:pt x="0" y="10"/>
                      <a:pt x="2" y="13"/>
                      <a:pt x="4" y="12"/>
                    </a:cubicBezTo>
                    <a:cubicBezTo>
                      <a:pt x="8" y="9"/>
                      <a:pt x="12" y="7"/>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0" name="Freeform: Shape 10789"/>
              <p:cNvSpPr/>
              <p:nvPr/>
            </p:nvSpPr>
            <p:spPr bwMode="auto">
              <a:xfrm>
                <a:off x="6347" y="2974"/>
                <a:ext cx="26" cy="20"/>
              </a:xfrm>
              <a:custGeom>
                <a:avLst/>
                <a:gdLst>
                  <a:gd name="T0" fmla="*/ 13 w 17"/>
                  <a:gd name="T1" fmla="*/ 2 h 13"/>
                  <a:gd name="T2" fmla="*/ 3 w 17"/>
                  <a:gd name="T3" fmla="*/ 9 h 13"/>
                  <a:gd name="T4" fmla="*/ 3 w 17"/>
                  <a:gd name="T5" fmla="*/ 12 h 13"/>
                  <a:gd name="T6" fmla="*/ 16 w 17"/>
                  <a:gd name="T7" fmla="*/ 5 h 13"/>
                  <a:gd name="T8" fmla="*/ 13 w 17"/>
                  <a:gd name="T9" fmla="*/ 2 h 13"/>
                </a:gdLst>
                <a:ahLst/>
                <a:cxnLst>
                  <a:cxn ang="0">
                    <a:pos x="T0" y="T1"/>
                  </a:cxn>
                  <a:cxn ang="0">
                    <a:pos x="T2" y="T3"/>
                  </a:cxn>
                  <a:cxn ang="0">
                    <a:pos x="T4" y="T5"/>
                  </a:cxn>
                  <a:cxn ang="0">
                    <a:pos x="T6" y="T7"/>
                  </a:cxn>
                  <a:cxn ang="0">
                    <a:pos x="T8" y="T9"/>
                  </a:cxn>
                </a:cxnLst>
                <a:rect l="0" t="0" r="r" b="b"/>
                <a:pathLst>
                  <a:path w="17" h="13">
                    <a:moveTo>
                      <a:pt x="13" y="2"/>
                    </a:moveTo>
                    <a:cubicBezTo>
                      <a:pt x="10" y="6"/>
                      <a:pt x="7" y="8"/>
                      <a:pt x="3" y="9"/>
                    </a:cubicBezTo>
                    <a:cubicBezTo>
                      <a:pt x="0" y="9"/>
                      <a:pt x="1" y="13"/>
                      <a:pt x="3" y="12"/>
                    </a:cubicBezTo>
                    <a:cubicBezTo>
                      <a:pt x="8" y="11"/>
                      <a:pt x="13" y="9"/>
                      <a:pt x="16" y="5"/>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1" name="Freeform: Shape 10790"/>
              <p:cNvSpPr/>
              <p:nvPr/>
            </p:nvSpPr>
            <p:spPr bwMode="auto">
              <a:xfrm>
                <a:off x="6312" y="2965"/>
                <a:ext cx="27" cy="15"/>
              </a:xfrm>
              <a:custGeom>
                <a:avLst/>
                <a:gdLst>
                  <a:gd name="T0" fmla="*/ 13 w 17"/>
                  <a:gd name="T1" fmla="*/ 1 h 10"/>
                  <a:gd name="T2" fmla="*/ 2 w 17"/>
                  <a:gd name="T3" fmla="*/ 6 h 10"/>
                  <a:gd name="T4" fmla="*/ 2 w 17"/>
                  <a:gd name="T5" fmla="*/ 10 h 10"/>
                  <a:gd name="T6" fmla="*/ 15 w 17"/>
                  <a:gd name="T7" fmla="*/ 4 h 10"/>
                  <a:gd name="T8" fmla="*/ 13 w 17"/>
                  <a:gd name="T9" fmla="*/ 1 h 10"/>
                </a:gdLst>
                <a:ahLst/>
                <a:cxnLst>
                  <a:cxn ang="0">
                    <a:pos x="T0" y="T1"/>
                  </a:cxn>
                  <a:cxn ang="0">
                    <a:pos x="T2" y="T3"/>
                  </a:cxn>
                  <a:cxn ang="0">
                    <a:pos x="T4" y="T5"/>
                  </a:cxn>
                  <a:cxn ang="0">
                    <a:pos x="T6" y="T7"/>
                  </a:cxn>
                  <a:cxn ang="0">
                    <a:pos x="T8" y="T9"/>
                  </a:cxn>
                </a:cxnLst>
                <a:rect l="0" t="0" r="r" b="b"/>
                <a:pathLst>
                  <a:path w="17" h="10">
                    <a:moveTo>
                      <a:pt x="13" y="1"/>
                    </a:moveTo>
                    <a:cubicBezTo>
                      <a:pt x="10" y="4"/>
                      <a:pt x="6" y="6"/>
                      <a:pt x="2" y="6"/>
                    </a:cubicBezTo>
                    <a:cubicBezTo>
                      <a:pt x="0" y="7"/>
                      <a:pt x="0" y="10"/>
                      <a:pt x="2" y="10"/>
                    </a:cubicBezTo>
                    <a:cubicBezTo>
                      <a:pt x="7" y="9"/>
                      <a:pt x="11"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2" name="Freeform: Shape 10791"/>
              <p:cNvSpPr/>
              <p:nvPr/>
            </p:nvSpPr>
            <p:spPr bwMode="auto">
              <a:xfrm>
                <a:off x="6345" y="2936"/>
                <a:ext cx="20" cy="19"/>
              </a:xfrm>
              <a:custGeom>
                <a:avLst/>
                <a:gdLst>
                  <a:gd name="T0" fmla="*/ 9 w 13"/>
                  <a:gd name="T1" fmla="*/ 2 h 12"/>
                  <a:gd name="T2" fmla="*/ 2 w 13"/>
                  <a:gd name="T3" fmla="*/ 8 h 12"/>
                  <a:gd name="T4" fmla="*/ 3 w 13"/>
                  <a:gd name="T5" fmla="*/ 11 h 12"/>
                  <a:gd name="T6" fmla="*/ 12 w 13"/>
                  <a:gd name="T7" fmla="*/ 5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5"/>
                      <a:pt x="5" y="7"/>
                      <a:pt x="2" y="8"/>
                    </a:cubicBezTo>
                    <a:cubicBezTo>
                      <a:pt x="0" y="8"/>
                      <a:pt x="1" y="12"/>
                      <a:pt x="3" y="11"/>
                    </a:cubicBezTo>
                    <a:cubicBezTo>
                      <a:pt x="7" y="10"/>
                      <a:pt x="10" y="8"/>
                      <a:pt x="12"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3" name="Freeform: Shape 10792"/>
              <p:cNvSpPr/>
              <p:nvPr/>
            </p:nvSpPr>
            <p:spPr bwMode="auto">
              <a:xfrm>
                <a:off x="6302" y="2990"/>
                <a:ext cx="26" cy="15"/>
              </a:xfrm>
              <a:custGeom>
                <a:avLst/>
                <a:gdLst>
                  <a:gd name="T0" fmla="*/ 12 w 16"/>
                  <a:gd name="T1" fmla="*/ 0 h 10"/>
                  <a:gd name="T2" fmla="*/ 2 w 16"/>
                  <a:gd name="T3" fmla="*/ 5 h 10"/>
                  <a:gd name="T4" fmla="*/ 4 w 16"/>
                  <a:gd name="T5" fmla="*/ 8 h 10"/>
                  <a:gd name="T6" fmla="*/ 14 w 16"/>
                  <a:gd name="T7" fmla="*/ 4 h 10"/>
                  <a:gd name="T8" fmla="*/ 12 w 16"/>
                  <a:gd name="T9" fmla="*/ 0 h 10"/>
                </a:gdLst>
                <a:ahLst/>
                <a:cxnLst>
                  <a:cxn ang="0">
                    <a:pos x="T0" y="T1"/>
                  </a:cxn>
                  <a:cxn ang="0">
                    <a:pos x="T2" y="T3"/>
                  </a:cxn>
                  <a:cxn ang="0">
                    <a:pos x="T4" y="T5"/>
                  </a:cxn>
                  <a:cxn ang="0">
                    <a:pos x="T6" y="T7"/>
                  </a:cxn>
                  <a:cxn ang="0">
                    <a:pos x="T8" y="T9"/>
                  </a:cxn>
                </a:cxnLst>
                <a:rect l="0" t="0" r="r" b="b"/>
                <a:pathLst>
                  <a:path w="16" h="10">
                    <a:moveTo>
                      <a:pt x="12" y="0"/>
                    </a:moveTo>
                    <a:cubicBezTo>
                      <a:pt x="9" y="2"/>
                      <a:pt x="5" y="3"/>
                      <a:pt x="2" y="5"/>
                    </a:cubicBezTo>
                    <a:cubicBezTo>
                      <a:pt x="0" y="7"/>
                      <a:pt x="2" y="10"/>
                      <a:pt x="4" y="8"/>
                    </a:cubicBezTo>
                    <a:cubicBezTo>
                      <a:pt x="7" y="7"/>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4" name="Freeform: Shape 10793"/>
              <p:cNvSpPr/>
              <p:nvPr/>
            </p:nvSpPr>
            <p:spPr bwMode="auto">
              <a:xfrm>
                <a:off x="6265" y="2983"/>
                <a:ext cx="25" cy="13"/>
              </a:xfrm>
              <a:custGeom>
                <a:avLst/>
                <a:gdLst>
                  <a:gd name="T0" fmla="*/ 12 w 16"/>
                  <a:gd name="T1" fmla="*/ 1 h 8"/>
                  <a:gd name="T2" fmla="*/ 3 w 16"/>
                  <a:gd name="T3" fmla="*/ 4 h 8"/>
                  <a:gd name="T4" fmla="*/ 4 w 16"/>
                  <a:gd name="T5" fmla="*/ 8 h 8"/>
                  <a:gd name="T6" fmla="*/ 13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3" y="4"/>
                      <a:pt x="3" y="4"/>
                      <a:pt x="3" y="4"/>
                    </a:cubicBezTo>
                    <a:cubicBezTo>
                      <a:pt x="0" y="5"/>
                      <a:pt x="2" y="8"/>
                      <a:pt x="4" y="8"/>
                    </a:cubicBezTo>
                    <a:cubicBezTo>
                      <a:pt x="13" y="4"/>
                      <a:pt x="13" y="4"/>
                      <a:pt x="13"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5" name="Freeform: Shape 10794"/>
              <p:cNvSpPr/>
              <p:nvPr/>
            </p:nvSpPr>
            <p:spPr bwMode="auto">
              <a:xfrm>
                <a:off x="6260" y="2999"/>
                <a:ext cx="25" cy="13"/>
              </a:xfrm>
              <a:custGeom>
                <a:avLst/>
                <a:gdLst>
                  <a:gd name="T0" fmla="*/ 12 w 16"/>
                  <a:gd name="T1" fmla="*/ 1 h 8"/>
                  <a:gd name="T2" fmla="*/ 2 w 16"/>
                  <a:gd name="T3" fmla="*/ 4 h 8"/>
                  <a:gd name="T4" fmla="*/ 2 w 16"/>
                  <a:gd name="T5" fmla="*/ 8 h 8"/>
                  <a:gd name="T6" fmla="*/ 14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3"/>
                      <a:pt x="5" y="4"/>
                      <a:pt x="2" y="4"/>
                    </a:cubicBezTo>
                    <a:cubicBezTo>
                      <a:pt x="0" y="5"/>
                      <a:pt x="0" y="8"/>
                      <a:pt x="2" y="8"/>
                    </a:cubicBezTo>
                    <a:cubicBezTo>
                      <a:pt x="6" y="8"/>
                      <a:pt x="10"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6" name="Freeform: Shape 10795"/>
              <p:cNvSpPr/>
              <p:nvPr/>
            </p:nvSpPr>
            <p:spPr bwMode="auto">
              <a:xfrm>
                <a:off x="6273" y="3018"/>
                <a:ext cx="23" cy="14"/>
              </a:xfrm>
              <a:custGeom>
                <a:avLst/>
                <a:gdLst>
                  <a:gd name="T0" fmla="*/ 11 w 15"/>
                  <a:gd name="T1" fmla="*/ 1 h 9"/>
                  <a:gd name="T2" fmla="*/ 2 w 15"/>
                  <a:gd name="T3" fmla="*/ 5 h 9"/>
                  <a:gd name="T4" fmla="*/ 3 w 15"/>
                  <a:gd name="T5" fmla="*/ 9 h 9"/>
                  <a:gd name="T6" fmla="*/ 13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3"/>
                      <a:pt x="5" y="4"/>
                      <a:pt x="2" y="5"/>
                    </a:cubicBezTo>
                    <a:cubicBezTo>
                      <a:pt x="0" y="6"/>
                      <a:pt x="1" y="9"/>
                      <a:pt x="3" y="9"/>
                    </a:cubicBezTo>
                    <a:cubicBezTo>
                      <a:pt x="7" y="7"/>
                      <a:pt x="10" y="6"/>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7" name="Freeform: Shape 10796"/>
              <p:cNvSpPr/>
              <p:nvPr/>
            </p:nvSpPr>
            <p:spPr bwMode="auto">
              <a:xfrm>
                <a:off x="6306" y="3005"/>
                <a:ext cx="30" cy="19"/>
              </a:xfrm>
              <a:custGeom>
                <a:avLst/>
                <a:gdLst>
                  <a:gd name="T0" fmla="*/ 15 w 19"/>
                  <a:gd name="T1" fmla="*/ 1 h 12"/>
                  <a:gd name="T2" fmla="*/ 3 w 19"/>
                  <a:gd name="T3" fmla="*/ 7 h 12"/>
                  <a:gd name="T4" fmla="*/ 4 w 19"/>
                  <a:gd name="T5" fmla="*/ 11 h 12"/>
                  <a:gd name="T6" fmla="*/ 17 w 19"/>
                  <a:gd name="T7" fmla="*/ 4 h 12"/>
                  <a:gd name="T8" fmla="*/ 15 w 19"/>
                  <a:gd name="T9" fmla="*/ 1 h 12"/>
                </a:gdLst>
                <a:ahLst/>
                <a:cxnLst>
                  <a:cxn ang="0">
                    <a:pos x="T0" y="T1"/>
                  </a:cxn>
                  <a:cxn ang="0">
                    <a:pos x="T2" y="T3"/>
                  </a:cxn>
                  <a:cxn ang="0">
                    <a:pos x="T4" y="T5"/>
                  </a:cxn>
                  <a:cxn ang="0">
                    <a:pos x="T6" y="T7"/>
                  </a:cxn>
                  <a:cxn ang="0">
                    <a:pos x="T8" y="T9"/>
                  </a:cxn>
                </a:cxnLst>
                <a:rect l="0" t="0" r="r" b="b"/>
                <a:pathLst>
                  <a:path w="19" h="12">
                    <a:moveTo>
                      <a:pt x="15" y="1"/>
                    </a:moveTo>
                    <a:cubicBezTo>
                      <a:pt x="11" y="3"/>
                      <a:pt x="7" y="5"/>
                      <a:pt x="3" y="7"/>
                    </a:cubicBezTo>
                    <a:cubicBezTo>
                      <a:pt x="0" y="8"/>
                      <a:pt x="2" y="12"/>
                      <a:pt x="4" y="11"/>
                    </a:cubicBezTo>
                    <a:cubicBezTo>
                      <a:pt x="8" y="9"/>
                      <a:pt x="13" y="6"/>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8" name="Freeform: Shape 10797"/>
              <p:cNvSpPr/>
              <p:nvPr/>
            </p:nvSpPr>
            <p:spPr bwMode="auto">
              <a:xfrm>
                <a:off x="6241" y="3042"/>
                <a:ext cx="25" cy="12"/>
              </a:xfrm>
              <a:custGeom>
                <a:avLst/>
                <a:gdLst>
                  <a:gd name="T0" fmla="*/ 12 w 16"/>
                  <a:gd name="T1" fmla="*/ 1 h 8"/>
                  <a:gd name="T2" fmla="*/ 2 w 16"/>
                  <a:gd name="T3" fmla="*/ 4 h 8"/>
                  <a:gd name="T4" fmla="*/ 3 w 16"/>
                  <a:gd name="T5" fmla="*/ 8 h 8"/>
                  <a:gd name="T6" fmla="*/ 14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3"/>
                      <a:pt x="6" y="4"/>
                      <a:pt x="2" y="4"/>
                    </a:cubicBezTo>
                    <a:cubicBezTo>
                      <a:pt x="0" y="5"/>
                      <a:pt x="0" y="8"/>
                      <a:pt x="3" y="8"/>
                    </a:cubicBezTo>
                    <a:cubicBezTo>
                      <a:pt x="7" y="8"/>
                      <a:pt x="11"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9" name="Freeform: Shape 10798"/>
              <p:cNvSpPr/>
              <p:nvPr/>
            </p:nvSpPr>
            <p:spPr bwMode="auto">
              <a:xfrm>
                <a:off x="6227" y="3029"/>
                <a:ext cx="23" cy="11"/>
              </a:xfrm>
              <a:custGeom>
                <a:avLst/>
                <a:gdLst>
                  <a:gd name="T0" fmla="*/ 11 w 15"/>
                  <a:gd name="T1" fmla="*/ 0 h 7"/>
                  <a:gd name="T2" fmla="*/ 2 w 15"/>
                  <a:gd name="T3" fmla="*/ 3 h 7"/>
                  <a:gd name="T4" fmla="*/ 2 w 15"/>
                  <a:gd name="T5" fmla="*/ 7 h 7"/>
                  <a:gd name="T6" fmla="*/ 13 w 15"/>
                  <a:gd name="T7" fmla="*/ 4 h 7"/>
                  <a:gd name="T8" fmla="*/ 11 w 15"/>
                  <a:gd name="T9" fmla="*/ 0 h 7"/>
                </a:gdLst>
                <a:ahLst/>
                <a:cxnLst>
                  <a:cxn ang="0">
                    <a:pos x="T0" y="T1"/>
                  </a:cxn>
                  <a:cxn ang="0">
                    <a:pos x="T2" y="T3"/>
                  </a:cxn>
                  <a:cxn ang="0">
                    <a:pos x="T4" y="T5"/>
                  </a:cxn>
                  <a:cxn ang="0">
                    <a:pos x="T6" y="T7"/>
                  </a:cxn>
                  <a:cxn ang="0">
                    <a:pos x="T8" y="T9"/>
                  </a:cxn>
                </a:cxnLst>
                <a:rect l="0" t="0" r="r" b="b"/>
                <a:pathLst>
                  <a:path w="15" h="7">
                    <a:moveTo>
                      <a:pt x="11" y="0"/>
                    </a:moveTo>
                    <a:cubicBezTo>
                      <a:pt x="8" y="2"/>
                      <a:pt x="5" y="3"/>
                      <a:pt x="2" y="3"/>
                    </a:cubicBezTo>
                    <a:cubicBezTo>
                      <a:pt x="0" y="3"/>
                      <a:pt x="0" y="7"/>
                      <a:pt x="2" y="7"/>
                    </a:cubicBezTo>
                    <a:cubicBezTo>
                      <a:pt x="6" y="7"/>
                      <a:pt x="9" y="5"/>
                      <a:pt x="13" y="4"/>
                    </a:cubicBezTo>
                    <a:cubicBezTo>
                      <a:pt x="15" y="3"/>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0" name="Freeform: Shape 10799"/>
              <p:cNvSpPr/>
              <p:nvPr/>
            </p:nvSpPr>
            <p:spPr bwMode="auto">
              <a:xfrm>
                <a:off x="6198" y="3015"/>
                <a:ext cx="32" cy="17"/>
              </a:xfrm>
              <a:custGeom>
                <a:avLst/>
                <a:gdLst>
                  <a:gd name="T0" fmla="*/ 16 w 20"/>
                  <a:gd name="T1" fmla="*/ 1 h 11"/>
                  <a:gd name="T2" fmla="*/ 3 w 20"/>
                  <a:gd name="T3" fmla="*/ 7 h 11"/>
                  <a:gd name="T4" fmla="*/ 4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3"/>
                      <a:pt x="7" y="5"/>
                      <a:pt x="3" y="7"/>
                    </a:cubicBezTo>
                    <a:cubicBezTo>
                      <a:pt x="0" y="7"/>
                      <a:pt x="2" y="11"/>
                      <a:pt x="4" y="10"/>
                    </a:cubicBezTo>
                    <a:cubicBezTo>
                      <a:pt x="9" y="8"/>
                      <a:pt x="14" y="6"/>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1" name="Freeform: Shape 10800"/>
              <p:cNvSpPr/>
              <p:nvPr/>
            </p:nvSpPr>
            <p:spPr bwMode="auto">
              <a:xfrm>
                <a:off x="6233" y="2994"/>
                <a:ext cx="19" cy="15"/>
              </a:xfrm>
              <a:custGeom>
                <a:avLst/>
                <a:gdLst>
                  <a:gd name="T0" fmla="*/ 8 w 12"/>
                  <a:gd name="T1" fmla="*/ 2 h 9"/>
                  <a:gd name="T2" fmla="*/ 3 w 12"/>
                  <a:gd name="T3" fmla="*/ 5 h 9"/>
                  <a:gd name="T4" fmla="*/ 4 w 12"/>
                  <a:gd name="T5" fmla="*/ 8 h 9"/>
                  <a:gd name="T6" fmla="*/ 11 w 12"/>
                  <a:gd name="T7" fmla="*/ 4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6" y="3"/>
                      <a:pt x="4" y="4"/>
                      <a:pt x="3" y="5"/>
                    </a:cubicBezTo>
                    <a:cubicBezTo>
                      <a:pt x="0" y="5"/>
                      <a:pt x="2" y="9"/>
                      <a:pt x="4" y="8"/>
                    </a:cubicBezTo>
                    <a:cubicBezTo>
                      <a:pt x="6" y="7"/>
                      <a:pt x="9" y="6"/>
                      <a:pt x="11" y="4"/>
                    </a:cubicBezTo>
                    <a:cubicBezTo>
                      <a:pt x="12" y="3"/>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2" name="Freeform: Shape 10801"/>
              <p:cNvSpPr/>
              <p:nvPr/>
            </p:nvSpPr>
            <p:spPr bwMode="auto">
              <a:xfrm>
                <a:off x="6164" y="3018"/>
                <a:ext cx="19" cy="14"/>
              </a:xfrm>
              <a:custGeom>
                <a:avLst/>
                <a:gdLst>
                  <a:gd name="T0" fmla="*/ 8 w 12"/>
                  <a:gd name="T1" fmla="*/ 2 h 9"/>
                  <a:gd name="T2" fmla="*/ 2 w 12"/>
                  <a:gd name="T3" fmla="*/ 5 h 9"/>
                  <a:gd name="T4" fmla="*/ 3 w 12"/>
                  <a:gd name="T5" fmla="*/ 9 h 9"/>
                  <a:gd name="T6" fmla="*/ 11 w 12"/>
                  <a:gd name="T7" fmla="*/ 5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6" y="3"/>
                      <a:pt x="4" y="4"/>
                      <a:pt x="2" y="5"/>
                    </a:cubicBezTo>
                    <a:cubicBezTo>
                      <a:pt x="0" y="6"/>
                      <a:pt x="1" y="9"/>
                      <a:pt x="3" y="9"/>
                    </a:cubicBezTo>
                    <a:cubicBezTo>
                      <a:pt x="6" y="8"/>
                      <a:pt x="8"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3" name="Freeform: Shape 10802"/>
              <p:cNvSpPr/>
              <p:nvPr/>
            </p:nvSpPr>
            <p:spPr bwMode="auto">
              <a:xfrm>
                <a:off x="6162" y="3038"/>
                <a:ext cx="25" cy="13"/>
              </a:xfrm>
              <a:custGeom>
                <a:avLst/>
                <a:gdLst>
                  <a:gd name="T0" fmla="*/ 12 w 16"/>
                  <a:gd name="T1" fmla="*/ 2 h 8"/>
                  <a:gd name="T2" fmla="*/ 3 w 16"/>
                  <a:gd name="T3" fmla="*/ 4 h 8"/>
                  <a:gd name="T4" fmla="*/ 2 w 16"/>
                  <a:gd name="T5" fmla="*/ 8 h 8"/>
                  <a:gd name="T6" fmla="*/ 14 w 16"/>
                  <a:gd name="T7" fmla="*/ 5 h 8"/>
                  <a:gd name="T8" fmla="*/ 12 w 16"/>
                  <a:gd name="T9" fmla="*/ 2 h 8"/>
                </a:gdLst>
                <a:ahLst/>
                <a:cxnLst>
                  <a:cxn ang="0">
                    <a:pos x="T0" y="T1"/>
                  </a:cxn>
                  <a:cxn ang="0">
                    <a:pos x="T2" y="T3"/>
                  </a:cxn>
                  <a:cxn ang="0">
                    <a:pos x="T4" y="T5"/>
                  </a:cxn>
                  <a:cxn ang="0">
                    <a:pos x="T6" y="T7"/>
                  </a:cxn>
                  <a:cxn ang="0">
                    <a:pos x="T8" y="T9"/>
                  </a:cxn>
                </a:cxnLst>
                <a:rect l="0" t="0" r="r" b="b"/>
                <a:pathLst>
                  <a:path w="16" h="8">
                    <a:moveTo>
                      <a:pt x="12" y="2"/>
                    </a:moveTo>
                    <a:cubicBezTo>
                      <a:pt x="9" y="3"/>
                      <a:pt x="6" y="5"/>
                      <a:pt x="3" y="4"/>
                    </a:cubicBezTo>
                    <a:cubicBezTo>
                      <a:pt x="0" y="4"/>
                      <a:pt x="0" y="8"/>
                      <a:pt x="2" y="8"/>
                    </a:cubicBezTo>
                    <a:cubicBezTo>
                      <a:pt x="7" y="8"/>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4" name="Freeform: Shape 10803"/>
              <p:cNvSpPr/>
              <p:nvPr/>
            </p:nvSpPr>
            <p:spPr bwMode="auto">
              <a:xfrm>
                <a:off x="6186" y="3045"/>
                <a:ext cx="27" cy="15"/>
              </a:xfrm>
              <a:custGeom>
                <a:avLst/>
                <a:gdLst>
                  <a:gd name="T0" fmla="*/ 13 w 17"/>
                  <a:gd name="T1" fmla="*/ 1 h 10"/>
                  <a:gd name="T2" fmla="*/ 2 w 17"/>
                  <a:gd name="T3" fmla="*/ 6 h 10"/>
                  <a:gd name="T4" fmla="*/ 2 w 17"/>
                  <a:gd name="T5" fmla="*/ 9 h 10"/>
                  <a:gd name="T6" fmla="*/ 15 w 17"/>
                  <a:gd name="T7" fmla="*/ 4 h 10"/>
                  <a:gd name="T8" fmla="*/ 13 w 17"/>
                  <a:gd name="T9" fmla="*/ 1 h 10"/>
                </a:gdLst>
                <a:ahLst/>
                <a:cxnLst>
                  <a:cxn ang="0">
                    <a:pos x="T0" y="T1"/>
                  </a:cxn>
                  <a:cxn ang="0">
                    <a:pos x="T2" y="T3"/>
                  </a:cxn>
                  <a:cxn ang="0">
                    <a:pos x="T4" y="T5"/>
                  </a:cxn>
                  <a:cxn ang="0">
                    <a:pos x="T6" y="T7"/>
                  </a:cxn>
                  <a:cxn ang="0">
                    <a:pos x="T8" y="T9"/>
                  </a:cxn>
                </a:cxnLst>
                <a:rect l="0" t="0" r="r" b="b"/>
                <a:pathLst>
                  <a:path w="17" h="10">
                    <a:moveTo>
                      <a:pt x="13" y="1"/>
                    </a:moveTo>
                    <a:cubicBezTo>
                      <a:pt x="10" y="4"/>
                      <a:pt x="6" y="5"/>
                      <a:pt x="2" y="6"/>
                    </a:cubicBezTo>
                    <a:cubicBezTo>
                      <a:pt x="0" y="6"/>
                      <a:pt x="0" y="10"/>
                      <a:pt x="2" y="9"/>
                    </a:cubicBezTo>
                    <a:cubicBezTo>
                      <a:pt x="7" y="9"/>
                      <a:pt x="12"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5" name="Freeform: Shape 10804"/>
              <p:cNvSpPr/>
              <p:nvPr/>
            </p:nvSpPr>
            <p:spPr bwMode="auto">
              <a:xfrm>
                <a:off x="6194" y="3067"/>
                <a:ext cx="27" cy="9"/>
              </a:xfrm>
              <a:custGeom>
                <a:avLst/>
                <a:gdLst>
                  <a:gd name="T0" fmla="*/ 14 w 17"/>
                  <a:gd name="T1" fmla="*/ 1 h 6"/>
                  <a:gd name="T2" fmla="*/ 3 w 17"/>
                  <a:gd name="T3" fmla="*/ 2 h 6"/>
                  <a:gd name="T4" fmla="*/ 3 w 17"/>
                  <a:gd name="T5" fmla="*/ 6 h 6"/>
                  <a:gd name="T6" fmla="*/ 15 w 17"/>
                  <a:gd name="T7" fmla="*/ 5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7" y="3"/>
                      <a:pt x="3" y="2"/>
                    </a:cubicBezTo>
                    <a:cubicBezTo>
                      <a:pt x="1" y="2"/>
                      <a:pt x="0" y="6"/>
                      <a:pt x="3" y="6"/>
                    </a:cubicBezTo>
                    <a:cubicBezTo>
                      <a:pt x="7" y="6"/>
                      <a:pt x="11" y="6"/>
                      <a:pt x="15" y="5"/>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6" name="Freeform: Shape 10805"/>
              <p:cNvSpPr/>
              <p:nvPr/>
            </p:nvSpPr>
            <p:spPr bwMode="auto">
              <a:xfrm>
                <a:off x="5769" y="3137"/>
                <a:ext cx="25" cy="10"/>
              </a:xfrm>
              <a:custGeom>
                <a:avLst/>
                <a:gdLst>
                  <a:gd name="T0" fmla="*/ 13 w 16"/>
                  <a:gd name="T1" fmla="*/ 2 h 6"/>
                  <a:gd name="T2" fmla="*/ 3 w 16"/>
                  <a:gd name="T3" fmla="*/ 0 h 6"/>
                  <a:gd name="T4" fmla="*/ 2 w 16"/>
                  <a:gd name="T5" fmla="*/ 4 h 6"/>
                  <a:gd name="T6" fmla="*/ 12 w 16"/>
                  <a:gd name="T7" fmla="*/ 5 h 6"/>
                  <a:gd name="T8" fmla="*/ 13 w 16"/>
                  <a:gd name="T9" fmla="*/ 5 h 6"/>
                  <a:gd name="T10" fmla="*/ 13 w 16"/>
                  <a:gd name="T11" fmla="*/ 2 h 6"/>
                </a:gdLst>
                <a:ahLst/>
                <a:cxnLst>
                  <a:cxn ang="0">
                    <a:pos x="T0" y="T1"/>
                  </a:cxn>
                  <a:cxn ang="0">
                    <a:pos x="T2" y="T3"/>
                  </a:cxn>
                  <a:cxn ang="0">
                    <a:pos x="T4" y="T5"/>
                  </a:cxn>
                  <a:cxn ang="0">
                    <a:pos x="T6" y="T7"/>
                  </a:cxn>
                  <a:cxn ang="0">
                    <a:pos x="T8" y="T9"/>
                  </a:cxn>
                  <a:cxn ang="0">
                    <a:pos x="T10" y="T11"/>
                  </a:cxn>
                </a:cxnLst>
                <a:rect l="0" t="0" r="r" b="b"/>
                <a:pathLst>
                  <a:path w="16" h="6">
                    <a:moveTo>
                      <a:pt x="13" y="2"/>
                    </a:moveTo>
                    <a:cubicBezTo>
                      <a:pt x="10" y="1"/>
                      <a:pt x="6" y="1"/>
                      <a:pt x="3" y="0"/>
                    </a:cubicBezTo>
                    <a:cubicBezTo>
                      <a:pt x="0" y="0"/>
                      <a:pt x="0" y="4"/>
                      <a:pt x="2" y="4"/>
                    </a:cubicBezTo>
                    <a:cubicBezTo>
                      <a:pt x="5" y="4"/>
                      <a:pt x="9" y="5"/>
                      <a:pt x="12" y="5"/>
                    </a:cubicBezTo>
                    <a:cubicBezTo>
                      <a:pt x="13" y="5"/>
                      <a:pt x="13" y="5"/>
                      <a:pt x="13" y="5"/>
                    </a:cubicBezTo>
                    <a:cubicBezTo>
                      <a:pt x="15" y="6"/>
                      <a:pt x="16" y="2"/>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7" name="Freeform: Shape 10806"/>
              <p:cNvSpPr/>
              <p:nvPr/>
            </p:nvSpPr>
            <p:spPr bwMode="auto">
              <a:xfrm>
                <a:off x="5769" y="3156"/>
                <a:ext cx="23" cy="7"/>
              </a:xfrm>
              <a:custGeom>
                <a:avLst/>
                <a:gdLst>
                  <a:gd name="T0" fmla="*/ 14 w 15"/>
                  <a:gd name="T1" fmla="*/ 0 h 4"/>
                  <a:gd name="T2" fmla="*/ 9 w 15"/>
                  <a:gd name="T3" fmla="*/ 0 h 4"/>
                  <a:gd name="T4" fmla="*/ 3 w 15"/>
                  <a:gd name="T5" fmla="*/ 0 h 4"/>
                  <a:gd name="T6" fmla="*/ 2 w 15"/>
                  <a:gd name="T7" fmla="*/ 4 h 4"/>
                  <a:gd name="T8" fmla="*/ 8 w 15"/>
                  <a:gd name="T9" fmla="*/ 4 h 4"/>
                  <a:gd name="T10" fmla="*/ 11 w 15"/>
                  <a:gd name="T11" fmla="*/ 4 h 4"/>
                  <a:gd name="T12" fmla="*/ 12 w 15"/>
                  <a:gd name="T13" fmla="*/ 4 h 4"/>
                  <a:gd name="T14" fmla="*/ 13 w 15"/>
                  <a:gd name="T15" fmla="*/ 4 h 4"/>
                  <a:gd name="T16" fmla="*/ 14 w 15"/>
                  <a:gd name="T17" fmla="*/ 3 h 4"/>
                  <a:gd name="T18" fmla="*/ 14 w 1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14" y="0"/>
                    </a:moveTo>
                    <a:cubicBezTo>
                      <a:pt x="12" y="0"/>
                      <a:pt x="10" y="0"/>
                      <a:pt x="9" y="0"/>
                    </a:cubicBezTo>
                    <a:cubicBezTo>
                      <a:pt x="7" y="0"/>
                      <a:pt x="5" y="0"/>
                      <a:pt x="3" y="0"/>
                    </a:cubicBezTo>
                    <a:cubicBezTo>
                      <a:pt x="1" y="0"/>
                      <a:pt x="0" y="4"/>
                      <a:pt x="2" y="4"/>
                    </a:cubicBezTo>
                    <a:cubicBezTo>
                      <a:pt x="4" y="4"/>
                      <a:pt x="6" y="4"/>
                      <a:pt x="8" y="4"/>
                    </a:cubicBezTo>
                    <a:cubicBezTo>
                      <a:pt x="9" y="4"/>
                      <a:pt x="10" y="4"/>
                      <a:pt x="11" y="4"/>
                    </a:cubicBezTo>
                    <a:cubicBezTo>
                      <a:pt x="11" y="4"/>
                      <a:pt x="11" y="4"/>
                      <a:pt x="12" y="4"/>
                    </a:cubicBezTo>
                    <a:cubicBezTo>
                      <a:pt x="12" y="4"/>
                      <a:pt x="13" y="4"/>
                      <a:pt x="13" y="4"/>
                    </a:cubicBezTo>
                    <a:cubicBezTo>
                      <a:pt x="14" y="4"/>
                      <a:pt x="14" y="3"/>
                      <a:pt x="14" y="3"/>
                    </a:cubicBezTo>
                    <a:cubicBezTo>
                      <a:pt x="15" y="2"/>
                      <a:pt x="14" y="1"/>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8" name="Freeform: Shape 10807"/>
              <p:cNvSpPr/>
              <p:nvPr/>
            </p:nvSpPr>
            <p:spPr bwMode="auto">
              <a:xfrm>
                <a:off x="5776" y="3175"/>
                <a:ext cx="26" cy="8"/>
              </a:xfrm>
              <a:custGeom>
                <a:avLst/>
                <a:gdLst>
                  <a:gd name="T0" fmla="*/ 15 w 16"/>
                  <a:gd name="T1" fmla="*/ 1 h 5"/>
                  <a:gd name="T2" fmla="*/ 11 w 16"/>
                  <a:gd name="T3" fmla="*/ 0 h 5"/>
                  <a:gd name="T4" fmla="*/ 2 w 16"/>
                  <a:gd name="T5" fmla="*/ 1 h 5"/>
                  <a:gd name="T6" fmla="*/ 3 w 16"/>
                  <a:gd name="T7" fmla="*/ 5 h 5"/>
                  <a:gd name="T8" fmla="*/ 8 w 16"/>
                  <a:gd name="T9" fmla="*/ 4 h 5"/>
                  <a:gd name="T10" fmla="*/ 11 w 16"/>
                  <a:gd name="T11" fmla="*/ 4 h 5"/>
                  <a:gd name="T12" fmla="*/ 12 w 16"/>
                  <a:gd name="T13" fmla="*/ 3 h 5"/>
                  <a:gd name="T14" fmla="*/ 12 w 16"/>
                  <a:gd name="T15" fmla="*/ 4 h 5"/>
                  <a:gd name="T16" fmla="*/ 15 w 16"/>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15" y="1"/>
                    </a:moveTo>
                    <a:cubicBezTo>
                      <a:pt x="14" y="0"/>
                      <a:pt x="12" y="0"/>
                      <a:pt x="11" y="0"/>
                    </a:cubicBezTo>
                    <a:cubicBezTo>
                      <a:pt x="8" y="0"/>
                      <a:pt x="5" y="1"/>
                      <a:pt x="2" y="1"/>
                    </a:cubicBezTo>
                    <a:cubicBezTo>
                      <a:pt x="0" y="2"/>
                      <a:pt x="0" y="5"/>
                      <a:pt x="3" y="5"/>
                    </a:cubicBezTo>
                    <a:cubicBezTo>
                      <a:pt x="5" y="4"/>
                      <a:pt x="7" y="4"/>
                      <a:pt x="8" y="4"/>
                    </a:cubicBezTo>
                    <a:cubicBezTo>
                      <a:pt x="9" y="4"/>
                      <a:pt x="10" y="4"/>
                      <a:pt x="11" y="4"/>
                    </a:cubicBezTo>
                    <a:cubicBezTo>
                      <a:pt x="11" y="4"/>
                      <a:pt x="11" y="4"/>
                      <a:pt x="12" y="3"/>
                    </a:cubicBezTo>
                    <a:cubicBezTo>
                      <a:pt x="12" y="3"/>
                      <a:pt x="12" y="4"/>
                      <a:pt x="12" y="4"/>
                    </a:cubicBezTo>
                    <a:cubicBezTo>
                      <a:pt x="13" y="5"/>
                      <a:pt x="16" y="3"/>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9" name="Freeform: Shape 10808"/>
              <p:cNvSpPr/>
              <p:nvPr/>
            </p:nvSpPr>
            <p:spPr bwMode="auto">
              <a:xfrm>
                <a:off x="5786" y="3191"/>
                <a:ext cx="25" cy="11"/>
              </a:xfrm>
              <a:custGeom>
                <a:avLst/>
                <a:gdLst>
                  <a:gd name="T0" fmla="*/ 14 w 16"/>
                  <a:gd name="T1" fmla="*/ 0 h 7"/>
                  <a:gd name="T2" fmla="*/ 2 w 16"/>
                  <a:gd name="T3" fmla="*/ 3 h 7"/>
                  <a:gd name="T4" fmla="*/ 3 w 16"/>
                  <a:gd name="T5" fmla="*/ 6 h 7"/>
                  <a:gd name="T6" fmla="*/ 14 w 16"/>
                  <a:gd name="T7" fmla="*/ 4 h 7"/>
                  <a:gd name="T8" fmla="*/ 14 w 16"/>
                  <a:gd name="T9" fmla="*/ 0 h 7"/>
                </a:gdLst>
                <a:ahLst/>
                <a:cxnLst>
                  <a:cxn ang="0">
                    <a:pos x="T0" y="T1"/>
                  </a:cxn>
                  <a:cxn ang="0">
                    <a:pos x="T2" y="T3"/>
                  </a:cxn>
                  <a:cxn ang="0">
                    <a:pos x="T4" y="T5"/>
                  </a:cxn>
                  <a:cxn ang="0">
                    <a:pos x="T6" y="T7"/>
                  </a:cxn>
                  <a:cxn ang="0">
                    <a:pos x="T8" y="T9"/>
                  </a:cxn>
                </a:cxnLst>
                <a:rect l="0" t="0" r="r" b="b"/>
                <a:pathLst>
                  <a:path w="16" h="7">
                    <a:moveTo>
                      <a:pt x="14" y="0"/>
                    </a:moveTo>
                    <a:cubicBezTo>
                      <a:pt x="10" y="1"/>
                      <a:pt x="6" y="1"/>
                      <a:pt x="2" y="3"/>
                    </a:cubicBezTo>
                    <a:cubicBezTo>
                      <a:pt x="0" y="3"/>
                      <a:pt x="1" y="7"/>
                      <a:pt x="3" y="6"/>
                    </a:cubicBezTo>
                    <a:cubicBezTo>
                      <a:pt x="7" y="5"/>
                      <a:pt x="10" y="5"/>
                      <a:pt x="14" y="4"/>
                    </a:cubicBezTo>
                    <a:cubicBezTo>
                      <a:pt x="16"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0" name="Freeform: Shape 10809"/>
              <p:cNvSpPr/>
              <p:nvPr/>
            </p:nvSpPr>
            <p:spPr bwMode="auto">
              <a:xfrm>
                <a:off x="5811" y="3172"/>
                <a:ext cx="22" cy="9"/>
              </a:xfrm>
              <a:custGeom>
                <a:avLst/>
                <a:gdLst>
                  <a:gd name="T0" fmla="*/ 12 w 14"/>
                  <a:gd name="T1" fmla="*/ 1 h 6"/>
                  <a:gd name="T2" fmla="*/ 11 w 14"/>
                  <a:gd name="T3" fmla="*/ 1 h 6"/>
                  <a:gd name="T4" fmla="*/ 10 w 14"/>
                  <a:gd name="T5" fmla="*/ 1 h 6"/>
                  <a:gd name="T6" fmla="*/ 7 w 14"/>
                  <a:gd name="T7" fmla="*/ 1 h 6"/>
                  <a:gd name="T8" fmla="*/ 2 w 14"/>
                  <a:gd name="T9" fmla="*/ 2 h 6"/>
                  <a:gd name="T10" fmla="*/ 3 w 14"/>
                  <a:gd name="T11" fmla="*/ 5 h 6"/>
                  <a:gd name="T12" fmla="*/ 8 w 14"/>
                  <a:gd name="T13" fmla="*/ 5 h 6"/>
                  <a:gd name="T14" fmla="*/ 12 w 14"/>
                  <a:gd name="T15" fmla="*/ 4 h 6"/>
                  <a:gd name="T16" fmla="*/ 12 w 14"/>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
                    <a:moveTo>
                      <a:pt x="12" y="1"/>
                    </a:moveTo>
                    <a:cubicBezTo>
                      <a:pt x="12" y="1"/>
                      <a:pt x="12" y="1"/>
                      <a:pt x="11" y="1"/>
                    </a:cubicBezTo>
                    <a:cubicBezTo>
                      <a:pt x="11" y="0"/>
                      <a:pt x="11" y="1"/>
                      <a:pt x="10" y="1"/>
                    </a:cubicBezTo>
                    <a:cubicBezTo>
                      <a:pt x="9" y="1"/>
                      <a:pt x="8" y="1"/>
                      <a:pt x="7" y="1"/>
                    </a:cubicBezTo>
                    <a:cubicBezTo>
                      <a:pt x="6" y="1"/>
                      <a:pt x="4" y="1"/>
                      <a:pt x="2" y="2"/>
                    </a:cubicBezTo>
                    <a:cubicBezTo>
                      <a:pt x="0" y="3"/>
                      <a:pt x="1" y="6"/>
                      <a:pt x="3" y="5"/>
                    </a:cubicBezTo>
                    <a:cubicBezTo>
                      <a:pt x="5" y="5"/>
                      <a:pt x="7" y="5"/>
                      <a:pt x="8" y="5"/>
                    </a:cubicBezTo>
                    <a:cubicBezTo>
                      <a:pt x="10" y="5"/>
                      <a:pt x="11" y="5"/>
                      <a:pt x="12" y="4"/>
                    </a:cubicBezTo>
                    <a:cubicBezTo>
                      <a:pt x="14" y="3"/>
                      <a:pt x="14"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1" name="Freeform: Shape 10810"/>
              <p:cNvSpPr/>
              <p:nvPr/>
            </p:nvSpPr>
            <p:spPr bwMode="auto">
              <a:xfrm>
                <a:off x="5809" y="3153"/>
                <a:ext cx="24" cy="8"/>
              </a:xfrm>
              <a:custGeom>
                <a:avLst/>
                <a:gdLst>
                  <a:gd name="T0" fmla="*/ 13 w 15"/>
                  <a:gd name="T1" fmla="*/ 1 h 5"/>
                  <a:gd name="T2" fmla="*/ 3 w 15"/>
                  <a:gd name="T3" fmla="*/ 1 h 5"/>
                  <a:gd name="T4" fmla="*/ 3 w 15"/>
                  <a:gd name="T5" fmla="*/ 5 h 5"/>
                  <a:gd name="T6" fmla="*/ 13 w 15"/>
                  <a:gd name="T7" fmla="*/ 4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9" y="1"/>
                      <a:pt x="6" y="1"/>
                      <a:pt x="3" y="1"/>
                    </a:cubicBezTo>
                    <a:cubicBezTo>
                      <a:pt x="0" y="1"/>
                      <a:pt x="1" y="5"/>
                      <a:pt x="3" y="5"/>
                    </a:cubicBezTo>
                    <a:cubicBezTo>
                      <a:pt x="6" y="5"/>
                      <a:pt x="10" y="5"/>
                      <a:pt x="13" y="4"/>
                    </a:cubicBezTo>
                    <a:cubicBezTo>
                      <a:pt x="15"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2" name="Freeform: Shape 10811"/>
              <p:cNvSpPr/>
              <p:nvPr/>
            </p:nvSpPr>
            <p:spPr bwMode="auto">
              <a:xfrm>
                <a:off x="5806" y="3133"/>
                <a:ext cx="24" cy="8"/>
              </a:xfrm>
              <a:custGeom>
                <a:avLst/>
                <a:gdLst>
                  <a:gd name="T0" fmla="*/ 13 w 15"/>
                  <a:gd name="T1" fmla="*/ 1 h 5"/>
                  <a:gd name="T2" fmla="*/ 2 w 15"/>
                  <a:gd name="T3" fmla="*/ 1 h 5"/>
                  <a:gd name="T4" fmla="*/ 2 w 15"/>
                  <a:gd name="T5" fmla="*/ 5 h 5"/>
                  <a:gd name="T6" fmla="*/ 13 w 15"/>
                  <a:gd name="T7" fmla="*/ 4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9" y="1"/>
                      <a:pt x="6" y="1"/>
                      <a:pt x="2" y="1"/>
                    </a:cubicBezTo>
                    <a:cubicBezTo>
                      <a:pt x="0" y="2"/>
                      <a:pt x="0" y="5"/>
                      <a:pt x="2" y="5"/>
                    </a:cubicBezTo>
                    <a:cubicBezTo>
                      <a:pt x="6" y="5"/>
                      <a:pt x="9" y="5"/>
                      <a:pt x="13" y="4"/>
                    </a:cubicBezTo>
                    <a:cubicBezTo>
                      <a:pt x="15"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3" name="Freeform: Shape 10812"/>
              <p:cNvSpPr/>
              <p:nvPr/>
            </p:nvSpPr>
            <p:spPr bwMode="auto">
              <a:xfrm>
                <a:off x="5843" y="3133"/>
                <a:ext cx="25" cy="12"/>
              </a:xfrm>
              <a:custGeom>
                <a:avLst/>
                <a:gdLst>
                  <a:gd name="T0" fmla="*/ 13 w 16"/>
                  <a:gd name="T1" fmla="*/ 1 h 8"/>
                  <a:gd name="T2" fmla="*/ 2 w 16"/>
                  <a:gd name="T3" fmla="*/ 4 h 8"/>
                  <a:gd name="T4" fmla="*/ 3 w 16"/>
                  <a:gd name="T5" fmla="*/ 7 h 8"/>
                  <a:gd name="T6" fmla="*/ 14 w 16"/>
                  <a:gd name="T7" fmla="*/ 4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9" y="2"/>
                      <a:pt x="6" y="2"/>
                      <a:pt x="2" y="4"/>
                    </a:cubicBezTo>
                    <a:cubicBezTo>
                      <a:pt x="0" y="5"/>
                      <a:pt x="1" y="8"/>
                      <a:pt x="3" y="7"/>
                    </a:cubicBezTo>
                    <a:cubicBezTo>
                      <a:pt x="7" y="6"/>
                      <a:pt x="11" y="5"/>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4" name="Freeform: Shape 10813"/>
              <p:cNvSpPr/>
              <p:nvPr/>
            </p:nvSpPr>
            <p:spPr bwMode="auto">
              <a:xfrm>
                <a:off x="5850" y="3144"/>
                <a:ext cx="30" cy="12"/>
              </a:xfrm>
              <a:custGeom>
                <a:avLst/>
                <a:gdLst>
                  <a:gd name="T0" fmla="*/ 16 w 19"/>
                  <a:gd name="T1" fmla="*/ 1 h 8"/>
                  <a:gd name="T2" fmla="*/ 3 w 19"/>
                  <a:gd name="T3" fmla="*/ 4 h 8"/>
                  <a:gd name="T4" fmla="*/ 4 w 19"/>
                  <a:gd name="T5" fmla="*/ 7 h 8"/>
                  <a:gd name="T6" fmla="*/ 16 w 19"/>
                  <a:gd name="T7" fmla="*/ 4 h 8"/>
                  <a:gd name="T8" fmla="*/ 16 w 19"/>
                  <a:gd name="T9" fmla="*/ 1 h 8"/>
                </a:gdLst>
                <a:ahLst/>
                <a:cxnLst>
                  <a:cxn ang="0">
                    <a:pos x="T0" y="T1"/>
                  </a:cxn>
                  <a:cxn ang="0">
                    <a:pos x="T2" y="T3"/>
                  </a:cxn>
                  <a:cxn ang="0">
                    <a:pos x="T4" y="T5"/>
                  </a:cxn>
                  <a:cxn ang="0">
                    <a:pos x="T6" y="T7"/>
                  </a:cxn>
                  <a:cxn ang="0">
                    <a:pos x="T8" y="T9"/>
                  </a:cxn>
                </a:cxnLst>
                <a:rect l="0" t="0" r="r" b="b"/>
                <a:pathLst>
                  <a:path w="19" h="8">
                    <a:moveTo>
                      <a:pt x="16" y="1"/>
                    </a:moveTo>
                    <a:cubicBezTo>
                      <a:pt x="11" y="1"/>
                      <a:pt x="7" y="2"/>
                      <a:pt x="3" y="4"/>
                    </a:cubicBezTo>
                    <a:cubicBezTo>
                      <a:pt x="0" y="4"/>
                      <a:pt x="2" y="8"/>
                      <a:pt x="4" y="7"/>
                    </a:cubicBezTo>
                    <a:cubicBezTo>
                      <a:pt x="8" y="6"/>
                      <a:pt x="12" y="5"/>
                      <a:pt x="16" y="4"/>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5" name="Freeform: Shape 10814"/>
              <p:cNvSpPr/>
              <p:nvPr/>
            </p:nvSpPr>
            <p:spPr bwMode="auto">
              <a:xfrm>
                <a:off x="5836" y="3172"/>
                <a:ext cx="24" cy="8"/>
              </a:xfrm>
              <a:custGeom>
                <a:avLst/>
                <a:gdLst>
                  <a:gd name="T0" fmla="*/ 11 w 15"/>
                  <a:gd name="T1" fmla="*/ 0 h 5"/>
                  <a:gd name="T2" fmla="*/ 3 w 15"/>
                  <a:gd name="T3" fmla="*/ 1 h 5"/>
                  <a:gd name="T4" fmla="*/ 2 w 15"/>
                  <a:gd name="T5" fmla="*/ 5 h 5"/>
                  <a:gd name="T6" fmla="*/ 12 w 15"/>
                  <a:gd name="T7" fmla="*/ 4 h 5"/>
                  <a:gd name="T8" fmla="*/ 11 w 15"/>
                  <a:gd name="T9" fmla="*/ 0 h 5"/>
                </a:gdLst>
                <a:ahLst/>
                <a:cxnLst>
                  <a:cxn ang="0">
                    <a:pos x="T0" y="T1"/>
                  </a:cxn>
                  <a:cxn ang="0">
                    <a:pos x="T2" y="T3"/>
                  </a:cxn>
                  <a:cxn ang="0">
                    <a:pos x="T4" y="T5"/>
                  </a:cxn>
                  <a:cxn ang="0">
                    <a:pos x="T6" y="T7"/>
                  </a:cxn>
                  <a:cxn ang="0">
                    <a:pos x="T8" y="T9"/>
                  </a:cxn>
                </a:cxnLst>
                <a:rect l="0" t="0" r="r" b="b"/>
                <a:pathLst>
                  <a:path w="15" h="5">
                    <a:moveTo>
                      <a:pt x="11" y="0"/>
                    </a:moveTo>
                    <a:cubicBezTo>
                      <a:pt x="8" y="1"/>
                      <a:pt x="6" y="2"/>
                      <a:pt x="3" y="1"/>
                    </a:cubicBezTo>
                    <a:cubicBezTo>
                      <a:pt x="0" y="0"/>
                      <a:pt x="0" y="4"/>
                      <a:pt x="2" y="5"/>
                    </a:cubicBezTo>
                    <a:cubicBezTo>
                      <a:pt x="6" y="5"/>
                      <a:pt x="9" y="5"/>
                      <a:pt x="12" y="4"/>
                    </a:cubicBezTo>
                    <a:cubicBezTo>
                      <a:pt x="15" y="3"/>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6" name="Freeform: Shape 10815"/>
              <p:cNvSpPr/>
              <p:nvPr/>
            </p:nvSpPr>
            <p:spPr bwMode="auto">
              <a:xfrm>
                <a:off x="5866" y="3178"/>
                <a:ext cx="24" cy="10"/>
              </a:xfrm>
              <a:custGeom>
                <a:avLst/>
                <a:gdLst>
                  <a:gd name="T0" fmla="*/ 12 w 15"/>
                  <a:gd name="T1" fmla="*/ 1 h 6"/>
                  <a:gd name="T2" fmla="*/ 11 w 15"/>
                  <a:gd name="T3" fmla="*/ 1 h 6"/>
                  <a:gd name="T4" fmla="*/ 8 w 15"/>
                  <a:gd name="T5" fmla="*/ 1 h 6"/>
                  <a:gd name="T6" fmla="*/ 3 w 15"/>
                  <a:gd name="T7" fmla="*/ 1 h 6"/>
                  <a:gd name="T8" fmla="*/ 2 w 15"/>
                  <a:gd name="T9" fmla="*/ 4 h 6"/>
                  <a:gd name="T10" fmla="*/ 13 w 15"/>
                  <a:gd name="T11" fmla="*/ 5 h 6"/>
                  <a:gd name="T12" fmla="*/ 12 w 1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2" y="1"/>
                    </a:moveTo>
                    <a:cubicBezTo>
                      <a:pt x="12" y="1"/>
                      <a:pt x="11" y="1"/>
                      <a:pt x="11" y="1"/>
                    </a:cubicBezTo>
                    <a:cubicBezTo>
                      <a:pt x="10" y="1"/>
                      <a:pt x="9" y="1"/>
                      <a:pt x="8" y="1"/>
                    </a:cubicBezTo>
                    <a:cubicBezTo>
                      <a:pt x="6" y="1"/>
                      <a:pt x="4" y="1"/>
                      <a:pt x="3" y="1"/>
                    </a:cubicBezTo>
                    <a:cubicBezTo>
                      <a:pt x="0" y="0"/>
                      <a:pt x="0" y="4"/>
                      <a:pt x="2" y="4"/>
                    </a:cubicBezTo>
                    <a:cubicBezTo>
                      <a:pt x="5" y="5"/>
                      <a:pt x="10" y="6"/>
                      <a:pt x="13"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7" name="Freeform: Shape 10816"/>
              <p:cNvSpPr/>
              <p:nvPr/>
            </p:nvSpPr>
            <p:spPr bwMode="auto">
              <a:xfrm>
                <a:off x="5876" y="3159"/>
                <a:ext cx="30" cy="13"/>
              </a:xfrm>
              <a:custGeom>
                <a:avLst/>
                <a:gdLst>
                  <a:gd name="T0" fmla="*/ 16 w 19"/>
                  <a:gd name="T1" fmla="*/ 0 h 8"/>
                  <a:gd name="T2" fmla="*/ 2 w 19"/>
                  <a:gd name="T3" fmla="*/ 4 h 8"/>
                  <a:gd name="T4" fmla="*/ 3 w 19"/>
                  <a:gd name="T5" fmla="*/ 7 h 8"/>
                  <a:gd name="T6" fmla="*/ 17 w 19"/>
                  <a:gd name="T7" fmla="*/ 4 h 8"/>
                  <a:gd name="T8" fmla="*/ 16 w 19"/>
                  <a:gd name="T9" fmla="*/ 0 h 8"/>
                </a:gdLst>
                <a:ahLst/>
                <a:cxnLst>
                  <a:cxn ang="0">
                    <a:pos x="T0" y="T1"/>
                  </a:cxn>
                  <a:cxn ang="0">
                    <a:pos x="T2" y="T3"/>
                  </a:cxn>
                  <a:cxn ang="0">
                    <a:pos x="T4" y="T5"/>
                  </a:cxn>
                  <a:cxn ang="0">
                    <a:pos x="T6" y="T7"/>
                  </a:cxn>
                  <a:cxn ang="0">
                    <a:pos x="T8" y="T9"/>
                  </a:cxn>
                </a:cxnLst>
                <a:rect l="0" t="0" r="r" b="b"/>
                <a:pathLst>
                  <a:path w="19" h="8">
                    <a:moveTo>
                      <a:pt x="16" y="0"/>
                    </a:moveTo>
                    <a:cubicBezTo>
                      <a:pt x="11" y="0"/>
                      <a:pt x="7" y="2"/>
                      <a:pt x="2" y="4"/>
                    </a:cubicBezTo>
                    <a:cubicBezTo>
                      <a:pt x="0" y="4"/>
                      <a:pt x="1" y="8"/>
                      <a:pt x="3" y="7"/>
                    </a:cubicBezTo>
                    <a:cubicBezTo>
                      <a:pt x="8" y="5"/>
                      <a:pt x="12" y="4"/>
                      <a:pt x="17" y="4"/>
                    </a:cubicBezTo>
                    <a:cubicBezTo>
                      <a:pt x="19" y="4"/>
                      <a:pt x="19"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8" name="Freeform: Shape 10817"/>
              <p:cNvSpPr/>
              <p:nvPr/>
            </p:nvSpPr>
            <p:spPr bwMode="auto">
              <a:xfrm>
                <a:off x="5891" y="3139"/>
                <a:ext cx="26" cy="8"/>
              </a:xfrm>
              <a:custGeom>
                <a:avLst/>
                <a:gdLst>
                  <a:gd name="T0" fmla="*/ 13 w 16"/>
                  <a:gd name="T1" fmla="*/ 0 h 5"/>
                  <a:gd name="T2" fmla="*/ 12 w 16"/>
                  <a:gd name="T3" fmla="*/ 0 h 5"/>
                  <a:gd name="T4" fmla="*/ 9 w 16"/>
                  <a:gd name="T5" fmla="*/ 1 h 5"/>
                  <a:gd name="T6" fmla="*/ 5 w 16"/>
                  <a:gd name="T7" fmla="*/ 1 h 5"/>
                  <a:gd name="T8" fmla="*/ 3 w 16"/>
                  <a:gd name="T9" fmla="*/ 1 h 5"/>
                  <a:gd name="T10" fmla="*/ 2 w 16"/>
                  <a:gd name="T11" fmla="*/ 5 h 5"/>
                  <a:gd name="T12" fmla="*/ 9 w 16"/>
                  <a:gd name="T13" fmla="*/ 4 h 5"/>
                  <a:gd name="T14" fmla="*/ 15 w 16"/>
                  <a:gd name="T15" fmla="*/ 3 h 5"/>
                  <a:gd name="T16" fmla="*/ 16 w 16"/>
                  <a:gd name="T17" fmla="*/ 1 h 5"/>
                  <a:gd name="T18" fmla="*/ 13 w 1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
                    <a:moveTo>
                      <a:pt x="13" y="0"/>
                    </a:moveTo>
                    <a:cubicBezTo>
                      <a:pt x="13" y="0"/>
                      <a:pt x="12" y="0"/>
                      <a:pt x="12" y="0"/>
                    </a:cubicBezTo>
                    <a:cubicBezTo>
                      <a:pt x="11" y="1"/>
                      <a:pt x="10" y="1"/>
                      <a:pt x="9" y="1"/>
                    </a:cubicBezTo>
                    <a:cubicBezTo>
                      <a:pt x="8" y="1"/>
                      <a:pt x="7" y="1"/>
                      <a:pt x="5" y="1"/>
                    </a:cubicBezTo>
                    <a:cubicBezTo>
                      <a:pt x="5" y="1"/>
                      <a:pt x="3" y="1"/>
                      <a:pt x="3" y="1"/>
                    </a:cubicBezTo>
                    <a:cubicBezTo>
                      <a:pt x="1" y="1"/>
                      <a:pt x="0" y="4"/>
                      <a:pt x="2" y="5"/>
                    </a:cubicBezTo>
                    <a:cubicBezTo>
                      <a:pt x="5" y="5"/>
                      <a:pt x="7" y="5"/>
                      <a:pt x="9" y="4"/>
                    </a:cubicBezTo>
                    <a:cubicBezTo>
                      <a:pt x="11" y="4"/>
                      <a:pt x="14" y="5"/>
                      <a:pt x="15" y="3"/>
                    </a:cubicBezTo>
                    <a:cubicBezTo>
                      <a:pt x="16" y="3"/>
                      <a:pt x="16" y="2"/>
                      <a:pt x="16" y="1"/>
                    </a:cubicBezTo>
                    <a:cubicBezTo>
                      <a:pt x="16" y="0"/>
                      <a:pt x="14"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9" name="Freeform: Shape 10818"/>
              <p:cNvSpPr/>
              <p:nvPr/>
            </p:nvSpPr>
            <p:spPr bwMode="auto">
              <a:xfrm>
                <a:off x="5882" y="3119"/>
                <a:ext cx="27" cy="11"/>
              </a:xfrm>
              <a:custGeom>
                <a:avLst/>
                <a:gdLst>
                  <a:gd name="T0" fmla="*/ 15 w 17"/>
                  <a:gd name="T1" fmla="*/ 0 h 7"/>
                  <a:gd name="T2" fmla="*/ 3 w 17"/>
                  <a:gd name="T3" fmla="*/ 2 h 7"/>
                  <a:gd name="T4" fmla="*/ 4 w 17"/>
                  <a:gd name="T5" fmla="*/ 6 h 7"/>
                  <a:gd name="T6" fmla="*/ 14 w 17"/>
                  <a:gd name="T7" fmla="*/ 4 h 7"/>
                  <a:gd name="T8" fmla="*/ 15 w 17"/>
                  <a:gd name="T9" fmla="*/ 0 h 7"/>
                </a:gdLst>
                <a:ahLst/>
                <a:cxnLst>
                  <a:cxn ang="0">
                    <a:pos x="T0" y="T1"/>
                  </a:cxn>
                  <a:cxn ang="0">
                    <a:pos x="T2" y="T3"/>
                  </a:cxn>
                  <a:cxn ang="0">
                    <a:pos x="T4" y="T5"/>
                  </a:cxn>
                  <a:cxn ang="0">
                    <a:pos x="T6" y="T7"/>
                  </a:cxn>
                  <a:cxn ang="0">
                    <a:pos x="T8" y="T9"/>
                  </a:cxn>
                </a:cxnLst>
                <a:rect l="0" t="0" r="r" b="b"/>
                <a:pathLst>
                  <a:path w="17" h="7">
                    <a:moveTo>
                      <a:pt x="15" y="0"/>
                    </a:moveTo>
                    <a:cubicBezTo>
                      <a:pt x="11" y="0"/>
                      <a:pt x="6" y="1"/>
                      <a:pt x="3" y="2"/>
                    </a:cubicBezTo>
                    <a:cubicBezTo>
                      <a:pt x="0" y="3"/>
                      <a:pt x="2" y="7"/>
                      <a:pt x="4" y="6"/>
                    </a:cubicBezTo>
                    <a:cubicBezTo>
                      <a:pt x="7" y="5"/>
                      <a:pt x="11" y="3"/>
                      <a:pt x="14" y="4"/>
                    </a:cubicBezTo>
                    <a:cubicBezTo>
                      <a:pt x="17"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0" name="Freeform: Shape 10819"/>
              <p:cNvSpPr/>
              <p:nvPr/>
            </p:nvSpPr>
            <p:spPr bwMode="auto">
              <a:xfrm>
                <a:off x="5921" y="3114"/>
                <a:ext cx="25" cy="9"/>
              </a:xfrm>
              <a:custGeom>
                <a:avLst/>
                <a:gdLst>
                  <a:gd name="T0" fmla="*/ 13 w 16"/>
                  <a:gd name="T1" fmla="*/ 0 h 6"/>
                  <a:gd name="T2" fmla="*/ 2 w 16"/>
                  <a:gd name="T3" fmla="*/ 2 h 6"/>
                  <a:gd name="T4" fmla="*/ 4 w 16"/>
                  <a:gd name="T5" fmla="*/ 6 h 6"/>
                  <a:gd name="T6" fmla="*/ 13 w 16"/>
                  <a:gd name="T7" fmla="*/ 4 h 6"/>
                  <a:gd name="T8" fmla="*/ 13 w 16"/>
                  <a:gd name="T9" fmla="*/ 0 h 6"/>
                </a:gdLst>
                <a:ahLst/>
                <a:cxnLst>
                  <a:cxn ang="0">
                    <a:pos x="T0" y="T1"/>
                  </a:cxn>
                  <a:cxn ang="0">
                    <a:pos x="T2" y="T3"/>
                  </a:cxn>
                  <a:cxn ang="0">
                    <a:pos x="T4" y="T5"/>
                  </a:cxn>
                  <a:cxn ang="0">
                    <a:pos x="T6" y="T7"/>
                  </a:cxn>
                  <a:cxn ang="0">
                    <a:pos x="T8" y="T9"/>
                  </a:cxn>
                </a:cxnLst>
                <a:rect l="0" t="0" r="r" b="b"/>
                <a:pathLst>
                  <a:path w="16" h="6">
                    <a:moveTo>
                      <a:pt x="13" y="0"/>
                    </a:moveTo>
                    <a:cubicBezTo>
                      <a:pt x="9" y="0"/>
                      <a:pt x="6" y="1"/>
                      <a:pt x="2" y="2"/>
                    </a:cubicBezTo>
                    <a:cubicBezTo>
                      <a:pt x="0" y="3"/>
                      <a:pt x="1" y="6"/>
                      <a:pt x="4" y="6"/>
                    </a:cubicBezTo>
                    <a:cubicBezTo>
                      <a:pt x="7" y="4"/>
                      <a:pt x="10" y="4"/>
                      <a:pt x="13" y="4"/>
                    </a:cubicBezTo>
                    <a:cubicBezTo>
                      <a:pt x="16" y="4"/>
                      <a:pt x="15"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1" name="Freeform: Shape 10820"/>
              <p:cNvSpPr/>
              <p:nvPr/>
            </p:nvSpPr>
            <p:spPr bwMode="auto">
              <a:xfrm>
                <a:off x="5932" y="3125"/>
                <a:ext cx="27" cy="9"/>
              </a:xfrm>
              <a:custGeom>
                <a:avLst/>
                <a:gdLst>
                  <a:gd name="T0" fmla="*/ 14 w 17"/>
                  <a:gd name="T1" fmla="*/ 0 h 6"/>
                  <a:gd name="T2" fmla="*/ 2 w 17"/>
                  <a:gd name="T3" fmla="*/ 2 h 6"/>
                  <a:gd name="T4" fmla="*/ 3 w 17"/>
                  <a:gd name="T5" fmla="*/ 6 h 6"/>
                  <a:gd name="T6" fmla="*/ 15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0"/>
                      <a:pt x="6" y="2"/>
                      <a:pt x="2" y="2"/>
                    </a:cubicBezTo>
                    <a:cubicBezTo>
                      <a:pt x="0" y="3"/>
                      <a:pt x="0" y="6"/>
                      <a:pt x="3" y="6"/>
                    </a:cubicBezTo>
                    <a:cubicBezTo>
                      <a:pt x="7" y="6"/>
                      <a:pt x="11" y="4"/>
                      <a:pt x="15"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2" name="Freeform: Shape 10821"/>
              <p:cNvSpPr/>
              <p:nvPr/>
            </p:nvSpPr>
            <p:spPr bwMode="auto">
              <a:xfrm>
                <a:off x="5923" y="3153"/>
                <a:ext cx="27" cy="8"/>
              </a:xfrm>
              <a:custGeom>
                <a:avLst/>
                <a:gdLst>
                  <a:gd name="T0" fmla="*/ 14 w 17"/>
                  <a:gd name="T1" fmla="*/ 0 h 5"/>
                  <a:gd name="T2" fmla="*/ 2 w 17"/>
                  <a:gd name="T3" fmla="*/ 1 h 5"/>
                  <a:gd name="T4" fmla="*/ 2 w 17"/>
                  <a:gd name="T5" fmla="*/ 5 h 5"/>
                  <a:gd name="T6" fmla="*/ 14 w 17"/>
                  <a:gd name="T7" fmla="*/ 4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2"/>
                      <a:pt x="0" y="5"/>
                      <a:pt x="2" y="5"/>
                    </a:cubicBezTo>
                    <a:cubicBezTo>
                      <a:pt x="6" y="5"/>
                      <a:pt x="10" y="4"/>
                      <a:pt x="14"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3" name="Freeform: Shape 10822"/>
              <p:cNvSpPr/>
              <p:nvPr/>
            </p:nvSpPr>
            <p:spPr bwMode="auto">
              <a:xfrm>
                <a:off x="5910" y="3164"/>
                <a:ext cx="27" cy="10"/>
              </a:xfrm>
              <a:custGeom>
                <a:avLst/>
                <a:gdLst>
                  <a:gd name="T0" fmla="*/ 14 w 17"/>
                  <a:gd name="T1" fmla="*/ 1 h 6"/>
                  <a:gd name="T2" fmla="*/ 3 w 17"/>
                  <a:gd name="T3" fmla="*/ 2 h 6"/>
                  <a:gd name="T4" fmla="*/ 3 w 17"/>
                  <a:gd name="T5" fmla="*/ 6 h 6"/>
                  <a:gd name="T6" fmla="*/ 15 w 17"/>
                  <a:gd name="T7" fmla="*/ 4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7" y="2"/>
                      <a:pt x="3" y="2"/>
                    </a:cubicBezTo>
                    <a:cubicBezTo>
                      <a:pt x="0" y="2"/>
                      <a:pt x="1" y="6"/>
                      <a:pt x="3" y="6"/>
                    </a:cubicBezTo>
                    <a:cubicBezTo>
                      <a:pt x="7" y="5"/>
                      <a:pt x="11" y="6"/>
                      <a:pt x="15"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4" name="Freeform: Shape 10823"/>
              <p:cNvSpPr/>
              <p:nvPr/>
            </p:nvSpPr>
            <p:spPr bwMode="auto">
              <a:xfrm>
                <a:off x="5962" y="3153"/>
                <a:ext cx="29" cy="13"/>
              </a:xfrm>
              <a:custGeom>
                <a:avLst/>
                <a:gdLst>
                  <a:gd name="T0" fmla="*/ 14 w 18"/>
                  <a:gd name="T1" fmla="*/ 1 h 8"/>
                  <a:gd name="T2" fmla="*/ 14 w 18"/>
                  <a:gd name="T3" fmla="*/ 1 h 8"/>
                  <a:gd name="T4" fmla="*/ 13 w 18"/>
                  <a:gd name="T5" fmla="*/ 2 h 8"/>
                  <a:gd name="T6" fmla="*/ 10 w 18"/>
                  <a:gd name="T7" fmla="*/ 3 h 8"/>
                  <a:gd name="T8" fmla="*/ 2 w 18"/>
                  <a:gd name="T9" fmla="*/ 4 h 8"/>
                  <a:gd name="T10" fmla="*/ 3 w 18"/>
                  <a:gd name="T11" fmla="*/ 8 h 8"/>
                  <a:gd name="T12" fmla="*/ 13 w 18"/>
                  <a:gd name="T13" fmla="*/ 5 h 8"/>
                  <a:gd name="T14" fmla="*/ 18 w 18"/>
                  <a:gd name="T15" fmla="*/ 2 h 8"/>
                  <a:gd name="T16" fmla="*/ 14 w 18"/>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
                    <a:moveTo>
                      <a:pt x="14" y="1"/>
                    </a:moveTo>
                    <a:cubicBezTo>
                      <a:pt x="14" y="1"/>
                      <a:pt x="14" y="1"/>
                      <a:pt x="14" y="1"/>
                    </a:cubicBezTo>
                    <a:cubicBezTo>
                      <a:pt x="14" y="1"/>
                      <a:pt x="13" y="1"/>
                      <a:pt x="13" y="2"/>
                    </a:cubicBezTo>
                    <a:cubicBezTo>
                      <a:pt x="12" y="2"/>
                      <a:pt x="11" y="2"/>
                      <a:pt x="10" y="3"/>
                    </a:cubicBezTo>
                    <a:cubicBezTo>
                      <a:pt x="8" y="3"/>
                      <a:pt x="5" y="4"/>
                      <a:pt x="2" y="4"/>
                    </a:cubicBezTo>
                    <a:cubicBezTo>
                      <a:pt x="0" y="4"/>
                      <a:pt x="0" y="8"/>
                      <a:pt x="3" y="8"/>
                    </a:cubicBezTo>
                    <a:cubicBezTo>
                      <a:pt x="6" y="8"/>
                      <a:pt x="10" y="7"/>
                      <a:pt x="13" y="5"/>
                    </a:cubicBezTo>
                    <a:cubicBezTo>
                      <a:pt x="15" y="5"/>
                      <a:pt x="18" y="4"/>
                      <a:pt x="18" y="2"/>
                    </a:cubicBezTo>
                    <a:cubicBezTo>
                      <a:pt x="18" y="0"/>
                      <a:pt x="15"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5" name="Freeform: Shape 10824"/>
              <p:cNvSpPr/>
              <p:nvPr/>
            </p:nvSpPr>
            <p:spPr bwMode="auto">
              <a:xfrm>
                <a:off x="5967" y="3131"/>
                <a:ext cx="31" cy="16"/>
              </a:xfrm>
              <a:custGeom>
                <a:avLst/>
                <a:gdLst>
                  <a:gd name="T0" fmla="*/ 16 w 20"/>
                  <a:gd name="T1" fmla="*/ 1 h 10"/>
                  <a:gd name="T2" fmla="*/ 3 w 20"/>
                  <a:gd name="T3" fmla="*/ 6 h 10"/>
                  <a:gd name="T4" fmla="*/ 3 w 20"/>
                  <a:gd name="T5" fmla="*/ 9 h 10"/>
                  <a:gd name="T6" fmla="*/ 18 w 20"/>
                  <a:gd name="T7" fmla="*/ 4 h 10"/>
                  <a:gd name="T8" fmla="*/ 16 w 20"/>
                  <a:gd name="T9" fmla="*/ 1 h 10"/>
                </a:gdLst>
                <a:ahLst/>
                <a:cxnLst>
                  <a:cxn ang="0">
                    <a:pos x="T0" y="T1"/>
                  </a:cxn>
                  <a:cxn ang="0">
                    <a:pos x="T2" y="T3"/>
                  </a:cxn>
                  <a:cxn ang="0">
                    <a:pos x="T4" y="T5"/>
                  </a:cxn>
                  <a:cxn ang="0">
                    <a:pos x="T6" y="T7"/>
                  </a:cxn>
                  <a:cxn ang="0">
                    <a:pos x="T8" y="T9"/>
                  </a:cxn>
                </a:cxnLst>
                <a:rect l="0" t="0" r="r" b="b"/>
                <a:pathLst>
                  <a:path w="20" h="10">
                    <a:moveTo>
                      <a:pt x="16" y="1"/>
                    </a:moveTo>
                    <a:cubicBezTo>
                      <a:pt x="12" y="3"/>
                      <a:pt x="7" y="5"/>
                      <a:pt x="3" y="6"/>
                    </a:cubicBezTo>
                    <a:cubicBezTo>
                      <a:pt x="0" y="6"/>
                      <a:pt x="1" y="10"/>
                      <a:pt x="3" y="9"/>
                    </a:cubicBezTo>
                    <a:cubicBezTo>
                      <a:pt x="8" y="9"/>
                      <a:pt x="13" y="7"/>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6" name="Freeform: Shape 10825"/>
              <p:cNvSpPr/>
              <p:nvPr/>
            </p:nvSpPr>
            <p:spPr bwMode="auto">
              <a:xfrm>
                <a:off x="5978" y="3109"/>
                <a:ext cx="30" cy="16"/>
              </a:xfrm>
              <a:custGeom>
                <a:avLst/>
                <a:gdLst>
                  <a:gd name="T0" fmla="*/ 15 w 19"/>
                  <a:gd name="T1" fmla="*/ 1 h 10"/>
                  <a:gd name="T2" fmla="*/ 2 w 19"/>
                  <a:gd name="T3" fmla="*/ 6 h 10"/>
                  <a:gd name="T4" fmla="*/ 3 w 19"/>
                  <a:gd name="T5" fmla="*/ 9 h 10"/>
                  <a:gd name="T6" fmla="*/ 17 w 19"/>
                  <a:gd name="T7" fmla="*/ 4 h 10"/>
                  <a:gd name="T8" fmla="*/ 15 w 19"/>
                  <a:gd name="T9" fmla="*/ 1 h 10"/>
                </a:gdLst>
                <a:ahLst/>
                <a:cxnLst>
                  <a:cxn ang="0">
                    <a:pos x="T0" y="T1"/>
                  </a:cxn>
                  <a:cxn ang="0">
                    <a:pos x="T2" y="T3"/>
                  </a:cxn>
                  <a:cxn ang="0">
                    <a:pos x="T4" y="T5"/>
                  </a:cxn>
                  <a:cxn ang="0">
                    <a:pos x="T6" y="T7"/>
                  </a:cxn>
                  <a:cxn ang="0">
                    <a:pos x="T8" y="T9"/>
                  </a:cxn>
                </a:cxnLst>
                <a:rect l="0" t="0" r="r" b="b"/>
                <a:pathLst>
                  <a:path w="19" h="10">
                    <a:moveTo>
                      <a:pt x="15" y="1"/>
                    </a:moveTo>
                    <a:cubicBezTo>
                      <a:pt x="2" y="6"/>
                      <a:pt x="2" y="6"/>
                      <a:pt x="2" y="6"/>
                    </a:cubicBezTo>
                    <a:cubicBezTo>
                      <a:pt x="0" y="6"/>
                      <a:pt x="1" y="10"/>
                      <a:pt x="3" y="9"/>
                    </a:cubicBezTo>
                    <a:cubicBezTo>
                      <a:pt x="17" y="4"/>
                      <a:pt x="17" y="4"/>
                      <a:pt x="17" y="4"/>
                    </a:cubicBezTo>
                    <a:cubicBezTo>
                      <a:pt x="19" y="3"/>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7" name="Freeform: Shape 10826"/>
              <p:cNvSpPr/>
              <p:nvPr/>
            </p:nvSpPr>
            <p:spPr bwMode="auto">
              <a:xfrm>
                <a:off x="5975" y="3092"/>
                <a:ext cx="28" cy="11"/>
              </a:xfrm>
              <a:custGeom>
                <a:avLst/>
                <a:gdLst>
                  <a:gd name="T0" fmla="*/ 15 w 18"/>
                  <a:gd name="T1" fmla="*/ 1 h 7"/>
                  <a:gd name="T2" fmla="*/ 3 w 18"/>
                  <a:gd name="T3" fmla="*/ 3 h 7"/>
                  <a:gd name="T4" fmla="*/ 3 w 18"/>
                  <a:gd name="T5" fmla="*/ 7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2"/>
                      <a:pt x="7" y="3"/>
                      <a:pt x="3" y="3"/>
                    </a:cubicBezTo>
                    <a:cubicBezTo>
                      <a:pt x="0" y="4"/>
                      <a:pt x="0" y="7"/>
                      <a:pt x="3" y="7"/>
                    </a:cubicBezTo>
                    <a:cubicBezTo>
                      <a:pt x="7" y="7"/>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8" name="Freeform: Shape 10827"/>
              <p:cNvSpPr/>
              <p:nvPr/>
            </p:nvSpPr>
            <p:spPr bwMode="auto">
              <a:xfrm>
                <a:off x="6019" y="3082"/>
                <a:ext cx="27" cy="15"/>
              </a:xfrm>
              <a:custGeom>
                <a:avLst/>
                <a:gdLst>
                  <a:gd name="T0" fmla="*/ 14 w 17"/>
                  <a:gd name="T1" fmla="*/ 1 h 9"/>
                  <a:gd name="T2" fmla="*/ 2 w 17"/>
                  <a:gd name="T3" fmla="*/ 5 h 9"/>
                  <a:gd name="T4" fmla="*/ 3 w 17"/>
                  <a:gd name="T5" fmla="*/ 9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2" y="5"/>
                      <a:pt x="2" y="5"/>
                      <a:pt x="2" y="5"/>
                    </a:cubicBezTo>
                    <a:cubicBezTo>
                      <a:pt x="0" y="6"/>
                      <a:pt x="1" y="9"/>
                      <a:pt x="3" y="9"/>
                    </a:cubicBezTo>
                    <a:cubicBezTo>
                      <a:pt x="15" y="4"/>
                      <a:pt x="15" y="4"/>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9" name="Freeform: Shape 10828"/>
              <p:cNvSpPr/>
              <p:nvPr/>
            </p:nvSpPr>
            <p:spPr bwMode="auto">
              <a:xfrm>
                <a:off x="6013" y="3109"/>
                <a:ext cx="25" cy="11"/>
              </a:xfrm>
              <a:custGeom>
                <a:avLst/>
                <a:gdLst>
                  <a:gd name="T0" fmla="*/ 12 w 16"/>
                  <a:gd name="T1" fmla="*/ 0 h 7"/>
                  <a:gd name="T2" fmla="*/ 3 w 16"/>
                  <a:gd name="T3" fmla="*/ 3 h 7"/>
                  <a:gd name="T4" fmla="*/ 4 w 16"/>
                  <a:gd name="T5" fmla="*/ 7 h 7"/>
                  <a:gd name="T6" fmla="*/ 14 w 16"/>
                  <a:gd name="T7" fmla="*/ 4 h 7"/>
                  <a:gd name="T8" fmla="*/ 12 w 16"/>
                  <a:gd name="T9" fmla="*/ 0 h 7"/>
                </a:gdLst>
                <a:ahLst/>
                <a:cxnLst>
                  <a:cxn ang="0">
                    <a:pos x="T0" y="T1"/>
                  </a:cxn>
                  <a:cxn ang="0">
                    <a:pos x="T2" y="T3"/>
                  </a:cxn>
                  <a:cxn ang="0">
                    <a:pos x="T4" y="T5"/>
                  </a:cxn>
                  <a:cxn ang="0">
                    <a:pos x="T6" y="T7"/>
                  </a:cxn>
                  <a:cxn ang="0">
                    <a:pos x="T8" y="T9"/>
                  </a:cxn>
                </a:cxnLst>
                <a:rect l="0" t="0" r="r" b="b"/>
                <a:pathLst>
                  <a:path w="16" h="7">
                    <a:moveTo>
                      <a:pt x="12" y="0"/>
                    </a:moveTo>
                    <a:cubicBezTo>
                      <a:pt x="9" y="1"/>
                      <a:pt x="6" y="2"/>
                      <a:pt x="3" y="3"/>
                    </a:cubicBezTo>
                    <a:cubicBezTo>
                      <a:pt x="0" y="4"/>
                      <a:pt x="2" y="7"/>
                      <a:pt x="4" y="7"/>
                    </a:cubicBezTo>
                    <a:cubicBezTo>
                      <a:pt x="7" y="5"/>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0" name="Freeform: Shape 10829"/>
              <p:cNvSpPr/>
              <p:nvPr/>
            </p:nvSpPr>
            <p:spPr bwMode="auto">
              <a:xfrm>
                <a:off x="6006" y="3131"/>
                <a:ext cx="30" cy="11"/>
              </a:xfrm>
              <a:custGeom>
                <a:avLst/>
                <a:gdLst>
                  <a:gd name="T0" fmla="*/ 15 w 19"/>
                  <a:gd name="T1" fmla="*/ 1 h 7"/>
                  <a:gd name="T2" fmla="*/ 3 w 19"/>
                  <a:gd name="T3" fmla="*/ 3 h 7"/>
                  <a:gd name="T4" fmla="*/ 2 w 19"/>
                  <a:gd name="T5" fmla="*/ 6 h 7"/>
                  <a:gd name="T6" fmla="*/ 16 w 19"/>
                  <a:gd name="T7" fmla="*/ 4 h 7"/>
                  <a:gd name="T8" fmla="*/ 15 w 19"/>
                  <a:gd name="T9" fmla="*/ 1 h 7"/>
                </a:gdLst>
                <a:ahLst/>
                <a:cxnLst>
                  <a:cxn ang="0">
                    <a:pos x="T0" y="T1"/>
                  </a:cxn>
                  <a:cxn ang="0">
                    <a:pos x="T2" y="T3"/>
                  </a:cxn>
                  <a:cxn ang="0">
                    <a:pos x="T4" y="T5"/>
                  </a:cxn>
                  <a:cxn ang="0">
                    <a:pos x="T6" y="T7"/>
                  </a:cxn>
                  <a:cxn ang="0">
                    <a:pos x="T8" y="T9"/>
                  </a:cxn>
                </a:cxnLst>
                <a:rect l="0" t="0" r="r" b="b"/>
                <a:pathLst>
                  <a:path w="19" h="7">
                    <a:moveTo>
                      <a:pt x="15" y="1"/>
                    </a:moveTo>
                    <a:cubicBezTo>
                      <a:pt x="11" y="2"/>
                      <a:pt x="7" y="3"/>
                      <a:pt x="3" y="3"/>
                    </a:cubicBezTo>
                    <a:cubicBezTo>
                      <a:pt x="0" y="2"/>
                      <a:pt x="0" y="6"/>
                      <a:pt x="2" y="6"/>
                    </a:cubicBezTo>
                    <a:cubicBezTo>
                      <a:pt x="7" y="7"/>
                      <a:pt x="12" y="6"/>
                      <a:pt x="16" y="4"/>
                    </a:cubicBezTo>
                    <a:cubicBezTo>
                      <a:pt x="19"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1" name="Freeform: Shape 10830"/>
              <p:cNvSpPr/>
              <p:nvPr/>
            </p:nvSpPr>
            <p:spPr bwMode="auto">
              <a:xfrm>
                <a:off x="6050" y="3126"/>
                <a:ext cx="24" cy="16"/>
              </a:xfrm>
              <a:custGeom>
                <a:avLst/>
                <a:gdLst>
                  <a:gd name="T0" fmla="*/ 12 w 15"/>
                  <a:gd name="T1" fmla="*/ 1 h 10"/>
                  <a:gd name="T2" fmla="*/ 9 w 15"/>
                  <a:gd name="T3" fmla="*/ 3 h 10"/>
                  <a:gd name="T4" fmla="*/ 8 w 15"/>
                  <a:gd name="T5" fmla="*/ 4 h 10"/>
                  <a:gd name="T6" fmla="*/ 2 w 15"/>
                  <a:gd name="T7" fmla="*/ 6 h 10"/>
                  <a:gd name="T8" fmla="*/ 4 w 15"/>
                  <a:gd name="T9" fmla="*/ 9 h 10"/>
                  <a:gd name="T10" fmla="*/ 12 w 15"/>
                  <a:gd name="T11" fmla="*/ 6 h 10"/>
                  <a:gd name="T12" fmla="*/ 12 w 1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2" y="1"/>
                    </a:moveTo>
                    <a:cubicBezTo>
                      <a:pt x="10" y="0"/>
                      <a:pt x="9" y="2"/>
                      <a:pt x="9" y="3"/>
                    </a:cubicBezTo>
                    <a:cubicBezTo>
                      <a:pt x="9" y="4"/>
                      <a:pt x="8" y="4"/>
                      <a:pt x="8" y="4"/>
                    </a:cubicBezTo>
                    <a:cubicBezTo>
                      <a:pt x="6" y="5"/>
                      <a:pt x="4" y="5"/>
                      <a:pt x="2" y="6"/>
                    </a:cubicBezTo>
                    <a:cubicBezTo>
                      <a:pt x="0" y="7"/>
                      <a:pt x="2" y="10"/>
                      <a:pt x="4" y="9"/>
                    </a:cubicBezTo>
                    <a:cubicBezTo>
                      <a:pt x="7" y="8"/>
                      <a:pt x="10" y="8"/>
                      <a:pt x="12" y="6"/>
                    </a:cubicBezTo>
                    <a:cubicBezTo>
                      <a:pt x="15" y="5"/>
                      <a:pt x="14" y="2"/>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2" name="Freeform: Shape 10831"/>
              <p:cNvSpPr/>
              <p:nvPr/>
            </p:nvSpPr>
            <p:spPr bwMode="auto">
              <a:xfrm>
                <a:off x="6052" y="3098"/>
                <a:ext cx="28" cy="21"/>
              </a:xfrm>
              <a:custGeom>
                <a:avLst/>
                <a:gdLst>
                  <a:gd name="T0" fmla="*/ 14 w 18"/>
                  <a:gd name="T1" fmla="*/ 2 h 13"/>
                  <a:gd name="T2" fmla="*/ 10 w 18"/>
                  <a:gd name="T3" fmla="*/ 5 h 13"/>
                  <a:gd name="T4" fmla="*/ 3 w 18"/>
                  <a:gd name="T5" fmla="*/ 9 h 13"/>
                  <a:gd name="T6" fmla="*/ 4 w 18"/>
                  <a:gd name="T7" fmla="*/ 12 h 13"/>
                  <a:gd name="T8" fmla="*/ 12 w 18"/>
                  <a:gd name="T9" fmla="*/ 8 h 13"/>
                  <a:gd name="T10" fmla="*/ 17 w 18"/>
                  <a:gd name="T11" fmla="*/ 4 h 13"/>
                  <a:gd name="T12" fmla="*/ 14 w 18"/>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8" h="13">
                    <a:moveTo>
                      <a:pt x="14" y="2"/>
                    </a:moveTo>
                    <a:cubicBezTo>
                      <a:pt x="13" y="3"/>
                      <a:pt x="11" y="4"/>
                      <a:pt x="10" y="5"/>
                    </a:cubicBezTo>
                    <a:cubicBezTo>
                      <a:pt x="8" y="6"/>
                      <a:pt x="5" y="8"/>
                      <a:pt x="3" y="9"/>
                    </a:cubicBezTo>
                    <a:cubicBezTo>
                      <a:pt x="0" y="10"/>
                      <a:pt x="2" y="13"/>
                      <a:pt x="4" y="12"/>
                    </a:cubicBezTo>
                    <a:cubicBezTo>
                      <a:pt x="7" y="11"/>
                      <a:pt x="9" y="10"/>
                      <a:pt x="12" y="8"/>
                    </a:cubicBezTo>
                    <a:cubicBezTo>
                      <a:pt x="14" y="7"/>
                      <a:pt x="16" y="6"/>
                      <a:pt x="17" y="4"/>
                    </a:cubicBezTo>
                    <a:cubicBezTo>
                      <a:pt x="18" y="2"/>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3" name="Freeform: Shape 10832"/>
              <p:cNvSpPr/>
              <p:nvPr/>
            </p:nvSpPr>
            <p:spPr bwMode="auto">
              <a:xfrm>
                <a:off x="6061" y="3076"/>
                <a:ext cx="32" cy="17"/>
              </a:xfrm>
              <a:custGeom>
                <a:avLst/>
                <a:gdLst>
                  <a:gd name="T0" fmla="*/ 16 w 20"/>
                  <a:gd name="T1" fmla="*/ 1 h 11"/>
                  <a:gd name="T2" fmla="*/ 3 w 20"/>
                  <a:gd name="T3" fmla="*/ 7 h 11"/>
                  <a:gd name="T4" fmla="*/ 4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4"/>
                      <a:pt x="7" y="5"/>
                      <a:pt x="3" y="7"/>
                    </a:cubicBezTo>
                    <a:cubicBezTo>
                      <a:pt x="0" y="8"/>
                      <a:pt x="2" y="11"/>
                      <a:pt x="4" y="10"/>
                    </a:cubicBezTo>
                    <a:cubicBezTo>
                      <a:pt x="9" y="8"/>
                      <a:pt x="14" y="7"/>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4" name="Freeform: Shape 10833"/>
              <p:cNvSpPr/>
              <p:nvPr/>
            </p:nvSpPr>
            <p:spPr bwMode="auto">
              <a:xfrm>
                <a:off x="6079" y="3057"/>
                <a:ext cx="27" cy="11"/>
              </a:xfrm>
              <a:custGeom>
                <a:avLst/>
                <a:gdLst>
                  <a:gd name="T0" fmla="*/ 14 w 17"/>
                  <a:gd name="T1" fmla="*/ 1 h 7"/>
                  <a:gd name="T2" fmla="*/ 2 w 17"/>
                  <a:gd name="T3" fmla="*/ 3 h 7"/>
                  <a:gd name="T4" fmla="*/ 2 w 17"/>
                  <a:gd name="T5" fmla="*/ 7 h 7"/>
                  <a:gd name="T6" fmla="*/ 14 w 17"/>
                  <a:gd name="T7" fmla="*/ 4 h 7"/>
                  <a:gd name="T8" fmla="*/ 14 w 17"/>
                  <a:gd name="T9" fmla="*/ 1 h 7"/>
                </a:gdLst>
                <a:ahLst/>
                <a:cxnLst>
                  <a:cxn ang="0">
                    <a:pos x="T0" y="T1"/>
                  </a:cxn>
                  <a:cxn ang="0">
                    <a:pos x="T2" y="T3"/>
                  </a:cxn>
                  <a:cxn ang="0">
                    <a:pos x="T4" y="T5"/>
                  </a:cxn>
                  <a:cxn ang="0">
                    <a:pos x="T6" y="T7"/>
                  </a:cxn>
                  <a:cxn ang="0">
                    <a:pos x="T8" y="T9"/>
                  </a:cxn>
                </a:cxnLst>
                <a:rect l="0" t="0" r="r" b="b"/>
                <a:pathLst>
                  <a:path w="17" h="7">
                    <a:moveTo>
                      <a:pt x="14" y="1"/>
                    </a:moveTo>
                    <a:cubicBezTo>
                      <a:pt x="10" y="1"/>
                      <a:pt x="6" y="3"/>
                      <a:pt x="2" y="3"/>
                    </a:cubicBezTo>
                    <a:cubicBezTo>
                      <a:pt x="0" y="3"/>
                      <a:pt x="0" y="7"/>
                      <a:pt x="2" y="7"/>
                    </a:cubicBezTo>
                    <a:cubicBezTo>
                      <a:pt x="6" y="6"/>
                      <a:pt x="10" y="5"/>
                      <a:pt x="14"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5" name="Freeform: Shape 10834"/>
              <p:cNvSpPr/>
              <p:nvPr/>
            </p:nvSpPr>
            <p:spPr bwMode="auto">
              <a:xfrm>
                <a:off x="6102" y="3070"/>
                <a:ext cx="26" cy="11"/>
              </a:xfrm>
              <a:custGeom>
                <a:avLst/>
                <a:gdLst>
                  <a:gd name="T0" fmla="*/ 12 w 16"/>
                  <a:gd name="T1" fmla="*/ 0 h 7"/>
                  <a:gd name="T2" fmla="*/ 2 w 16"/>
                  <a:gd name="T3" fmla="*/ 3 h 7"/>
                  <a:gd name="T4" fmla="*/ 2 w 16"/>
                  <a:gd name="T5" fmla="*/ 7 h 7"/>
                  <a:gd name="T6" fmla="*/ 14 w 16"/>
                  <a:gd name="T7" fmla="*/ 4 h 7"/>
                  <a:gd name="T8" fmla="*/ 12 w 16"/>
                  <a:gd name="T9" fmla="*/ 0 h 7"/>
                </a:gdLst>
                <a:ahLst/>
                <a:cxnLst>
                  <a:cxn ang="0">
                    <a:pos x="T0" y="T1"/>
                  </a:cxn>
                  <a:cxn ang="0">
                    <a:pos x="T2" y="T3"/>
                  </a:cxn>
                  <a:cxn ang="0">
                    <a:pos x="T4" y="T5"/>
                  </a:cxn>
                  <a:cxn ang="0">
                    <a:pos x="T6" y="T7"/>
                  </a:cxn>
                  <a:cxn ang="0">
                    <a:pos x="T8" y="T9"/>
                  </a:cxn>
                </a:cxnLst>
                <a:rect l="0" t="0" r="r" b="b"/>
                <a:pathLst>
                  <a:path w="16" h="7">
                    <a:moveTo>
                      <a:pt x="12" y="0"/>
                    </a:moveTo>
                    <a:cubicBezTo>
                      <a:pt x="9" y="2"/>
                      <a:pt x="5" y="3"/>
                      <a:pt x="2" y="3"/>
                    </a:cubicBezTo>
                    <a:cubicBezTo>
                      <a:pt x="0" y="3"/>
                      <a:pt x="0" y="7"/>
                      <a:pt x="2" y="7"/>
                    </a:cubicBezTo>
                    <a:cubicBezTo>
                      <a:pt x="6" y="7"/>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6" name="Freeform: Shape 10835"/>
              <p:cNvSpPr/>
              <p:nvPr/>
            </p:nvSpPr>
            <p:spPr bwMode="auto">
              <a:xfrm>
                <a:off x="6121" y="3042"/>
                <a:ext cx="27" cy="14"/>
              </a:xfrm>
              <a:custGeom>
                <a:avLst/>
                <a:gdLst>
                  <a:gd name="T0" fmla="*/ 13 w 17"/>
                  <a:gd name="T1" fmla="*/ 1 h 9"/>
                  <a:gd name="T2" fmla="*/ 3 w 17"/>
                  <a:gd name="T3" fmla="*/ 5 h 9"/>
                  <a:gd name="T4" fmla="*/ 3 w 17"/>
                  <a:gd name="T5" fmla="*/ 9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10" y="2"/>
                      <a:pt x="6" y="4"/>
                      <a:pt x="3" y="5"/>
                    </a:cubicBezTo>
                    <a:cubicBezTo>
                      <a:pt x="0" y="5"/>
                      <a:pt x="1" y="9"/>
                      <a:pt x="3" y="9"/>
                    </a:cubicBezTo>
                    <a:cubicBezTo>
                      <a:pt x="7" y="8"/>
                      <a:pt x="11" y="6"/>
                      <a:pt x="15" y="4"/>
                    </a:cubicBezTo>
                    <a:cubicBezTo>
                      <a:pt x="17" y="3"/>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7" name="Freeform: Shape 10836"/>
              <p:cNvSpPr/>
              <p:nvPr/>
            </p:nvSpPr>
            <p:spPr bwMode="auto">
              <a:xfrm>
                <a:off x="6147" y="3062"/>
                <a:ext cx="18" cy="13"/>
              </a:xfrm>
              <a:custGeom>
                <a:avLst/>
                <a:gdLst>
                  <a:gd name="T0" fmla="*/ 8 w 12"/>
                  <a:gd name="T1" fmla="*/ 2 h 8"/>
                  <a:gd name="T2" fmla="*/ 2 w 12"/>
                  <a:gd name="T3" fmla="*/ 4 h 8"/>
                  <a:gd name="T4" fmla="*/ 2 w 12"/>
                  <a:gd name="T5" fmla="*/ 8 h 8"/>
                  <a:gd name="T6" fmla="*/ 10 w 12"/>
                  <a:gd name="T7" fmla="*/ 4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4"/>
                      <a:pt x="2" y="4"/>
                    </a:cubicBezTo>
                    <a:cubicBezTo>
                      <a:pt x="0" y="4"/>
                      <a:pt x="0" y="8"/>
                      <a:pt x="2" y="8"/>
                    </a:cubicBezTo>
                    <a:cubicBezTo>
                      <a:pt x="5" y="7"/>
                      <a:pt x="8" y="7"/>
                      <a:pt x="10" y="4"/>
                    </a:cubicBezTo>
                    <a:cubicBezTo>
                      <a:pt x="12" y="3"/>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8" name="Freeform: Shape 10837"/>
              <p:cNvSpPr/>
              <p:nvPr/>
            </p:nvSpPr>
            <p:spPr bwMode="auto">
              <a:xfrm>
                <a:off x="6093" y="3098"/>
                <a:ext cx="25" cy="11"/>
              </a:xfrm>
              <a:custGeom>
                <a:avLst/>
                <a:gdLst>
                  <a:gd name="T0" fmla="*/ 12 w 16"/>
                  <a:gd name="T1" fmla="*/ 0 h 7"/>
                  <a:gd name="T2" fmla="*/ 3 w 16"/>
                  <a:gd name="T3" fmla="*/ 3 h 7"/>
                  <a:gd name="T4" fmla="*/ 3 w 16"/>
                  <a:gd name="T5" fmla="*/ 7 h 7"/>
                  <a:gd name="T6" fmla="*/ 9 w 16"/>
                  <a:gd name="T7" fmla="*/ 5 h 7"/>
                  <a:gd name="T8" fmla="*/ 12 w 16"/>
                  <a:gd name="T9" fmla="*/ 4 h 7"/>
                  <a:gd name="T10" fmla="*/ 13 w 16"/>
                  <a:gd name="T11" fmla="*/ 4 h 7"/>
                  <a:gd name="T12" fmla="*/ 13 w 16"/>
                  <a:gd name="T13" fmla="*/ 4 h 7"/>
                  <a:gd name="T14" fmla="*/ 16 w 16"/>
                  <a:gd name="T15" fmla="*/ 2 h 7"/>
                  <a:gd name="T16" fmla="*/ 12 w 1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2" y="0"/>
                    </a:moveTo>
                    <a:cubicBezTo>
                      <a:pt x="9" y="1"/>
                      <a:pt x="6" y="2"/>
                      <a:pt x="3" y="3"/>
                    </a:cubicBezTo>
                    <a:cubicBezTo>
                      <a:pt x="0" y="3"/>
                      <a:pt x="1" y="7"/>
                      <a:pt x="3" y="7"/>
                    </a:cubicBezTo>
                    <a:cubicBezTo>
                      <a:pt x="5" y="6"/>
                      <a:pt x="7" y="6"/>
                      <a:pt x="9" y="5"/>
                    </a:cubicBezTo>
                    <a:cubicBezTo>
                      <a:pt x="10" y="5"/>
                      <a:pt x="11" y="4"/>
                      <a:pt x="12" y="4"/>
                    </a:cubicBezTo>
                    <a:cubicBezTo>
                      <a:pt x="12" y="4"/>
                      <a:pt x="13" y="4"/>
                      <a:pt x="13" y="4"/>
                    </a:cubicBezTo>
                    <a:cubicBezTo>
                      <a:pt x="13" y="4"/>
                      <a:pt x="13" y="4"/>
                      <a:pt x="13" y="4"/>
                    </a:cubicBezTo>
                    <a:cubicBezTo>
                      <a:pt x="14" y="4"/>
                      <a:pt x="15" y="3"/>
                      <a:pt x="16" y="2"/>
                    </a:cubicBezTo>
                    <a:cubicBezTo>
                      <a:pt x="16" y="0"/>
                      <a:pt x="13"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9" name="Freeform: Shape 10838"/>
              <p:cNvSpPr/>
              <p:nvPr/>
            </p:nvSpPr>
            <p:spPr bwMode="auto">
              <a:xfrm>
                <a:off x="6099" y="3112"/>
                <a:ext cx="29" cy="13"/>
              </a:xfrm>
              <a:custGeom>
                <a:avLst/>
                <a:gdLst>
                  <a:gd name="T0" fmla="*/ 14 w 18"/>
                  <a:gd name="T1" fmla="*/ 1 h 8"/>
                  <a:gd name="T2" fmla="*/ 9 w 18"/>
                  <a:gd name="T3" fmla="*/ 3 h 8"/>
                  <a:gd name="T4" fmla="*/ 3 w 18"/>
                  <a:gd name="T5" fmla="*/ 4 h 8"/>
                  <a:gd name="T6" fmla="*/ 3 w 18"/>
                  <a:gd name="T7" fmla="*/ 8 h 8"/>
                  <a:gd name="T8" fmla="*/ 11 w 18"/>
                  <a:gd name="T9" fmla="*/ 7 h 8"/>
                  <a:gd name="T10" fmla="*/ 16 w 18"/>
                  <a:gd name="T11" fmla="*/ 4 h 8"/>
                  <a:gd name="T12" fmla="*/ 14 w 1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14" y="1"/>
                    </a:moveTo>
                    <a:cubicBezTo>
                      <a:pt x="13" y="2"/>
                      <a:pt x="11" y="3"/>
                      <a:pt x="9" y="3"/>
                    </a:cubicBezTo>
                    <a:cubicBezTo>
                      <a:pt x="7" y="4"/>
                      <a:pt x="5" y="4"/>
                      <a:pt x="3" y="4"/>
                    </a:cubicBezTo>
                    <a:cubicBezTo>
                      <a:pt x="0" y="5"/>
                      <a:pt x="1" y="8"/>
                      <a:pt x="3" y="8"/>
                    </a:cubicBezTo>
                    <a:cubicBezTo>
                      <a:pt x="6" y="8"/>
                      <a:pt x="8" y="7"/>
                      <a:pt x="11" y="7"/>
                    </a:cubicBezTo>
                    <a:cubicBezTo>
                      <a:pt x="12" y="6"/>
                      <a:pt x="15" y="6"/>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0" name="Freeform: Shape 10839"/>
              <p:cNvSpPr/>
              <p:nvPr/>
            </p:nvSpPr>
            <p:spPr bwMode="auto">
              <a:xfrm>
                <a:off x="6139" y="3082"/>
                <a:ext cx="30" cy="19"/>
              </a:xfrm>
              <a:custGeom>
                <a:avLst/>
                <a:gdLst>
                  <a:gd name="T0" fmla="*/ 15 w 19"/>
                  <a:gd name="T1" fmla="*/ 2 h 12"/>
                  <a:gd name="T2" fmla="*/ 3 w 19"/>
                  <a:gd name="T3" fmla="*/ 7 h 12"/>
                  <a:gd name="T4" fmla="*/ 4 w 19"/>
                  <a:gd name="T5" fmla="*/ 11 h 12"/>
                  <a:gd name="T6" fmla="*/ 12 w 19"/>
                  <a:gd name="T7" fmla="*/ 8 h 12"/>
                  <a:gd name="T8" fmla="*/ 17 w 19"/>
                  <a:gd name="T9" fmla="*/ 5 h 12"/>
                  <a:gd name="T10" fmla="*/ 15 w 19"/>
                  <a:gd name="T11" fmla="*/ 2 h 12"/>
                </a:gdLst>
                <a:ahLst/>
                <a:cxnLst>
                  <a:cxn ang="0">
                    <a:pos x="T0" y="T1"/>
                  </a:cxn>
                  <a:cxn ang="0">
                    <a:pos x="T2" y="T3"/>
                  </a:cxn>
                  <a:cxn ang="0">
                    <a:pos x="T4" y="T5"/>
                  </a:cxn>
                  <a:cxn ang="0">
                    <a:pos x="T6" y="T7"/>
                  </a:cxn>
                  <a:cxn ang="0">
                    <a:pos x="T8" y="T9"/>
                  </a:cxn>
                  <a:cxn ang="0">
                    <a:pos x="T10" y="T11"/>
                  </a:cxn>
                </a:cxnLst>
                <a:rect l="0" t="0" r="r" b="b"/>
                <a:pathLst>
                  <a:path w="19" h="12">
                    <a:moveTo>
                      <a:pt x="15" y="2"/>
                    </a:moveTo>
                    <a:cubicBezTo>
                      <a:pt x="12" y="5"/>
                      <a:pt x="6" y="6"/>
                      <a:pt x="3" y="7"/>
                    </a:cubicBezTo>
                    <a:cubicBezTo>
                      <a:pt x="0" y="8"/>
                      <a:pt x="2" y="12"/>
                      <a:pt x="4" y="11"/>
                    </a:cubicBezTo>
                    <a:cubicBezTo>
                      <a:pt x="7" y="10"/>
                      <a:pt x="9" y="9"/>
                      <a:pt x="12" y="8"/>
                    </a:cubicBezTo>
                    <a:cubicBezTo>
                      <a:pt x="13" y="7"/>
                      <a:pt x="16" y="6"/>
                      <a:pt x="17" y="5"/>
                    </a:cubicBezTo>
                    <a:cubicBezTo>
                      <a:pt x="19"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1" name="Freeform: Shape 10840"/>
              <p:cNvSpPr/>
              <p:nvPr/>
            </p:nvSpPr>
            <p:spPr bwMode="auto">
              <a:xfrm>
                <a:off x="6175" y="3081"/>
                <a:ext cx="20" cy="16"/>
              </a:xfrm>
              <a:custGeom>
                <a:avLst/>
                <a:gdLst>
                  <a:gd name="T0" fmla="*/ 8 w 13"/>
                  <a:gd name="T1" fmla="*/ 2 h 10"/>
                  <a:gd name="T2" fmla="*/ 2 w 13"/>
                  <a:gd name="T3" fmla="*/ 6 h 10"/>
                  <a:gd name="T4" fmla="*/ 2 w 13"/>
                  <a:gd name="T5" fmla="*/ 10 h 10"/>
                  <a:gd name="T6" fmla="*/ 12 w 13"/>
                  <a:gd name="T7" fmla="*/ 4 h 10"/>
                  <a:gd name="T8" fmla="*/ 8 w 13"/>
                  <a:gd name="T9" fmla="*/ 2 h 10"/>
                </a:gdLst>
                <a:ahLst/>
                <a:cxnLst>
                  <a:cxn ang="0">
                    <a:pos x="T0" y="T1"/>
                  </a:cxn>
                  <a:cxn ang="0">
                    <a:pos x="T2" y="T3"/>
                  </a:cxn>
                  <a:cxn ang="0">
                    <a:pos x="T4" y="T5"/>
                  </a:cxn>
                  <a:cxn ang="0">
                    <a:pos x="T6" y="T7"/>
                  </a:cxn>
                  <a:cxn ang="0">
                    <a:pos x="T8" y="T9"/>
                  </a:cxn>
                </a:cxnLst>
                <a:rect l="0" t="0" r="r" b="b"/>
                <a:pathLst>
                  <a:path w="13" h="10">
                    <a:moveTo>
                      <a:pt x="8" y="2"/>
                    </a:moveTo>
                    <a:cubicBezTo>
                      <a:pt x="7" y="4"/>
                      <a:pt x="4" y="6"/>
                      <a:pt x="2" y="6"/>
                    </a:cubicBezTo>
                    <a:cubicBezTo>
                      <a:pt x="0" y="6"/>
                      <a:pt x="0" y="10"/>
                      <a:pt x="2" y="10"/>
                    </a:cubicBezTo>
                    <a:cubicBezTo>
                      <a:pt x="6" y="9"/>
                      <a:pt x="10" y="7"/>
                      <a:pt x="12"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2" name="Freeform: Shape 10841"/>
              <p:cNvSpPr/>
              <p:nvPr/>
            </p:nvSpPr>
            <p:spPr bwMode="auto">
              <a:xfrm>
                <a:off x="5145" y="3618"/>
                <a:ext cx="30" cy="16"/>
              </a:xfrm>
              <a:custGeom>
                <a:avLst/>
                <a:gdLst>
                  <a:gd name="T0" fmla="*/ 15 w 19"/>
                  <a:gd name="T1" fmla="*/ 2 h 10"/>
                  <a:gd name="T2" fmla="*/ 4 w 19"/>
                  <a:gd name="T3" fmla="*/ 2 h 10"/>
                  <a:gd name="T4" fmla="*/ 1 w 19"/>
                  <a:gd name="T5" fmla="*/ 3 h 10"/>
                  <a:gd name="T6" fmla="*/ 17 w 19"/>
                  <a:gd name="T7" fmla="*/ 6 h 10"/>
                  <a:gd name="T8" fmla="*/ 15 w 19"/>
                  <a:gd name="T9" fmla="*/ 2 h 10"/>
                </a:gdLst>
                <a:ahLst/>
                <a:cxnLst>
                  <a:cxn ang="0">
                    <a:pos x="T0" y="T1"/>
                  </a:cxn>
                  <a:cxn ang="0">
                    <a:pos x="T2" y="T3"/>
                  </a:cxn>
                  <a:cxn ang="0">
                    <a:pos x="T4" y="T5"/>
                  </a:cxn>
                  <a:cxn ang="0">
                    <a:pos x="T6" y="T7"/>
                  </a:cxn>
                  <a:cxn ang="0">
                    <a:pos x="T8" y="T9"/>
                  </a:cxn>
                </a:cxnLst>
                <a:rect l="0" t="0" r="r" b="b"/>
                <a:pathLst>
                  <a:path w="19" h="10">
                    <a:moveTo>
                      <a:pt x="15" y="2"/>
                    </a:moveTo>
                    <a:cubicBezTo>
                      <a:pt x="12" y="4"/>
                      <a:pt x="6" y="6"/>
                      <a:pt x="4" y="2"/>
                    </a:cubicBezTo>
                    <a:cubicBezTo>
                      <a:pt x="3" y="0"/>
                      <a:pt x="0" y="1"/>
                      <a:pt x="1" y="3"/>
                    </a:cubicBezTo>
                    <a:cubicBezTo>
                      <a:pt x="4" y="10"/>
                      <a:pt x="12" y="9"/>
                      <a:pt x="17" y="6"/>
                    </a:cubicBezTo>
                    <a:cubicBezTo>
                      <a:pt x="19" y="4"/>
                      <a:pt x="17" y="1"/>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3" name="Freeform: Shape 10842"/>
              <p:cNvSpPr/>
              <p:nvPr/>
            </p:nvSpPr>
            <p:spPr bwMode="auto">
              <a:xfrm>
                <a:off x="5172" y="3612"/>
                <a:ext cx="36" cy="17"/>
              </a:xfrm>
              <a:custGeom>
                <a:avLst/>
                <a:gdLst>
                  <a:gd name="T0" fmla="*/ 18 w 23"/>
                  <a:gd name="T1" fmla="*/ 2 h 11"/>
                  <a:gd name="T2" fmla="*/ 4 w 23"/>
                  <a:gd name="T3" fmla="*/ 2 h 11"/>
                  <a:gd name="T4" fmla="*/ 2 w 23"/>
                  <a:gd name="T5" fmla="*/ 5 h 11"/>
                  <a:gd name="T6" fmla="*/ 21 w 23"/>
                  <a:gd name="T7" fmla="*/ 5 h 11"/>
                  <a:gd name="T8" fmla="*/ 18 w 23"/>
                  <a:gd name="T9" fmla="*/ 2 h 11"/>
                </a:gdLst>
                <a:ahLst/>
                <a:cxnLst>
                  <a:cxn ang="0">
                    <a:pos x="T0" y="T1"/>
                  </a:cxn>
                  <a:cxn ang="0">
                    <a:pos x="T2" y="T3"/>
                  </a:cxn>
                  <a:cxn ang="0">
                    <a:pos x="T4" y="T5"/>
                  </a:cxn>
                  <a:cxn ang="0">
                    <a:pos x="T6" y="T7"/>
                  </a:cxn>
                  <a:cxn ang="0">
                    <a:pos x="T8" y="T9"/>
                  </a:cxn>
                </a:cxnLst>
                <a:rect l="0" t="0" r="r" b="b"/>
                <a:pathLst>
                  <a:path w="23" h="11">
                    <a:moveTo>
                      <a:pt x="18" y="2"/>
                    </a:moveTo>
                    <a:cubicBezTo>
                      <a:pt x="14" y="6"/>
                      <a:pt x="9" y="4"/>
                      <a:pt x="4" y="2"/>
                    </a:cubicBezTo>
                    <a:cubicBezTo>
                      <a:pt x="2" y="0"/>
                      <a:pt x="0" y="3"/>
                      <a:pt x="2" y="5"/>
                    </a:cubicBezTo>
                    <a:cubicBezTo>
                      <a:pt x="8" y="9"/>
                      <a:pt x="15" y="11"/>
                      <a:pt x="21" y="5"/>
                    </a:cubicBezTo>
                    <a:cubicBezTo>
                      <a:pt x="23" y="3"/>
                      <a:pt x="20" y="1"/>
                      <a:pt x="1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4" name="Freeform: Shape 10843"/>
              <p:cNvSpPr/>
              <p:nvPr/>
            </p:nvSpPr>
            <p:spPr bwMode="auto">
              <a:xfrm>
                <a:off x="5157" y="3642"/>
                <a:ext cx="41" cy="12"/>
              </a:xfrm>
              <a:custGeom>
                <a:avLst/>
                <a:gdLst>
                  <a:gd name="T0" fmla="*/ 21 w 26"/>
                  <a:gd name="T1" fmla="*/ 1 h 8"/>
                  <a:gd name="T2" fmla="*/ 4 w 26"/>
                  <a:gd name="T3" fmla="*/ 2 h 8"/>
                  <a:gd name="T4" fmla="*/ 3 w 26"/>
                  <a:gd name="T5" fmla="*/ 5 h 8"/>
                  <a:gd name="T6" fmla="*/ 23 w 26"/>
                  <a:gd name="T7" fmla="*/ 4 h 8"/>
                  <a:gd name="T8" fmla="*/ 21 w 26"/>
                  <a:gd name="T9" fmla="*/ 1 h 8"/>
                </a:gdLst>
                <a:ahLst/>
                <a:cxnLst>
                  <a:cxn ang="0">
                    <a:pos x="T0" y="T1"/>
                  </a:cxn>
                  <a:cxn ang="0">
                    <a:pos x="T2" y="T3"/>
                  </a:cxn>
                  <a:cxn ang="0">
                    <a:pos x="T4" y="T5"/>
                  </a:cxn>
                  <a:cxn ang="0">
                    <a:pos x="T6" y="T7"/>
                  </a:cxn>
                  <a:cxn ang="0">
                    <a:pos x="T8" y="T9"/>
                  </a:cxn>
                </a:cxnLst>
                <a:rect l="0" t="0" r="r" b="b"/>
                <a:pathLst>
                  <a:path w="26" h="8">
                    <a:moveTo>
                      <a:pt x="21" y="1"/>
                    </a:moveTo>
                    <a:cubicBezTo>
                      <a:pt x="16" y="4"/>
                      <a:pt x="10" y="4"/>
                      <a:pt x="4" y="2"/>
                    </a:cubicBezTo>
                    <a:cubicBezTo>
                      <a:pt x="2" y="1"/>
                      <a:pt x="0" y="4"/>
                      <a:pt x="3" y="5"/>
                    </a:cubicBezTo>
                    <a:cubicBezTo>
                      <a:pt x="9" y="8"/>
                      <a:pt x="17" y="8"/>
                      <a:pt x="23" y="4"/>
                    </a:cubicBezTo>
                    <a:cubicBezTo>
                      <a:pt x="26" y="3"/>
                      <a:pt x="23" y="0"/>
                      <a:pt x="2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5" name="Freeform: Shape 10844"/>
              <p:cNvSpPr/>
              <p:nvPr/>
            </p:nvSpPr>
            <p:spPr bwMode="auto">
              <a:xfrm>
                <a:off x="5203" y="3629"/>
                <a:ext cx="35" cy="14"/>
              </a:xfrm>
              <a:custGeom>
                <a:avLst/>
                <a:gdLst>
                  <a:gd name="T0" fmla="*/ 18 w 22"/>
                  <a:gd name="T1" fmla="*/ 1 h 9"/>
                  <a:gd name="T2" fmla="*/ 5 w 22"/>
                  <a:gd name="T3" fmla="*/ 2 h 9"/>
                  <a:gd name="T4" fmla="*/ 2 w 22"/>
                  <a:gd name="T5" fmla="*/ 5 h 9"/>
                  <a:gd name="T6" fmla="*/ 20 w 22"/>
                  <a:gd name="T7" fmla="*/ 4 h 9"/>
                  <a:gd name="T8" fmla="*/ 18 w 22"/>
                  <a:gd name="T9" fmla="*/ 1 h 9"/>
                </a:gdLst>
                <a:ahLst/>
                <a:cxnLst>
                  <a:cxn ang="0">
                    <a:pos x="T0" y="T1"/>
                  </a:cxn>
                  <a:cxn ang="0">
                    <a:pos x="T2" y="T3"/>
                  </a:cxn>
                  <a:cxn ang="0">
                    <a:pos x="T4" y="T5"/>
                  </a:cxn>
                  <a:cxn ang="0">
                    <a:pos x="T6" y="T7"/>
                  </a:cxn>
                  <a:cxn ang="0">
                    <a:pos x="T8" y="T9"/>
                  </a:cxn>
                </a:cxnLst>
                <a:rect l="0" t="0" r="r" b="b"/>
                <a:pathLst>
                  <a:path w="22" h="9">
                    <a:moveTo>
                      <a:pt x="18" y="1"/>
                    </a:moveTo>
                    <a:cubicBezTo>
                      <a:pt x="14" y="4"/>
                      <a:pt x="9" y="5"/>
                      <a:pt x="5" y="2"/>
                    </a:cubicBezTo>
                    <a:cubicBezTo>
                      <a:pt x="3" y="1"/>
                      <a:pt x="0" y="4"/>
                      <a:pt x="2" y="5"/>
                    </a:cubicBezTo>
                    <a:cubicBezTo>
                      <a:pt x="8" y="9"/>
                      <a:pt x="15" y="8"/>
                      <a:pt x="20" y="4"/>
                    </a:cubicBezTo>
                    <a:cubicBezTo>
                      <a:pt x="22" y="3"/>
                      <a:pt x="20"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6" name="Freeform: Shape 10845"/>
              <p:cNvSpPr/>
              <p:nvPr/>
            </p:nvSpPr>
            <p:spPr bwMode="auto">
              <a:xfrm>
                <a:off x="5219" y="3610"/>
                <a:ext cx="33" cy="16"/>
              </a:xfrm>
              <a:custGeom>
                <a:avLst/>
                <a:gdLst>
                  <a:gd name="T0" fmla="*/ 16 w 21"/>
                  <a:gd name="T1" fmla="*/ 2 h 10"/>
                  <a:gd name="T2" fmla="*/ 4 w 21"/>
                  <a:gd name="T3" fmla="*/ 1 h 10"/>
                  <a:gd name="T4" fmla="*/ 2 w 21"/>
                  <a:gd name="T5" fmla="*/ 4 h 10"/>
                  <a:gd name="T6" fmla="*/ 19 w 21"/>
                  <a:gd name="T7" fmla="*/ 5 h 10"/>
                  <a:gd name="T8" fmla="*/ 16 w 21"/>
                  <a:gd name="T9" fmla="*/ 2 h 10"/>
                </a:gdLst>
                <a:ahLst/>
                <a:cxnLst>
                  <a:cxn ang="0">
                    <a:pos x="T0" y="T1"/>
                  </a:cxn>
                  <a:cxn ang="0">
                    <a:pos x="T2" y="T3"/>
                  </a:cxn>
                  <a:cxn ang="0">
                    <a:pos x="T4" y="T5"/>
                  </a:cxn>
                  <a:cxn ang="0">
                    <a:pos x="T6" y="T7"/>
                  </a:cxn>
                  <a:cxn ang="0">
                    <a:pos x="T8" y="T9"/>
                  </a:cxn>
                </a:cxnLst>
                <a:rect l="0" t="0" r="r" b="b"/>
                <a:pathLst>
                  <a:path w="21" h="10">
                    <a:moveTo>
                      <a:pt x="16" y="2"/>
                    </a:moveTo>
                    <a:cubicBezTo>
                      <a:pt x="12" y="6"/>
                      <a:pt x="8" y="5"/>
                      <a:pt x="4" y="1"/>
                    </a:cubicBezTo>
                    <a:cubicBezTo>
                      <a:pt x="2" y="0"/>
                      <a:pt x="0" y="2"/>
                      <a:pt x="2" y="4"/>
                    </a:cubicBezTo>
                    <a:cubicBezTo>
                      <a:pt x="7" y="9"/>
                      <a:pt x="14" y="10"/>
                      <a:pt x="19" y="5"/>
                    </a:cubicBezTo>
                    <a:cubicBezTo>
                      <a:pt x="21" y="3"/>
                      <a:pt x="18" y="1"/>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7" name="Freeform: Shape 10846"/>
              <p:cNvSpPr/>
              <p:nvPr/>
            </p:nvSpPr>
            <p:spPr bwMode="auto">
              <a:xfrm>
                <a:off x="5261" y="3612"/>
                <a:ext cx="40" cy="13"/>
              </a:xfrm>
              <a:custGeom>
                <a:avLst/>
                <a:gdLst>
                  <a:gd name="T0" fmla="*/ 21 w 25"/>
                  <a:gd name="T1" fmla="*/ 2 h 8"/>
                  <a:gd name="T2" fmla="*/ 5 w 25"/>
                  <a:gd name="T3" fmla="*/ 1 h 8"/>
                  <a:gd name="T4" fmla="*/ 2 w 25"/>
                  <a:gd name="T5" fmla="*/ 4 h 8"/>
                  <a:gd name="T6" fmla="*/ 22 w 25"/>
                  <a:gd name="T7" fmla="*/ 6 h 8"/>
                  <a:gd name="T8" fmla="*/ 21 w 25"/>
                  <a:gd name="T9" fmla="*/ 2 h 8"/>
                </a:gdLst>
                <a:ahLst/>
                <a:cxnLst>
                  <a:cxn ang="0">
                    <a:pos x="T0" y="T1"/>
                  </a:cxn>
                  <a:cxn ang="0">
                    <a:pos x="T2" y="T3"/>
                  </a:cxn>
                  <a:cxn ang="0">
                    <a:pos x="T4" y="T5"/>
                  </a:cxn>
                  <a:cxn ang="0">
                    <a:pos x="T6" y="T7"/>
                  </a:cxn>
                  <a:cxn ang="0">
                    <a:pos x="T8" y="T9"/>
                  </a:cxn>
                </a:cxnLst>
                <a:rect l="0" t="0" r="r" b="b"/>
                <a:pathLst>
                  <a:path w="25" h="8">
                    <a:moveTo>
                      <a:pt x="21" y="2"/>
                    </a:moveTo>
                    <a:cubicBezTo>
                      <a:pt x="16" y="4"/>
                      <a:pt x="9" y="4"/>
                      <a:pt x="5" y="1"/>
                    </a:cubicBezTo>
                    <a:cubicBezTo>
                      <a:pt x="3" y="0"/>
                      <a:pt x="0" y="3"/>
                      <a:pt x="2" y="4"/>
                    </a:cubicBezTo>
                    <a:cubicBezTo>
                      <a:pt x="8" y="8"/>
                      <a:pt x="16" y="8"/>
                      <a:pt x="22" y="6"/>
                    </a:cubicBezTo>
                    <a:cubicBezTo>
                      <a:pt x="25" y="5"/>
                      <a:pt x="23" y="1"/>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8" name="Freeform: Shape 10847"/>
              <p:cNvSpPr/>
              <p:nvPr/>
            </p:nvSpPr>
            <p:spPr bwMode="auto">
              <a:xfrm>
                <a:off x="5261" y="3632"/>
                <a:ext cx="30" cy="10"/>
              </a:xfrm>
              <a:custGeom>
                <a:avLst/>
                <a:gdLst>
                  <a:gd name="T0" fmla="*/ 16 w 19"/>
                  <a:gd name="T1" fmla="*/ 1 h 6"/>
                  <a:gd name="T2" fmla="*/ 3 w 19"/>
                  <a:gd name="T3" fmla="*/ 1 h 6"/>
                  <a:gd name="T4" fmla="*/ 3 w 19"/>
                  <a:gd name="T5" fmla="*/ 5 h 6"/>
                  <a:gd name="T6" fmla="*/ 17 w 19"/>
                  <a:gd name="T7" fmla="*/ 4 h 6"/>
                  <a:gd name="T8" fmla="*/ 16 w 19"/>
                  <a:gd name="T9" fmla="*/ 1 h 6"/>
                </a:gdLst>
                <a:ahLst/>
                <a:cxnLst>
                  <a:cxn ang="0">
                    <a:pos x="T0" y="T1"/>
                  </a:cxn>
                  <a:cxn ang="0">
                    <a:pos x="T2" y="T3"/>
                  </a:cxn>
                  <a:cxn ang="0">
                    <a:pos x="T4" y="T5"/>
                  </a:cxn>
                  <a:cxn ang="0">
                    <a:pos x="T6" y="T7"/>
                  </a:cxn>
                  <a:cxn ang="0">
                    <a:pos x="T8" y="T9"/>
                  </a:cxn>
                </a:cxnLst>
                <a:rect l="0" t="0" r="r" b="b"/>
                <a:pathLst>
                  <a:path w="19" h="6">
                    <a:moveTo>
                      <a:pt x="16" y="1"/>
                    </a:moveTo>
                    <a:cubicBezTo>
                      <a:pt x="12" y="2"/>
                      <a:pt x="8" y="2"/>
                      <a:pt x="3" y="1"/>
                    </a:cubicBezTo>
                    <a:cubicBezTo>
                      <a:pt x="1" y="1"/>
                      <a:pt x="0" y="4"/>
                      <a:pt x="3" y="5"/>
                    </a:cubicBezTo>
                    <a:cubicBezTo>
                      <a:pt x="7" y="6"/>
                      <a:pt x="12" y="5"/>
                      <a:pt x="17" y="4"/>
                    </a:cubicBezTo>
                    <a:cubicBezTo>
                      <a:pt x="19"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9" name="Freeform: Shape 10848"/>
              <p:cNvSpPr/>
              <p:nvPr/>
            </p:nvSpPr>
            <p:spPr bwMode="auto">
              <a:xfrm>
                <a:off x="5241" y="3648"/>
                <a:ext cx="27" cy="13"/>
              </a:xfrm>
              <a:custGeom>
                <a:avLst/>
                <a:gdLst>
                  <a:gd name="T0" fmla="*/ 13 w 17"/>
                  <a:gd name="T1" fmla="*/ 3 h 8"/>
                  <a:gd name="T2" fmla="*/ 3 w 17"/>
                  <a:gd name="T3" fmla="*/ 1 h 8"/>
                  <a:gd name="T4" fmla="*/ 2 w 17"/>
                  <a:gd name="T5" fmla="*/ 4 h 8"/>
                  <a:gd name="T6" fmla="*/ 15 w 17"/>
                  <a:gd name="T7" fmla="*/ 6 h 8"/>
                  <a:gd name="T8" fmla="*/ 13 w 17"/>
                  <a:gd name="T9" fmla="*/ 3 h 8"/>
                </a:gdLst>
                <a:ahLst/>
                <a:cxnLst>
                  <a:cxn ang="0">
                    <a:pos x="T0" y="T1"/>
                  </a:cxn>
                  <a:cxn ang="0">
                    <a:pos x="T2" y="T3"/>
                  </a:cxn>
                  <a:cxn ang="0">
                    <a:pos x="T4" y="T5"/>
                  </a:cxn>
                  <a:cxn ang="0">
                    <a:pos x="T6" y="T7"/>
                  </a:cxn>
                  <a:cxn ang="0">
                    <a:pos x="T8" y="T9"/>
                  </a:cxn>
                </a:cxnLst>
                <a:rect l="0" t="0" r="r" b="b"/>
                <a:pathLst>
                  <a:path w="17" h="8">
                    <a:moveTo>
                      <a:pt x="13" y="3"/>
                    </a:moveTo>
                    <a:cubicBezTo>
                      <a:pt x="10" y="4"/>
                      <a:pt x="7" y="2"/>
                      <a:pt x="3" y="1"/>
                    </a:cubicBezTo>
                    <a:cubicBezTo>
                      <a:pt x="1" y="0"/>
                      <a:pt x="0" y="3"/>
                      <a:pt x="2" y="4"/>
                    </a:cubicBezTo>
                    <a:cubicBezTo>
                      <a:pt x="6" y="6"/>
                      <a:pt x="10" y="8"/>
                      <a:pt x="15" y="6"/>
                    </a:cubicBezTo>
                    <a:cubicBezTo>
                      <a:pt x="17" y="5"/>
                      <a:pt x="16" y="2"/>
                      <a:pt x="1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0" name="Freeform: Shape 10849"/>
              <p:cNvSpPr/>
              <p:nvPr/>
            </p:nvSpPr>
            <p:spPr bwMode="auto">
              <a:xfrm>
                <a:off x="5206" y="3653"/>
                <a:ext cx="33" cy="14"/>
              </a:xfrm>
              <a:custGeom>
                <a:avLst/>
                <a:gdLst>
                  <a:gd name="T0" fmla="*/ 18 w 21"/>
                  <a:gd name="T1" fmla="*/ 5 h 9"/>
                  <a:gd name="T2" fmla="*/ 4 w 21"/>
                  <a:gd name="T3" fmla="*/ 2 h 9"/>
                  <a:gd name="T4" fmla="*/ 2 w 21"/>
                  <a:gd name="T5" fmla="*/ 4 h 9"/>
                  <a:gd name="T6" fmla="*/ 18 w 21"/>
                  <a:gd name="T7" fmla="*/ 8 h 9"/>
                  <a:gd name="T8" fmla="*/ 18 w 21"/>
                  <a:gd name="T9" fmla="*/ 5 h 9"/>
                </a:gdLst>
                <a:ahLst/>
                <a:cxnLst>
                  <a:cxn ang="0">
                    <a:pos x="T0" y="T1"/>
                  </a:cxn>
                  <a:cxn ang="0">
                    <a:pos x="T2" y="T3"/>
                  </a:cxn>
                  <a:cxn ang="0">
                    <a:pos x="T4" y="T5"/>
                  </a:cxn>
                  <a:cxn ang="0">
                    <a:pos x="T6" y="T7"/>
                  </a:cxn>
                  <a:cxn ang="0">
                    <a:pos x="T8" y="T9"/>
                  </a:cxn>
                </a:cxnLst>
                <a:rect l="0" t="0" r="r" b="b"/>
                <a:pathLst>
                  <a:path w="21" h="9">
                    <a:moveTo>
                      <a:pt x="18" y="5"/>
                    </a:moveTo>
                    <a:cubicBezTo>
                      <a:pt x="13" y="5"/>
                      <a:pt x="8" y="4"/>
                      <a:pt x="4" y="2"/>
                    </a:cubicBezTo>
                    <a:cubicBezTo>
                      <a:pt x="2" y="0"/>
                      <a:pt x="0" y="3"/>
                      <a:pt x="2" y="4"/>
                    </a:cubicBezTo>
                    <a:cubicBezTo>
                      <a:pt x="7" y="8"/>
                      <a:pt x="12" y="9"/>
                      <a:pt x="18" y="8"/>
                    </a:cubicBezTo>
                    <a:cubicBezTo>
                      <a:pt x="21" y="8"/>
                      <a:pt x="20" y="4"/>
                      <a:pt x="18"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1" name="Freeform: Shape 10850"/>
              <p:cNvSpPr/>
              <p:nvPr/>
            </p:nvSpPr>
            <p:spPr bwMode="auto">
              <a:xfrm>
                <a:off x="5261" y="3681"/>
                <a:ext cx="32" cy="8"/>
              </a:xfrm>
              <a:custGeom>
                <a:avLst/>
                <a:gdLst>
                  <a:gd name="T0" fmla="*/ 17 w 20"/>
                  <a:gd name="T1" fmla="*/ 0 h 5"/>
                  <a:gd name="T2" fmla="*/ 2 w 20"/>
                  <a:gd name="T3" fmla="*/ 1 h 5"/>
                  <a:gd name="T4" fmla="*/ 2 w 20"/>
                  <a:gd name="T5" fmla="*/ 5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5"/>
                    </a:cubicBezTo>
                    <a:cubicBezTo>
                      <a:pt x="7" y="5"/>
                      <a:pt x="12" y="4"/>
                      <a:pt x="17" y="4"/>
                    </a:cubicBezTo>
                    <a:cubicBezTo>
                      <a:pt x="20" y="4"/>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2" name="Freeform: Shape 10851"/>
              <p:cNvSpPr/>
              <p:nvPr/>
            </p:nvSpPr>
            <p:spPr bwMode="auto">
              <a:xfrm>
                <a:off x="5283" y="3661"/>
                <a:ext cx="41" cy="11"/>
              </a:xfrm>
              <a:custGeom>
                <a:avLst/>
                <a:gdLst>
                  <a:gd name="T0" fmla="*/ 22 w 26"/>
                  <a:gd name="T1" fmla="*/ 1 h 7"/>
                  <a:gd name="T2" fmla="*/ 4 w 26"/>
                  <a:gd name="T3" fmla="*/ 1 h 7"/>
                  <a:gd name="T4" fmla="*/ 2 w 26"/>
                  <a:gd name="T5" fmla="*/ 4 h 7"/>
                  <a:gd name="T6" fmla="*/ 24 w 26"/>
                  <a:gd name="T7" fmla="*/ 5 h 7"/>
                  <a:gd name="T8" fmla="*/ 22 w 26"/>
                  <a:gd name="T9" fmla="*/ 1 h 7"/>
                </a:gdLst>
                <a:ahLst/>
                <a:cxnLst>
                  <a:cxn ang="0">
                    <a:pos x="T0" y="T1"/>
                  </a:cxn>
                  <a:cxn ang="0">
                    <a:pos x="T2" y="T3"/>
                  </a:cxn>
                  <a:cxn ang="0">
                    <a:pos x="T4" y="T5"/>
                  </a:cxn>
                  <a:cxn ang="0">
                    <a:pos x="T6" y="T7"/>
                  </a:cxn>
                  <a:cxn ang="0">
                    <a:pos x="T8" y="T9"/>
                  </a:cxn>
                </a:cxnLst>
                <a:rect l="0" t="0" r="r" b="b"/>
                <a:pathLst>
                  <a:path w="26" h="7">
                    <a:moveTo>
                      <a:pt x="22" y="1"/>
                    </a:moveTo>
                    <a:cubicBezTo>
                      <a:pt x="17" y="3"/>
                      <a:pt x="10" y="3"/>
                      <a:pt x="4" y="1"/>
                    </a:cubicBezTo>
                    <a:cubicBezTo>
                      <a:pt x="2" y="0"/>
                      <a:pt x="0" y="3"/>
                      <a:pt x="2" y="4"/>
                    </a:cubicBezTo>
                    <a:cubicBezTo>
                      <a:pt x="9" y="7"/>
                      <a:pt x="17" y="7"/>
                      <a:pt x="24" y="5"/>
                    </a:cubicBezTo>
                    <a:cubicBezTo>
                      <a:pt x="26" y="4"/>
                      <a:pt x="25" y="0"/>
                      <a:pt x="2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3" name="Freeform: Shape 10852"/>
              <p:cNvSpPr/>
              <p:nvPr/>
            </p:nvSpPr>
            <p:spPr bwMode="auto">
              <a:xfrm>
                <a:off x="5299" y="3636"/>
                <a:ext cx="36" cy="15"/>
              </a:xfrm>
              <a:custGeom>
                <a:avLst/>
                <a:gdLst>
                  <a:gd name="T0" fmla="*/ 19 w 23"/>
                  <a:gd name="T1" fmla="*/ 3 h 10"/>
                  <a:gd name="T2" fmla="*/ 3 w 23"/>
                  <a:gd name="T3" fmla="*/ 1 h 10"/>
                  <a:gd name="T4" fmla="*/ 2 w 23"/>
                  <a:gd name="T5" fmla="*/ 5 h 10"/>
                  <a:gd name="T6" fmla="*/ 21 w 23"/>
                  <a:gd name="T7" fmla="*/ 6 h 10"/>
                  <a:gd name="T8" fmla="*/ 19 w 23"/>
                  <a:gd name="T9" fmla="*/ 3 h 10"/>
                </a:gdLst>
                <a:ahLst/>
                <a:cxnLst>
                  <a:cxn ang="0">
                    <a:pos x="T0" y="T1"/>
                  </a:cxn>
                  <a:cxn ang="0">
                    <a:pos x="T2" y="T3"/>
                  </a:cxn>
                  <a:cxn ang="0">
                    <a:pos x="T4" y="T5"/>
                  </a:cxn>
                  <a:cxn ang="0">
                    <a:pos x="T6" y="T7"/>
                  </a:cxn>
                  <a:cxn ang="0">
                    <a:pos x="T8" y="T9"/>
                  </a:cxn>
                </a:cxnLst>
                <a:rect l="0" t="0" r="r" b="b"/>
                <a:pathLst>
                  <a:path w="23" h="10">
                    <a:moveTo>
                      <a:pt x="19" y="3"/>
                    </a:moveTo>
                    <a:cubicBezTo>
                      <a:pt x="14" y="6"/>
                      <a:pt x="8" y="4"/>
                      <a:pt x="3" y="1"/>
                    </a:cubicBezTo>
                    <a:cubicBezTo>
                      <a:pt x="1" y="0"/>
                      <a:pt x="0" y="3"/>
                      <a:pt x="2" y="5"/>
                    </a:cubicBezTo>
                    <a:cubicBezTo>
                      <a:pt x="7" y="8"/>
                      <a:pt x="15" y="10"/>
                      <a:pt x="21" y="6"/>
                    </a:cubicBezTo>
                    <a:cubicBezTo>
                      <a:pt x="23" y="4"/>
                      <a:pt x="21" y="1"/>
                      <a:pt x="1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4" name="Freeform: Shape 10853"/>
              <p:cNvSpPr/>
              <p:nvPr/>
            </p:nvSpPr>
            <p:spPr bwMode="auto">
              <a:xfrm>
                <a:off x="5309" y="3618"/>
                <a:ext cx="28" cy="10"/>
              </a:xfrm>
              <a:custGeom>
                <a:avLst/>
                <a:gdLst>
                  <a:gd name="T0" fmla="*/ 15 w 18"/>
                  <a:gd name="T1" fmla="*/ 1 h 6"/>
                  <a:gd name="T2" fmla="*/ 2 w 18"/>
                  <a:gd name="T3" fmla="*/ 2 h 6"/>
                  <a:gd name="T4" fmla="*/ 2 w 18"/>
                  <a:gd name="T5" fmla="*/ 6 h 6"/>
                  <a:gd name="T6" fmla="*/ 16 w 18"/>
                  <a:gd name="T7" fmla="*/ 4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6" y="2"/>
                      <a:pt x="2" y="2"/>
                    </a:cubicBezTo>
                    <a:cubicBezTo>
                      <a:pt x="0" y="2"/>
                      <a:pt x="0" y="6"/>
                      <a:pt x="2" y="6"/>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5" name="Freeform: Shape 10854"/>
              <p:cNvSpPr/>
              <p:nvPr/>
            </p:nvSpPr>
            <p:spPr bwMode="auto">
              <a:xfrm>
                <a:off x="5357" y="3621"/>
                <a:ext cx="30" cy="13"/>
              </a:xfrm>
              <a:custGeom>
                <a:avLst/>
                <a:gdLst>
                  <a:gd name="T0" fmla="*/ 15 w 19"/>
                  <a:gd name="T1" fmla="*/ 1 h 8"/>
                  <a:gd name="T2" fmla="*/ 5 w 19"/>
                  <a:gd name="T3" fmla="*/ 1 h 8"/>
                  <a:gd name="T4" fmla="*/ 2 w 19"/>
                  <a:gd name="T5" fmla="*/ 4 h 8"/>
                  <a:gd name="T6" fmla="*/ 17 w 19"/>
                  <a:gd name="T7" fmla="*/ 4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3"/>
                      <a:pt x="8" y="3"/>
                      <a:pt x="5" y="1"/>
                    </a:cubicBezTo>
                    <a:cubicBezTo>
                      <a:pt x="3" y="0"/>
                      <a:pt x="0" y="3"/>
                      <a:pt x="2" y="4"/>
                    </a:cubicBezTo>
                    <a:cubicBezTo>
                      <a:pt x="7" y="7"/>
                      <a:pt x="12" y="8"/>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6" name="Freeform: Shape 10855"/>
              <p:cNvSpPr/>
              <p:nvPr/>
            </p:nvSpPr>
            <p:spPr bwMode="auto">
              <a:xfrm>
                <a:off x="5331" y="3598"/>
                <a:ext cx="30" cy="14"/>
              </a:xfrm>
              <a:custGeom>
                <a:avLst/>
                <a:gdLst>
                  <a:gd name="T0" fmla="*/ 14 w 19"/>
                  <a:gd name="T1" fmla="*/ 2 h 9"/>
                  <a:gd name="T2" fmla="*/ 4 w 19"/>
                  <a:gd name="T3" fmla="*/ 2 h 9"/>
                  <a:gd name="T4" fmla="*/ 3 w 19"/>
                  <a:gd name="T5" fmla="*/ 6 h 9"/>
                  <a:gd name="T6" fmla="*/ 18 w 19"/>
                  <a:gd name="T7" fmla="*/ 3 h 9"/>
                  <a:gd name="T8" fmla="*/ 14 w 19"/>
                  <a:gd name="T9" fmla="*/ 2 h 9"/>
                </a:gdLst>
                <a:ahLst/>
                <a:cxnLst>
                  <a:cxn ang="0">
                    <a:pos x="T0" y="T1"/>
                  </a:cxn>
                  <a:cxn ang="0">
                    <a:pos x="T2" y="T3"/>
                  </a:cxn>
                  <a:cxn ang="0">
                    <a:pos x="T4" y="T5"/>
                  </a:cxn>
                  <a:cxn ang="0">
                    <a:pos x="T6" y="T7"/>
                  </a:cxn>
                  <a:cxn ang="0">
                    <a:pos x="T8" y="T9"/>
                  </a:cxn>
                </a:cxnLst>
                <a:rect l="0" t="0" r="r" b="b"/>
                <a:pathLst>
                  <a:path w="19" h="9">
                    <a:moveTo>
                      <a:pt x="14" y="2"/>
                    </a:moveTo>
                    <a:cubicBezTo>
                      <a:pt x="14" y="4"/>
                      <a:pt x="5" y="2"/>
                      <a:pt x="4" y="2"/>
                    </a:cubicBezTo>
                    <a:cubicBezTo>
                      <a:pt x="1" y="2"/>
                      <a:pt x="0" y="6"/>
                      <a:pt x="3" y="6"/>
                    </a:cubicBezTo>
                    <a:cubicBezTo>
                      <a:pt x="7" y="6"/>
                      <a:pt x="17" y="9"/>
                      <a:pt x="18" y="3"/>
                    </a:cubicBezTo>
                    <a:cubicBezTo>
                      <a:pt x="19" y="0"/>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7" name="Freeform: Shape 10856"/>
              <p:cNvSpPr/>
              <p:nvPr/>
            </p:nvSpPr>
            <p:spPr bwMode="auto">
              <a:xfrm>
                <a:off x="5379" y="3606"/>
                <a:ext cx="29" cy="12"/>
              </a:xfrm>
              <a:custGeom>
                <a:avLst/>
                <a:gdLst>
                  <a:gd name="T0" fmla="*/ 14 w 18"/>
                  <a:gd name="T1" fmla="*/ 2 h 8"/>
                  <a:gd name="T2" fmla="*/ 4 w 18"/>
                  <a:gd name="T3" fmla="*/ 1 h 8"/>
                  <a:gd name="T4" fmla="*/ 2 w 18"/>
                  <a:gd name="T5" fmla="*/ 5 h 8"/>
                  <a:gd name="T6" fmla="*/ 16 w 18"/>
                  <a:gd name="T7" fmla="*/ 5 h 8"/>
                  <a:gd name="T8" fmla="*/ 14 w 18"/>
                  <a:gd name="T9" fmla="*/ 2 h 8"/>
                </a:gdLst>
                <a:ahLst/>
                <a:cxnLst>
                  <a:cxn ang="0">
                    <a:pos x="T0" y="T1"/>
                  </a:cxn>
                  <a:cxn ang="0">
                    <a:pos x="T2" y="T3"/>
                  </a:cxn>
                  <a:cxn ang="0">
                    <a:pos x="T4" y="T5"/>
                  </a:cxn>
                  <a:cxn ang="0">
                    <a:pos x="T6" y="T7"/>
                  </a:cxn>
                  <a:cxn ang="0">
                    <a:pos x="T8" y="T9"/>
                  </a:cxn>
                </a:cxnLst>
                <a:rect l="0" t="0" r="r" b="b"/>
                <a:pathLst>
                  <a:path w="18" h="8">
                    <a:moveTo>
                      <a:pt x="14" y="2"/>
                    </a:moveTo>
                    <a:cubicBezTo>
                      <a:pt x="11" y="4"/>
                      <a:pt x="7" y="3"/>
                      <a:pt x="4" y="1"/>
                    </a:cubicBezTo>
                    <a:cubicBezTo>
                      <a:pt x="1" y="0"/>
                      <a:pt x="0" y="4"/>
                      <a:pt x="2" y="5"/>
                    </a:cubicBezTo>
                    <a:cubicBezTo>
                      <a:pt x="7" y="7"/>
                      <a:pt x="12" y="8"/>
                      <a:pt x="16" y="5"/>
                    </a:cubicBezTo>
                    <a:cubicBezTo>
                      <a:pt x="18"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8" name="Freeform: Shape 10857"/>
              <p:cNvSpPr/>
              <p:nvPr/>
            </p:nvSpPr>
            <p:spPr bwMode="auto">
              <a:xfrm>
                <a:off x="5346" y="3634"/>
                <a:ext cx="26" cy="13"/>
              </a:xfrm>
              <a:custGeom>
                <a:avLst/>
                <a:gdLst>
                  <a:gd name="T0" fmla="*/ 12 w 16"/>
                  <a:gd name="T1" fmla="*/ 3 h 8"/>
                  <a:gd name="T2" fmla="*/ 4 w 16"/>
                  <a:gd name="T3" fmla="*/ 2 h 8"/>
                  <a:gd name="T4" fmla="*/ 2 w 16"/>
                  <a:gd name="T5" fmla="*/ 5 h 8"/>
                  <a:gd name="T6" fmla="*/ 13 w 16"/>
                  <a:gd name="T7" fmla="*/ 6 h 8"/>
                  <a:gd name="T8" fmla="*/ 12 w 16"/>
                  <a:gd name="T9" fmla="*/ 3 h 8"/>
                </a:gdLst>
                <a:ahLst/>
                <a:cxnLst>
                  <a:cxn ang="0">
                    <a:pos x="T0" y="T1"/>
                  </a:cxn>
                  <a:cxn ang="0">
                    <a:pos x="T2" y="T3"/>
                  </a:cxn>
                  <a:cxn ang="0">
                    <a:pos x="T4" y="T5"/>
                  </a:cxn>
                  <a:cxn ang="0">
                    <a:pos x="T6" y="T7"/>
                  </a:cxn>
                  <a:cxn ang="0">
                    <a:pos x="T8" y="T9"/>
                  </a:cxn>
                </a:cxnLst>
                <a:rect l="0" t="0" r="r" b="b"/>
                <a:pathLst>
                  <a:path w="16" h="8">
                    <a:moveTo>
                      <a:pt x="12" y="3"/>
                    </a:moveTo>
                    <a:cubicBezTo>
                      <a:pt x="9" y="4"/>
                      <a:pt x="6" y="4"/>
                      <a:pt x="4" y="2"/>
                    </a:cubicBezTo>
                    <a:cubicBezTo>
                      <a:pt x="2" y="0"/>
                      <a:pt x="0" y="3"/>
                      <a:pt x="2" y="5"/>
                    </a:cubicBezTo>
                    <a:cubicBezTo>
                      <a:pt x="5" y="8"/>
                      <a:pt x="9" y="8"/>
                      <a:pt x="13" y="6"/>
                    </a:cubicBezTo>
                    <a:cubicBezTo>
                      <a:pt x="16" y="5"/>
                      <a:pt x="14" y="2"/>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9" name="Freeform: Shape 10858"/>
              <p:cNvSpPr/>
              <p:nvPr/>
            </p:nvSpPr>
            <p:spPr bwMode="auto">
              <a:xfrm>
                <a:off x="5356" y="3654"/>
                <a:ext cx="28" cy="13"/>
              </a:xfrm>
              <a:custGeom>
                <a:avLst/>
                <a:gdLst>
                  <a:gd name="T0" fmla="*/ 15 w 18"/>
                  <a:gd name="T1" fmla="*/ 2 h 8"/>
                  <a:gd name="T2" fmla="*/ 4 w 18"/>
                  <a:gd name="T3" fmla="*/ 2 h 8"/>
                  <a:gd name="T4" fmla="*/ 3 w 18"/>
                  <a:gd name="T5" fmla="*/ 5 h 8"/>
                  <a:gd name="T6" fmla="*/ 17 w 18"/>
                  <a:gd name="T7" fmla="*/ 5 h 8"/>
                  <a:gd name="T8" fmla="*/ 15 w 18"/>
                  <a:gd name="T9" fmla="*/ 2 h 8"/>
                </a:gdLst>
                <a:ahLst/>
                <a:cxnLst>
                  <a:cxn ang="0">
                    <a:pos x="T0" y="T1"/>
                  </a:cxn>
                  <a:cxn ang="0">
                    <a:pos x="T2" y="T3"/>
                  </a:cxn>
                  <a:cxn ang="0">
                    <a:pos x="T4" y="T5"/>
                  </a:cxn>
                  <a:cxn ang="0">
                    <a:pos x="T6" y="T7"/>
                  </a:cxn>
                  <a:cxn ang="0">
                    <a:pos x="T8" y="T9"/>
                  </a:cxn>
                </a:cxnLst>
                <a:rect l="0" t="0" r="r" b="b"/>
                <a:pathLst>
                  <a:path w="18" h="8">
                    <a:moveTo>
                      <a:pt x="15" y="2"/>
                    </a:moveTo>
                    <a:cubicBezTo>
                      <a:pt x="12" y="4"/>
                      <a:pt x="7" y="3"/>
                      <a:pt x="4" y="2"/>
                    </a:cubicBezTo>
                    <a:cubicBezTo>
                      <a:pt x="2" y="1"/>
                      <a:pt x="0" y="4"/>
                      <a:pt x="3" y="5"/>
                    </a:cubicBezTo>
                    <a:cubicBezTo>
                      <a:pt x="7" y="7"/>
                      <a:pt x="13" y="8"/>
                      <a:pt x="17" y="5"/>
                    </a:cubicBezTo>
                    <a:cubicBezTo>
                      <a:pt x="18" y="3"/>
                      <a:pt x="16"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0" name="Freeform: Shape 10859"/>
              <p:cNvSpPr/>
              <p:nvPr/>
            </p:nvSpPr>
            <p:spPr bwMode="auto">
              <a:xfrm>
                <a:off x="5334" y="3672"/>
                <a:ext cx="31" cy="11"/>
              </a:xfrm>
              <a:custGeom>
                <a:avLst/>
                <a:gdLst>
                  <a:gd name="T0" fmla="*/ 16 w 20"/>
                  <a:gd name="T1" fmla="*/ 2 h 7"/>
                  <a:gd name="T2" fmla="*/ 3 w 20"/>
                  <a:gd name="T3" fmla="*/ 1 h 7"/>
                  <a:gd name="T4" fmla="*/ 2 w 20"/>
                  <a:gd name="T5" fmla="*/ 4 h 7"/>
                  <a:gd name="T6" fmla="*/ 17 w 20"/>
                  <a:gd name="T7" fmla="*/ 5 h 7"/>
                  <a:gd name="T8" fmla="*/ 16 w 20"/>
                  <a:gd name="T9" fmla="*/ 2 h 7"/>
                </a:gdLst>
                <a:ahLst/>
                <a:cxnLst>
                  <a:cxn ang="0">
                    <a:pos x="T0" y="T1"/>
                  </a:cxn>
                  <a:cxn ang="0">
                    <a:pos x="T2" y="T3"/>
                  </a:cxn>
                  <a:cxn ang="0">
                    <a:pos x="T4" y="T5"/>
                  </a:cxn>
                  <a:cxn ang="0">
                    <a:pos x="T6" y="T7"/>
                  </a:cxn>
                  <a:cxn ang="0">
                    <a:pos x="T8" y="T9"/>
                  </a:cxn>
                </a:cxnLst>
                <a:rect l="0" t="0" r="r" b="b"/>
                <a:pathLst>
                  <a:path w="20" h="7">
                    <a:moveTo>
                      <a:pt x="16" y="2"/>
                    </a:moveTo>
                    <a:cubicBezTo>
                      <a:pt x="12" y="3"/>
                      <a:pt x="7" y="2"/>
                      <a:pt x="3" y="1"/>
                    </a:cubicBezTo>
                    <a:cubicBezTo>
                      <a:pt x="1" y="0"/>
                      <a:pt x="0" y="4"/>
                      <a:pt x="2" y="4"/>
                    </a:cubicBezTo>
                    <a:cubicBezTo>
                      <a:pt x="7" y="5"/>
                      <a:pt x="12" y="7"/>
                      <a:pt x="17" y="5"/>
                    </a:cubicBezTo>
                    <a:cubicBezTo>
                      <a:pt x="20" y="4"/>
                      <a:pt x="18" y="1"/>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1" name="Freeform: Shape 10860"/>
              <p:cNvSpPr/>
              <p:nvPr/>
            </p:nvSpPr>
            <p:spPr bwMode="auto">
              <a:xfrm>
                <a:off x="5313" y="3691"/>
                <a:ext cx="38" cy="12"/>
              </a:xfrm>
              <a:custGeom>
                <a:avLst/>
                <a:gdLst>
                  <a:gd name="T0" fmla="*/ 20 w 24"/>
                  <a:gd name="T1" fmla="*/ 2 h 8"/>
                  <a:gd name="T2" fmla="*/ 4 w 24"/>
                  <a:gd name="T3" fmla="*/ 1 h 8"/>
                  <a:gd name="T4" fmla="*/ 3 w 24"/>
                  <a:gd name="T5" fmla="*/ 4 h 8"/>
                  <a:gd name="T6" fmla="*/ 21 w 24"/>
                  <a:gd name="T7" fmla="*/ 6 h 8"/>
                  <a:gd name="T8" fmla="*/ 20 w 24"/>
                  <a:gd name="T9" fmla="*/ 2 h 8"/>
                </a:gdLst>
                <a:ahLst/>
                <a:cxnLst>
                  <a:cxn ang="0">
                    <a:pos x="T0" y="T1"/>
                  </a:cxn>
                  <a:cxn ang="0">
                    <a:pos x="T2" y="T3"/>
                  </a:cxn>
                  <a:cxn ang="0">
                    <a:pos x="T4" y="T5"/>
                  </a:cxn>
                  <a:cxn ang="0">
                    <a:pos x="T6" y="T7"/>
                  </a:cxn>
                  <a:cxn ang="0">
                    <a:pos x="T8" y="T9"/>
                  </a:cxn>
                </a:cxnLst>
                <a:rect l="0" t="0" r="r" b="b"/>
                <a:pathLst>
                  <a:path w="24" h="8">
                    <a:moveTo>
                      <a:pt x="20" y="2"/>
                    </a:moveTo>
                    <a:cubicBezTo>
                      <a:pt x="15" y="4"/>
                      <a:pt x="9" y="3"/>
                      <a:pt x="4" y="1"/>
                    </a:cubicBezTo>
                    <a:cubicBezTo>
                      <a:pt x="2" y="0"/>
                      <a:pt x="0" y="3"/>
                      <a:pt x="3" y="4"/>
                    </a:cubicBezTo>
                    <a:cubicBezTo>
                      <a:pt x="9" y="7"/>
                      <a:pt x="15" y="8"/>
                      <a:pt x="21" y="6"/>
                    </a:cubicBezTo>
                    <a:cubicBezTo>
                      <a:pt x="24" y="5"/>
                      <a:pt x="22" y="1"/>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2" name="Freeform: Shape 10861"/>
              <p:cNvSpPr/>
              <p:nvPr/>
            </p:nvSpPr>
            <p:spPr bwMode="auto">
              <a:xfrm>
                <a:off x="5357" y="3702"/>
                <a:ext cx="27" cy="12"/>
              </a:xfrm>
              <a:custGeom>
                <a:avLst/>
                <a:gdLst>
                  <a:gd name="T0" fmla="*/ 14 w 17"/>
                  <a:gd name="T1" fmla="*/ 1 h 8"/>
                  <a:gd name="T2" fmla="*/ 3 w 17"/>
                  <a:gd name="T3" fmla="*/ 3 h 8"/>
                  <a:gd name="T4" fmla="*/ 4 w 17"/>
                  <a:gd name="T5" fmla="*/ 7 h 8"/>
                  <a:gd name="T6" fmla="*/ 15 w 17"/>
                  <a:gd name="T7" fmla="*/ 4 h 8"/>
                  <a:gd name="T8" fmla="*/ 14 w 17"/>
                  <a:gd name="T9" fmla="*/ 1 h 8"/>
                </a:gdLst>
                <a:ahLst/>
                <a:cxnLst>
                  <a:cxn ang="0">
                    <a:pos x="T0" y="T1"/>
                  </a:cxn>
                  <a:cxn ang="0">
                    <a:pos x="T2" y="T3"/>
                  </a:cxn>
                  <a:cxn ang="0">
                    <a:pos x="T4" y="T5"/>
                  </a:cxn>
                  <a:cxn ang="0">
                    <a:pos x="T6" y="T7"/>
                  </a:cxn>
                  <a:cxn ang="0">
                    <a:pos x="T8" y="T9"/>
                  </a:cxn>
                </a:cxnLst>
                <a:rect l="0" t="0" r="r" b="b"/>
                <a:pathLst>
                  <a:path w="17" h="8">
                    <a:moveTo>
                      <a:pt x="14" y="1"/>
                    </a:moveTo>
                    <a:cubicBezTo>
                      <a:pt x="10" y="1"/>
                      <a:pt x="7" y="2"/>
                      <a:pt x="3" y="3"/>
                    </a:cubicBezTo>
                    <a:cubicBezTo>
                      <a:pt x="0" y="4"/>
                      <a:pt x="2" y="8"/>
                      <a:pt x="4" y="7"/>
                    </a:cubicBezTo>
                    <a:cubicBezTo>
                      <a:pt x="8" y="6"/>
                      <a:pt x="11" y="5"/>
                      <a:pt x="15" y="4"/>
                    </a:cubicBezTo>
                    <a:cubicBezTo>
                      <a:pt x="17"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3" name="Freeform: Shape 10862"/>
              <p:cNvSpPr/>
              <p:nvPr/>
            </p:nvSpPr>
            <p:spPr bwMode="auto">
              <a:xfrm>
                <a:off x="5299" y="3705"/>
                <a:ext cx="32" cy="8"/>
              </a:xfrm>
              <a:custGeom>
                <a:avLst/>
                <a:gdLst>
                  <a:gd name="T0" fmla="*/ 17 w 20"/>
                  <a:gd name="T1" fmla="*/ 1 h 5"/>
                  <a:gd name="T2" fmla="*/ 2 w 20"/>
                  <a:gd name="T3" fmla="*/ 2 h 5"/>
                  <a:gd name="T4" fmla="*/ 2 w 20"/>
                  <a:gd name="T5" fmla="*/ 5 h 5"/>
                  <a:gd name="T6" fmla="*/ 17 w 20"/>
                  <a:gd name="T7" fmla="*/ 4 h 5"/>
                  <a:gd name="T8" fmla="*/ 17 w 20"/>
                  <a:gd name="T9" fmla="*/ 1 h 5"/>
                </a:gdLst>
                <a:ahLst/>
                <a:cxnLst>
                  <a:cxn ang="0">
                    <a:pos x="T0" y="T1"/>
                  </a:cxn>
                  <a:cxn ang="0">
                    <a:pos x="T2" y="T3"/>
                  </a:cxn>
                  <a:cxn ang="0">
                    <a:pos x="T4" y="T5"/>
                  </a:cxn>
                  <a:cxn ang="0">
                    <a:pos x="T6" y="T7"/>
                  </a:cxn>
                  <a:cxn ang="0">
                    <a:pos x="T8" y="T9"/>
                  </a:cxn>
                </a:cxnLst>
                <a:rect l="0" t="0" r="r" b="b"/>
                <a:pathLst>
                  <a:path w="20" h="5">
                    <a:moveTo>
                      <a:pt x="17" y="1"/>
                    </a:moveTo>
                    <a:cubicBezTo>
                      <a:pt x="12" y="1"/>
                      <a:pt x="7" y="1"/>
                      <a:pt x="2" y="2"/>
                    </a:cubicBezTo>
                    <a:cubicBezTo>
                      <a:pt x="0" y="2"/>
                      <a:pt x="0" y="5"/>
                      <a:pt x="2" y="5"/>
                    </a:cubicBezTo>
                    <a:cubicBezTo>
                      <a:pt x="7" y="5"/>
                      <a:pt x="12" y="5"/>
                      <a:pt x="17"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4" name="Freeform: Shape 10863"/>
              <p:cNvSpPr/>
              <p:nvPr/>
            </p:nvSpPr>
            <p:spPr bwMode="auto">
              <a:xfrm>
                <a:off x="5351" y="3714"/>
                <a:ext cx="36" cy="13"/>
              </a:xfrm>
              <a:custGeom>
                <a:avLst/>
                <a:gdLst>
                  <a:gd name="T0" fmla="*/ 20 w 23"/>
                  <a:gd name="T1" fmla="*/ 1 h 8"/>
                  <a:gd name="T2" fmla="*/ 3 w 23"/>
                  <a:gd name="T3" fmla="*/ 3 h 8"/>
                  <a:gd name="T4" fmla="*/ 2 w 23"/>
                  <a:gd name="T5" fmla="*/ 7 h 8"/>
                  <a:gd name="T6" fmla="*/ 21 w 23"/>
                  <a:gd name="T7" fmla="*/ 5 h 8"/>
                  <a:gd name="T8" fmla="*/ 20 w 23"/>
                  <a:gd name="T9" fmla="*/ 1 h 8"/>
                </a:gdLst>
                <a:ahLst/>
                <a:cxnLst>
                  <a:cxn ang="0">
                    <a:pos x="T0" y="T1"/>
                  </a:cxn>
                  <a:cxn ang="0">
                    <a:pos x="T2" y="T3"/>
                  </a:cxn>
                  <a:cxn ang="0">
                    <a:pos x="T4" y="T5"/>
                  </a:cxn>
                  <a:cxn ang="0">
                    <a:pos x="T6" y="T7"/>
                  </a:cxn>
                  <a:cxn ang="0">
                    <a:pos x="T8" y="T9"/>
                  </a:cxn>
                </a:cxnLst>
                <a:rect l="0" t="0" r="r" b="b"/>
                <a:pathLst>
                  <a:path w="23" h="8">
                    <a:moveTo>
                      <a:pt x="20" y="1"/>
                    </a:moveTo>
                    <a:cubicBezTo>
                      <a:pt x="14" y="3"/>
                      <a:pt x="9" y="4"/>
                      <a:pt x="3" y="3"/>
                    </a:cubicBezTo>
                    <a:cubicBezTo>
                      <a:pt x="1" y="3"/>
                      <a:pt x="0" y="6"/>
                      <a:pt x="2" y="7"/>
                    </a:cubicBezTo>
                    <a:cubicBezTo>
                      <a:pt x="9" y="8"/>
                      <a:pt x="15" y="7"/>
                      <a:pt x="21" y="5"/>
                    </a:cubicBezTo>
                    <a:cubicBezTo>
                      <a:pt x="23" y="4"/>
                      <a:pt x="22" y="0"/>
                      <a:pt x="2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5" name="Freeform: Shape 10864"/>
              <p:cNvSpPr/>
              <p:nvPr/>
            </p:nvSpPr>
            <p:spPr bwMode="auto">
              <a:xfrm>
                <a:off x="5375" y="3727"/>
                <a:ext cx="36" cy="9"/>
              </a:xfrm>
              <a:custGeom>
                <a:avLst/>
                <a:gdLst>
                  <a:gd name="T0" fmla="*/ 20 w 23"/>
                  <a:gd name="T1" fmla="*/ 0 h 6"/>
                  <a:gd name="T2" fmla="*/ 2 w 23"/>
                  <a:gd name="T3" fmla="*/ 2 h 6"/>
                  <a:gd name="T4" fmla="*/ 3 w 23"/>
                  <a:gd name="T5" fmla="*/ 6 h 6"/>
                  <a:gd name="T6" fmla="*/ 20 w 23"/>
                  <a:gd name="T7" fmla="*/ 4 h 6"/>
                  <a:gd name="T8" fmla="*/ 20 w 23"/>
                  <a:gd name="T9" fmla="*/ 0 h 6"/>
                </a:gdLst>
                <a:ahLst/>
                <a:cxnLst>
                  <a:cxn ang="0">
                    <a:pos x="T0" y="T1"/>
                  </a:cxn>
                  <a:cxn ang="0">
                    <a:pos x="T2" y="T3"/>
                  </a:cxn>
                  <a:cxn ang="0">
                    <a:pos x="T4" y="T5"/>
                  </a:cxn>
                  <a:cxn ang="0">
                    <a:pos x="T6" y="T7"/>
                  </a:cxn>
                  <a:cxn ang="0">
                    <a:pos x="T8" y="T9"/>
                  </a:cxn>
                </a:cxnLst>
                <a:rect l="0" t="0" r="r" b="b"/>
                <a:pathLst>
                  <a:path w="23" h="6">
                    <a:moveTo>
                      <a:pt x="20" y="0"/>
                    </a:moveTo>
                    <a:cubicBezTo>
                      <a:pt x="14" y="1"/>
                      <a:pt x="8" y="1"/>
                      <a:pt x="2" y="2"/>
                    </a:cubicBezTo>
                    <a:cubicBezTo>
                      <a:pt x="0" y="2"/>
                      <a:pt x="0" y="6"/>
                      <a:pt x="3" y="6"/>
                    </a:cubicBezTo>
                    <a:cubicBezTo>
                      <a:pt x="8" y="5"/>
                      <a:pt x="14" y="4"/>
                      <a:pt x="20" y="4"/>
                    </a:cubicBezTo>
                    <a:cubicBezTo>
                      <a:pt x="23" y="3"/>
                      <a:pt x="22" y="0"/>
                      <a:pt x="2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6" name="Freeform: Shape 10865"/>
              <p:cNvSpPr/>
              <p:nvPr/>
            </p:nvSpPr>
            <p:spPr bwMode="auto">
              <a:xfrm>
                <a:off x="5414" y="3736"/>
                <a:ext cx="32" cy="13"/>
              </a:xfrm>
              <a:custGeom>
                <a:avLst/>
                <a:gdLst>
                  <a:gd name="T0" fmla="*/ 17 w 20"/>
                  <a:gd name="T1" fmla="*/ 1 h 8"/>
                  <a:gd name="T2" fmla="*/ 3 w 20"/>
                  <a:gd name="T3" fmla="*/ 3 h 8"/>
                  <a:gd name="T4" fmla="*/ 3 w 20"/>
                  <a:gd name="T5" fmla="*/ 7 h 8"/>
                  <a:gd name="T6" fmla="*/ 18 w 20"/>
                  <a:gd name="T7" fmla="*/ 5 h 8"/>
                  <a:gd name="T8" fmla="*/ 17 w 20"/>
                  <a:gd name="T9" fmla="*/ 1 h 8"/>
                </a:gdLst>
                <a:ahLst/>
                <a:cxnLst>
                  <a:cxn ang="0">
                    <a:pos x="T0" y="T1"/>
                  </a:cxn>
                  <a:cxn ang="0">
                    <a:pos x="T2" y="T3"/>
                  </a:cxn>
                  <a:cxn ang="0">
                    <a:pos x="T4" y="T5"/>
                  </a:cxn>
                  <a:cxn ang="0">
                    <a:pos x="T6" y="T7"/>
                  </a:cxn>
                  <a:cxn ang="0">
                    <a:pos x="T8" y="T9"/>
                  </a:cxn>
                </a:cxnLst>
                <a:rect l="0" t="0" r="r" b="b"/>
                <a:pathLst>
                  <a:path w="20" h="8">
                    <a:moveTo>
                      <a:pt x="17" y="1"/>
                    </a:moveTo>
                    <a:cubicBezTo>
                      <a:pt x="12" y="3"/>
                      <a:pt x="8" y="4"/>
                      <a:pt x="3" y="3"/>
                    </a:cubicBezTo>
                    <a:cubicBezTo>
                      <a:pt x="1" y="3"/>
                      <a:pt x="0" y="6"/>
                      <a:pt x="3" y="7"/>
                    </a:cubicBezTo>
                    <a:cubicBezTo>
                      <a:pt x="8" y="8"/>
                      <a:pt x="13" y="6"/>
                      <a:pt x="18" y="5"/>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7" name="Freeform: Shape 10866"/>
              <p:cNvSpPr/>
              <p:nvPr/>
            </p:nvSpPr>
            <p:spPr bwMode="auto">
              <a:xfrm>
                <a:off x="5428" y="3717"/>
                <a:ext cx="27" cy="8"/>
              </a:xfrm>
              <a:custGeom>
                <a:avLst/>
                <a:gdLst>
                  <a:gd name="T0" fmla="*/ 14 w 17"/>
                  <a:gd name="T1" fmla="*/ 0 h 5"/>
                  <a:gd name="T2" fmla="*/ 3 w 17"/>
                  <a:gd name="T3" fmla="*/ 1 h 5"/>
                  <a:gd name="T4" fmla="*/ 2 w 17"/>
                  <a:gd name="T5" fmla="*/ 5 h 5"/>
                  <a:gd name="T6" fmla="*/ 15 w 17"/>
                  <a:gd name="T7" fmla="*/ 4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1" y="1"/>
                      <a:pt x="7" y="2"/>
                      <a:pt x="3" y="1"/>
                    </a:cubicBezTo>
                    <a:cubicBezTo>
                      <a:pt x="1" y="1"/>
                      <a:pt x="0" y="5"/>
                      <a:pt x="2" y="5"/>
                    </a:cubicBezTo>
                    <a:cubicBezTo>
                      <a:pt x="6" y="5"/>
                      <a:pt x="11" y="4"/>
                      <a:pt x="15"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8" name="Freeform: Shape 10867"/>
              <p:cNvSpPr/>
              <p:nvPr/>
            </p:nvSpPr>
            <p:spPr bwMode="auto">
              <a:xfrm>
                <a:off x="5400" y="3691"/>
                <a:ext cx="31" cy="12"/>
              </a:xfrm>
              <a:custGeom>
                <a:avLst/>
                <a:gdLst>
                  <a:gd name="T0" fmla="*/ 16 w 20"/>
                  <a:gd name="T1" fmla="*/ 3 h 8"/>
                  <a:gd name="T2" fmla="*/ 15 w 20"/>
                  <a:gd name="T3" fmla="*/ 3 h 8"/>
                  <a:gd name="T4" fmla="*/ 11 w 20"/>
                  <a:gd name="T5" fmla="*/ 3 h 8"/>
                  <a:gd name="T6" fmla="*/ 3 w 20"/>
                  <a:gd name="T7" fmla="*/ 3 h 8"/>
                  <a:gd name="T8" fmla="*/ 3 w 20"/>
                  <a:gd name="T9" fmla="*/ 7 h 8"/>
                  <a:gd name="T10" fmla="*/ 14 w 20"/>
                  <a:gd name="T11" fmla="*/ 7 h 8"/>
                  <a:gd name="T12" fmla="*/ 19 w 20"/>
                  <a:gd name="T13" fmla="*/ 3 h 8"/>
                  <a:gd name="T14" fmla="*/ 16 w 20"/>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8">
                    <a:moveTo>
                      <a:pt x="16" y="3"/>
                    </a:moveTo>
                    <a:cubicBezTo>
                      <a:pt x="15" y="2"/>
                      <a:pt x="16" y="2"/>
                      <a:pt x="15" y="3"/>
                    </a:cubicBezTo>
                    <a:cubicBezTo>
                      <a:pt x="14" y="3"/>
                      <a:pt x="12" y="3"/>
                      <a:pt x="11" y="3"/>
                    </a:cubicBezTo>
                    <a:cubicBezTo>
                      <a:pt x="9" y="4"/>
                      <a:pt x="6" y="4"/>
                      <a:pt x="3" y="3"/>
                    </a:cubicBezTo>
                    <a:cubicBezTo>
                      <a:pt x="1" y="3"/>
                      <a:pt x="0" y="7"/>
                      <a:pt x="3" y="7"/>
                    </a:cubicBezTo>
                    <a:cubicBezTo>
                      <a:pt x="7" y="8"/>
                      <a:pt x="10" y="7"/>
                      <a:pt x="14" y="7"/>
                    </a:cubicBezTo>
                    <a:cubicBezTo>
                      <a:pt x="16" y="6"/>
                      <a:pt x="20" y="5"/>
                      <a:pt x="19" y="3"/>
                    </a:cubicBezTo>
                    <a:cubicBezTo>
                      <a:pt x="19" y="0"/>
                      <a:pt x="15" y="1"/>
                      <a:pt x="16"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9" name="Freeform: Shape 10868"/>
              <p:cNvSpPr/>
              <p:nvPr/>
            </p:nvSpPr>
            <p:spPr bwMode="auto">
              <a:xfrm>
                <a:off x="5395" y="3673"/>
                <a:ext cx="29" cy="11"/>
              </a:xfrm>
              <a:custGeom>
                <a:avLst/>
                <a:gdLst>
                  <a:gd name="T0" fmla="*/ 13 w 18"/>
                  <a:gd name="T1" fmla="*/ 1 h 7"/>
                  <a:gd name="T2" fmla="*/ 3 w 18"/>
                  <a:gd name="T3" fmla="*/ 2 h 7"/>
                  <a:gd name="T4" fmla="*/ 2 w 18"/>
                  <a:gd name="T5" fmla="*/ 6 h 7"/>
                  <a:gd name="T6" fmla="*/ 16 w 18"/>
                  <a:gd name="T7" fmla="*/ 4 h 7"/>
                  <a:gd name="T8" fmla="*/ 13 w 18"/>
                  <a:gd name="T9" fmla="*/ 1 h 7"/>
                </a:gdLst>
                <a:ahLst/>
                <a:cxnLst>
                  <a:cxn ang="0">
                    <a:pos x="T0" y="T1"/>
                  </a:cxn>
                  <a:cxn ang="0">
                    <a:pos x="T2" y="T3"/>
                  </a:cxn>
                  <a:cxn ang="0">
                    <a:pos x="T4" y="T5"/>
                  </a:cxn>
                  <a:cxn ang="0">
                    <a:pos x="T6" y="T7"/>
                  </a:cxn>
                  <a:cxn ang="0">
                    <a:pos x="T8" y="T9"/>
                  </a:cxn>
                </a:cxnLst>
                <a:rect l="0" t="0" r="r" b="b"/>
                <a:pathLst>
                  <a:path w="18" h="7">
                    <a:moveTo>
                      <a:pt x="13" y="1"/>
                    </a:moveTo>
                    <a:cubicBezTo>
                      <a:pt x="11" y="4"/>
                      <a:pt x="6" y="3"/>
                      <a:pt x="3" y="2"/>
                    </a:cubicBezTo>
                    <a:cubicBezTo>
                      <a:pt x="1" y="1"/>
                      <a:pt x="0" y="5"/>
                      <a:pt x="2" y="6"/>
                    </a:cubicBezTo>
                    <a:cubicBezTo>
                      <a:pt x="7" y="7"/>
                      <a:pt x="12" y="7"/>
                      <a:pt x="16" y="4"/>
                    </a:cubicBezTo>
                    <a:cubicBezTo>
                      <a:pt x="18" y="2"/>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0" name="Freeform: Shape 10869"/>
              <p:cNvSpPr/>
              <p:nvPr/>
            </p:nvSpPr>
            <p:spPr bwMode="auto">
              <a:xfrm>
                <a:off x="5405" y="3651"/>
                <a:ext cx="30" cy="13"/>
              </a:xfrm>
              <a:custGeom>
                <a:avLst/>
                <a:gdLst>
                  <a:gd name="T0" fmla="*/ 15 w 19"/>
                  <a:gd name="T1" fmla="*/ 1 h 8"/>
                  <a:gd name="T2" fmla="*/ 3 w 19"/>
                  <a:gd name="T3" fmla="*/ 2 h 8"/>
                  <a:gd name="T4" fmla="*/ 2 w 19"/>
                  <a:gd name="T5" fmla="*/ 5 h 8"/>
                  <a:gd name="T6" fmla="*/ 17 w 19"/>
                  <a:gd name="T7" fmla="*/ 5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4"/>
                      <a:pt x="6" y="3"/>
                      <a:pt x="3" y="2"/>
                    </a:cubicBezTo>
                    <a:cubicBezTo>
                      <a:pt x="0" y="1"/>
                      <a:pt x="0" y="5"/>
                      <a:pt x="2" y="5"/>
                    </a:cubicBezTo>
                    <a:cubicBezTo>
                      <a:pt x="7" y="6"/>
                      <a:pt x="12" y="8"/>
                      <a:pt x="17" y="5"/>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1" name="Freeform: Shape 10870"/>
              <p:cNvSpPr/>
              <p:nvPr/>
            </p:nvSpPr>
            <p:spPr bwMode="auto">
              <a:xfrm>
                <a:off x="5403" y="3632"/>
                <a:ext cx="32" cy="13"/>
              </a:xfrm>
              <a:custGeom>
                <a:avLst/>
                <a:gdLst>
                  <a:gd name="T0" fmla="*/ 15 w 20"/>
                  <a:gd name="T1" fmla="*/ 2 h 8"/>
                  <a:gd name="T2" fmla="*/ 4 w 20"/>
                  <a:gd name="T3" fmla="*/ 2 h 8"/>
                  <a:gd name="T4" fmla="*/ 2 w 20"/>
                  <a:gd name="T5" fmla="*/ 5 h 8"/>
                  <a:gd name="T6" fmla="*/ 18 w 20"/>
                  <a:gd name="T7" fmla="*/ 4 h 8"/>
                  <a:gd name="T8" fmla="*/ 15 w 20"/>
                  <a:gd name="T9" fmla="*/ 2 h 8"/>
                </a:gdLst>
                <a:ahLst/>
                <a:cxnLst>
                  <a:cxn ang="0">
                    <a:pos x="T0" y="T1"/>
                  </a:cxn>
                  <a:cxn ang="0">
                    <a:pos x="T2" y="T3"/>
                  </a:cxn>
                  <a:cxn ang="0">
                    <a:pos x="T4" y="T5"/>
                  </a:cxn>
                  <a:cxn ang="0">
                    <a:pos x="T6" y="T7"/>
                  </a:cxn>
                  <a:cxn ang="0">
                    <a:pos x="T8" y="T9"/>
                  </a:cxn>
                </a:cxnLst>
                <a:rect l="0" t="0" r="r" b="b"/>
                <a:pathLst>
                  <a:path w="20" h="8">
                    <a:moveTo>
                      <a:pt x="15" y="2"/>
                    </a:moveTo>
                    <a:cubicBezTo>
                      <a:pt x="13" y="4"/>
                      <a:pt x="7" y="4"/>
                      <a:pt x="4" y="2"/>
                    </a:cubicBezTo>
                    <a:cubicBezTo>
                      <a:pt x="2" y="0"/>
                      <a:pt x="0" y="3"/>
                      <a:pt x="2" y="5"/>
                    </a:cubicBezTo>
                    <a:cubicBezTo>
                      <a:pt x="7" y="8"/>
                      <a:pt x="14" y="8"/>
                      <a:pt x="18" y="4"/>
                    </a:cubicBezTo>
                    <a:cubicBezTo>
                      <a:pt x="20" y="2"/>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2" name="Freeform: Shape 10871"/>
              <p:cNvSpPr/>
              <p:nvPr/>
            </p:nvSpPr>
            <p:spPr bwMode="auto">
              <a:xfrm>
                <a:off x="5419" y="3609"/>
                <a:ext cx="25" cy="8"/>
              </a:xfrm>
              <a:custGeom>
                <a:avLst/>
                <a:gdLst>
                  <a:gd name="T0" fmla="*/ 14 w 16"/>
                  <a:gd name="T1" fmla="*/ 1 h 5"/>
                  <a:gd name="T2" fmla="*/ 3 w 16"/>
                  <a:gd name="T3" fmla="*/ 1 h 5"/>
                  <a:gd name="T4" fmla="*/ 2 w 16"/>
                  <a:gd name="T5" fmla="*/ 4 h 5"/>
                  <a:gd name="T6" fmla="*/ 14 w 16"/>
                  <a:gd name="T7" fmla="*/ 5 h 5"/>
                  <a:gd name="T8" fmla="*/ 14 w 16"/>
                  <a:gd name="T9" fmla="*/ 1 h 5"/>
                </a:gdLst>
                <a:ahLst/>
                <a:cxnLst>
                  <a:cxn ang="0">
                    <a:pos x="T0" y="T1"/>
                  </a:cxn>
                  <a:cxn ang="0">
                    <a:pos x="T2" y="T3"/>
                  </a:cxn>
                  <a:cxn ang="0">
                    <a:pos x="T4" y="T5"/>
                  </a:cxn>
                  <a:cxn ang="0">
                    <a:pos x="T6" y="T7"/>
                  </a:cxn>
                  <a:cxn ang="0">
                    <a:pos x="T8" y="T9"/>
                  </a:cxn>
                </a:cxnLst>
                <a:rect l="0" t="0" r="r" b="b"/>
                <a:pathLst>
                  <a:path w="16" h="5">
                    <a:moveTo>
                      <a:pt x="14" y="1"/>
                    </a:moveTo>
                    <a:cubicBezTo>
                      <a:pt x="10" y="1"/>
                      <a:pt x="7" y="1"/>
                      <a:pt x="3" y="1"/>
                    </a:cubicBezTo>
                    <a:cubicBezTo>
                      <a:pt x="1" y="0"/>
                      <a:pt x="0" y="4"/>
                      <a:pt x="2" y="4"/>
                    </a:cubicBezTo>
                    <a:cubicBezTo>
                      <a:pt x="6" y="5"/>
                      <a:pt x="10" y="5"/>
                      <a:pt x="14" y="5"/>
                    </a:cubicBezTo>
                    <a:cubicBezTo>
                      <a:pt x="16" y="5"/>
                      <a:pt x="16"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3" name="Freeform: Shape 10872"/>
              <p:cNvSpPr/>
              <p:nvPr/>
            </p:nvSpPr>
            <p:spPr bwMode="auto">
              <a:xfrm>
                <a:off x="5457" y="3609"/>
                <a:ext cx="28" cy="11"/>
              </a:xfrm>
              <a:custGeom>
                <a:avLst/>
                <a:gdLst>
                  <a:gd name="T0" fmla="*/ 15 w 18"/>
                  <a:gd name="T1" fmla="*/ 1 h 7"/>
                  <a:gd name="T2" fmla="*/ 3 w 18"/>
                  <a:gd name="T3" fmla="*/ 3 h 7"/>
                  <a:gd name="T4" fmla="*/ 2 w 18"/>
                  <a:gd name="T5" fmla="*/ 6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2"/>
                      <a:pt x="7" y="3"/>
                      <a:pt x="3" y="3"/>
                    </a:cubicBezTo>
                    <a:cubicBezTo>
                      <a:pt x="0" y="2"/>
                      <a:pt x="0" y="6"/>
                      <a:pt x="2" y="6"/>
                    </a:cubicBezTo>
                    <a:cubicBezTo>
                      <a:pt x="7" y="7"/>
                      <a:pt x="12" y="6"/>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4" name="Freeform: Shape 10873"/>
              <p:cNvSpPr/>
              <p:nvPr/>
            </p:nvSpPr>
            <p:spPr bwMode="auto">
              <a:xfrm>
                <a:off x="5454" y="3637"/>
                <a:ext cx="29" cy="6"/>
              </a:xfrm>
              <a:custGeom>
                <a:avLst/>
                <a:gdLst>
                  <a:gd name="T0" fmla="*/ 16 w 19"/>
                  <a:gd name="T1" fmla="*/ 0 h 4"/>
                  <a:gd name="T2" fmla="*/ 3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2" y="0"/>
                      <a:pt x="7" y="0"/>
                      <a:pt x="3" y="0"/>
                    </a:cubicBezTo>
                    <a:cubicBezTo>
                      <a:pt x="0" y="1"/>
                      <a:pt x="0" y="4"/>
                      <a:pt x="3" y="4"/>
                    </a:cubicBezTo>
                    <a:cubicBezTo>
                      <a:pt x="7" y="4"/>
                      <a:pt x="12" y="4"/>
                      <a:pt x="16" y="4"/>
                    </a:cubicBezTo>
                    <a:cubicBezTo>
                      <a:pt x="19" y="4"/>
                      <a:pt x="19"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5" name="Freeform: Shape 10874"/>
              <p:cNvSpPr/>
              <p:nvPr/>
            </p:nvSpPr>
            <p:spPr bwMode="auto">
              <a:xfrm>
                <a:off x="5442" y="3654"/>
                <a:ext cx="29" cy="10"/>
              </a:xfrm>
              <a:custGeom>
                <a:avLst/>
                <a:gdLst>
                  <a:gd name="T0" fmla="*/ 15 w 18"/>
                  <a:gd name="T1" fmla="*/ 1 h 6"/>
                  <a:gd name="T2" fmla="*/ 4 w 18"/>
                  <a:gd name="T3" fmla="*/ 1 h 6"/>
                  <a:gd name="T4" fmla="*/ 2 w 18"/>
                  <a:gd name="T5" fmla="*/ 5 h 6"/>
                  <a:gd name="T6" fmla="*/ 16 w 18"/>
                  <a:gd name="T7" fmla="*/ 5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8" y="3"/>
                      <a:pt x="4" y="1"/>
                    </a:cubicBezTo>
                    <a:cubicBezTo>
                      <a:pt x="2" y="0"/>
                      <a:pt x="0" y="4"/>
                      <a:pt x="2" y="5"/>
                    </a:cubicBezTo>
                    <a:cubicBezTo>
                      <a:pt x="7" y="6"/>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6" name="Freeform: Shape 10875"/>
              <p:cNvSpPr/>
              <p:nvPr/>
            </p:nvSpPr>
            <p:spPr bwMode="auto">
              <a:xfrm>
                <a:off x="5449" y="3678"/>
                <a:ext cx="23" cy="8"/>
              </a:xfrm>
              <a:custGeom>
                <a:avLst/>
                <a:gdLst>
                  <a:gd name="T0" fmla="*/ 13 w 15"/>
                  <a:gd name="T1" fmla="*/ 1 h 5"/>
                  <a:gd name="T2" fmla="*/ 3 w 15"/>
                  <a:gd name="T3" fmla="*/ 0 h 5"/>
                  <a:gd name="T4" fmla="*/ 3 w 15"/>
                  <a:gd name="T5" fmla="*/ 4 h 5"/>
                  <a:gd name="T6" fmla="*/ 12 w 15"/>
                  <a:gd name="T7" fmla="*/ 5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3" y="0"/>
                      <a:pt x="3" y="0"/>
                      <a:pt x="3" y="0"/>
                    </a:cubicBezTo>
                    <a:cubicBezTo>
                      <a:pt x="1" y="0"/>
                      <a:pt x="0" y="3"/>
                      <a:pt x="3" y="4"/>
                    </a:cubicBezTo>
                    <a:cubicBezTo>
                      <a:pt x="12" y="5"/>
                      <a:pt x="12" y="5"/>
                      <a:pt x="12" y="5"/>
                    </a:cubicBezTo>
                    <a:cubicBezTo>
                      <a:pt x="15" y="5"/>
                      <a:pt x="15"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7" name="Freeform: Shape 10876"/>
              <p:cNvSpPr/>
              <p:nvPr/>
            </p:nvSpPr>
            <p:spPr bwMode="auto">
              <a:xfrm>
                <a:off x="5455" y="3692"/>
                <a:ext cx="33" cy="11"/>
              </a:xfrm>
              <a:custGeom>
                <a:avLst/>
                <a:gdLst>
                  <a:gd name="T0" fmla="*/ 17 w 21"/>
                  <a:gd name="T1" fmla="*/ 1 h 7"/>
                  <a:gd name="T2" fmla="*/ 3 w 21"/>
                  <a:gd name="T3" fmla="*/ 2 h 7"/>
                  <a:gd name="T4" fmla="*/ 3 w 21"/>
                  <a:gd name="T5" fmla="*/ 5 h 7"/>
                  <a:gd name="T6" fmla="*/ 18 w 21"/>
                  <a:gd name="T7" fmla="*/ 4 h 7"/>
                  <a:gd name="T8" fmla="*/ 17 w 21"/>
                  <a:gd name="T9" fmla="*/ 1 h 7"/>
                </a:gdLst>
                <a:ahLst/>
                <a:cxnLst>
                  <a:cxn ang="0">
                    <a:pos x="T0" y="T1"/>
                  </a:cxn>
                  <a:cxn ang="0">
                    <a:pos x="T2" y="T3"/>
                  </a:cxn>
                  <a:cxn ang="0">
                    <a:pos x="T4" y="T5"/>
                  </a:cxn>
                  <a:cxn ang="0">
                    <a:pos x="T6" y="T7"/>
                  </a:cxn>
                  <a:cxn ang="0">
                    <a:pos x="T8" y="T9"/>
                  </a:cxn>
                </a:cxnLst>
                <a:rect l="0" t="0" r="r" b="b"/>
                <a:pathLst>
                  <a:path w="21" h="7">
                    <a:moveTo>
                      <a:pt x="17" y="1"/>
                    </a:moveTo>
                    <a:cubicBezTo>
                      <a:pt x="13" y="3"/>
                      <a:pt x="8" y="3"/>
                      <a:pt x="3" y="2"/>
                    </a:cubicBezTo>
                    <a:cubicBezTo>
                      <a:pt x="1" y="1"/>
                      <a:pt x="0" y="5"/>
                      <a:pt x="3" y="5"/>
                    </a:cubicBezTo>
                    <a:cubicBezTo>
                      <a:pt x="8" y="7"/>
                      <a:pt x="13" y="6"/>
                      <a:pt x="18" y="4"/>
                    </a:cubicBezTo>
                    <a:cubicBezTo>
                      <a:pt x="21"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8" name="Freeform: Shape 10877"/>
              <p:cNvSpPr/>
              <p:nvPr/>
            </p:nvSpPr>
            <p:spPr bwMode="auto">
              <a:xfrm>
                <a:off x="5472" y="3706"/>
                <a:ext cx="29" cy="13"/>
              </a:xfrm>
              <a:custGeom>
                <a:avLst/>
                <a:gdLst>
                  <a:gd name="T0" fmla="*/ 14 w 18"/>
                  <a:gd name="T1" fmla="*/ 1 h 8"/>
                  <a:gd name="T2" fmla="*/ 4 w 18"/>
                  <a:gd name="T3" fmla="*/ 3 h 8"/>
                  <a:gd name="T4" fmla="*/ 2 w 18"/>
                  <a:gd name="T5" fmla="*/ 6 h 8"/>
                  <a:gd name="T6" fmla="*/ 16 w 18"/>
                  <a:gd name="T7" fmla="*/ 5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1" y="2"/>
                      <a:pt x="7" y="4"/>
                      <a:pt x="4" y="3"/>
                    </a:cubicBezTo>
                    <a:cubicBezTo>
                      <a:pt x="2" y="2"/>
                      <a:pt x="0" y="5"/>
                      <a:pt x="2" y="6"/>
                    </a:cubicBezTo>
                    <a:cubicBezTo>
                      <a:pt x="7" y="8"/>
                      <a:pt x="11" y="6"/>
                      <a:pt x="16" y="5"/>
                    </a:cubicBezTo>
                    <a:cubicBezTo>
                      <a:pt x="18"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9" name="Freeform: Shape 10878"/>
              <p:cNvSpPr/>
              <p:nvPr/>
            </p:nvSpPr>
            <p:spPr bwMode="auto">
              <a:xfrm>
                <a:off x="5463" y="3724"/>
                <a:ext cx="33" cy="6"/>
              </a:xfrm>
              <a:custGeom>
                <a:avLst/>
                <a:gdLst>
                  <a:gd name="T0" fmla="*/ 18 w 21"/>
                  <a:gd name="T1" fmla="*/ 0 h 4"/>
                  <a:gd name="T2" fmla="*/ 3 w 21"/>
                  <a:gd name="T3" fmla="*/ 0 h 4"/>
                  <a:gd name="T4" fmla="*/ 3 w 21"/>
                  <a:gd name="T5" fmla="*/ 3 h 4"/>
                  <a:gd name="T6" fmla="*/ 19 w 21"/>
                  <a:gd name="T7" fmla="*/ 4 h 4"/>
                  <a:gd name="T8" fmla="*/ 18 w 21"/>
                  <a:gd name="T9" fmla="*/ 0 h 4"/>
                </a:gdLst>
                <a:ahLst/>
                <a:cxnLst>
                  <a:cxn ang="0">
                    <a:pos x="T0" y="T1"/>
                  </a:cxn>
                  <a:cxn ang="0">
                    <a:pos x="T2" y="T3"/>
                  </a:cxn>
                  <a:cxn ang="0">
                    <a:pos x="T4" y="T5"/>
                  </a:cxn>
                  <a:cxn ang="0">
                    <a:pos x="T6" y="T7"/>
                  </a:cxn>
                  <a:cxn ang="0">
                    <a:pos x="T8" y="T9"/>
                  </a:cxn>
                </a:cxnLst>
                <a:rect l="0" t="0" r="r" b="b"/>
                <a:pathLst>
                  <a:path w="21" h="4">
                    <a:moveTo>
                      <a:pt x="18" y="0"/>
                    </a:moveTo>
                    <a:cubicBezTo>
                      <a:pt x="13" y="0"/>
                      <a:pt x="8" y="0"/>
                      <a:pt x="3" y="0"/>
                    </a:cubicBezTo>
                    <a:cubicBezTo>
                      <a:pt x="0" y="0"/>
                      <a:pt x="1" y="4"/>
                      <a:pt x="3" y="3"/>
                    </a:cubicBezTo>
                    <a:cubicBezTo>
                      <a:pt x="8" y="3"/>
                      <a:pt x="13" y="4"/>
                      <a:pt x="19" y="4"/>
                    </a:cubicBezTo>
                    <a:cubicBezTo>
                      <a:pt x="21" y="4"/>
                      <a:pt x="21"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0" name="Freeform: Shape 10879"/>
              <p:cNvSpPr/>
              <p:nvPr/>
            </p:nvSpPr>
            <p:spPr bwMode="auto">
              <a:xfrm>
                <a:off x="5463" y="3741"/>
                <a:ext cx="28" cy="9"/>
              </a:xfrm>
              <a:custGeom>
                <a:avLst/>
                <a:gdLst>
                  <a:gd name="T0" fmla="*/ 15 w 18"/>
                  <a:gd name="T1" fmla="*/ 1 h 6"/>
                  <a:gd name="T2" fmla="*/ 4 w 18"/>
                  <a:gd name="T3" fmla="*/ 1 h 6"/>
                  <a:gd name="T4" fmla="*/ 2 w 18"/>
                  <a:gd name="T5" fmla="*/ 5 h 6"/>
                  <a:gd name="T6" fmla="*/ 16 w 18"/>
                  <a:gd name="T7" fmla="*/ 5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7" y="3"/>
                      <a:pt x="4" y="1"/>
                    </a:cubicBezTo>
                    <a:cubicBezTo>
                      <a:pt x="2" y="0"/>
                      <a:pt x="0" y="4"/>
                      <a:pt x="2" y="5"/>
                    </a:cubicBezTo>
                    <a:cubicBezTo>
                      <a:pt x="7" y="6"/>
                      <a:pt x="11"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1" name="Freeform: Shape 10880"/>
              <p:cNvSpPr/>
              <p:nvPr/>
            </p:nvSpPr>
            <p:spPr bwMode="auto">
              <a:xfrm>
                <a:off x="5504" y="3749"/>
                <a:ext cx="33" cy="8"/>
              </a:xfrm>
              <a:custGeom>
                <a:avLst/>
                <a:gdLst>
                  <a:gd name="T0" fmla="*/ 18 w 21"/>
                  <a:gd name="T1" fmla="*/ 1 h 5"/>
                  <a:gd name="T2" fmla="*/ 3 w 21"/>
                  <a:gd name="T3" fmla="*/ 0 h 5"/>
                  <a:gd name="T4" fmla="*/ 3 w 21"/>
                  <a:gd name="T5" fmla="*/ 4 h 5"/>
                  <a:gd name="T6" fmla="*/ 19 w 21"/>
                  <a:gd name="T7" fmla="*/ 4 h 5"/>
                  <a:gd name="T8" fmla="*/ 18 w 21"/>
                  <a:gd name="T9" fmla="*/ 1 h 5"/>
                </a:gdLst>
                <a:ahLst/>
                <a:cxnLst>
                  <a:cxn ang="0">
                    <a:pos x="T0" y="T1"/>
                  </a:cxn>
                  <a:cxn ang="0">
                    <a:pos x="T2" y="T3"/>
                  </a:cxn>
                  <a:cxn ang="0">
                    <a:pos x="T4" y="T5"/>
                  </a:cxn>
                  <a:cxn ang="0">
                    <a:pos x="T6" y="T7"/>
                  </a:cxn>
                  <a:cxn ang="0">
                    <a:pos x="T8" y="T9"/>
                  </a:cxn>
                </a:cxnLst>
                <a:rect l="0" t="0" r="r" b="b"/>
                <a:pathLst>
                  <a:path w="21" h="5">
                    <a:moveTo>
                      <a:pt x="18" y="1"/>
                    </a:moveTo>
                    <a:cubicBezTo>
                      <a:pt x="13" y="1"/>
                      <a:pt x="8" y="1"/>
                      <a:pt x="3" y="0"/>
                    </a:cubicBezTo>
                    <a:cubicBezTo>
                      <a:pt x="1" y="0"/>
                      <a:pt x="0" y="3"/>
                      <a:pt x="3" y="4"/>
                    </a:cubicBezTo>
                    <a:cubicBezTo>
                      <a:pt x="8" y="5"/>
                      <a:pt x="13" y="5"/>
                      <a:pt x="19" y="4"/>
                    </a:cubicBezTo>
                    <a:cubicBezTo>
                      <a:pt x="21" y="4"/>
                      <a:pt x="21"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2" name="Freeform: Shape 10881"/>
              <p:cNvSpPr/>
              <p:nvPr/>
            </p:nvSpPr>
            <p:spPr bwMode="auto">
              <a:xfrm>
                <a:off x="5518" y="3720"/>
                <a:ext cx="28" cy="13"/>
              </a:xfrm>
              <a:custGeom>
                <a:avLst/>
                <a:gdLst>
                  <a:gd name="T0" fmla="*/ 15 w 18"/>
                  <a:gd name="T1" fmla="*/ 1 h 8"/>
                  <a:gd name="T2" fmla="*/ 4 w 18"/>
                  <a:gd name="T3" fmla="*/ 3 h 8"/>
                  <a:gd name="T4" fmla="*/ 3 w 18"/>
                  <a:gd name="T5" fmla="*/ 6 h 8"/>
                  <a:gd name="T6" fmla="*/ 16 w 18"/>
                  <a:gd name="T7" fmla="*/ 5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2"/>
                      <a:pt x="8" y="4"/>
                      <a:pt x="4" y="3"/>
                    </a:cubicBezTo>
                    <a:cubicBezTo>
                      <a:pt x="2" y="2"/>
                      <a:pt x="0" y="5"/>
                      <a:pt x="3" y="6"/>
                    </a:cubicBezTo>
                    <a:cubicBezTo>
                      <a:pt x="7" y="8"/>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3" name="Freeform: Shape 10882"/>
              <p:cNvSpPr/>
              <p:nvPr/>
            </p:nvSpPr>
            <p:spPr bwMode="auto">
              <a:xfrm>
                <a:off x="5512" y="3695"/>
                <a:ext cx="25" cy="11"/>
              </a:xfrm>
              <a:custGeom>
                <a:avLst/>
                <a:gdLst>
                  <a:gd name="T0" fmla="*/ 13 w 16"/>
                  <a:gd name="T1" fmla="*/ 1 h 7"/>
                  <a:gd name="T2" fmla="*/ 4 w 16"/>
                  <a:gd name="T3" fmla="*/ 2 h 7"/>
                  <a:gd name="T4" fmla="*/ 2 w 16"/>
                  <a:gd name="T5" fmla="*/ 5 h 7"/>
                  <a:gd name="T6" fmla="*/ 14 w 16"/>
                  <a:gd name="T7" fmla="*/ 5 h 7"/>
                  <a:gd name="T8" fmla="*/ 13 w 16"/>
                  <a:gd name="T9" fmla="*/ 1 h 7"/>
                </a:gdLst>
                <a:ahLst/>
                <a:cxnLst>
                  <a:cxn ang="0">
                    <a:pos x="T0" y="T1"/>
                  </a:cxn>
                  <a:cxn ang="0">
                    <a:pos x="T2" y="T3"/>
                  </a:cxn>
                  <a:cxn ang="0">
                    <a:pos x="T4" y="T5"/>
                  </a:cxn>
                  <a:cxn ang="0">
                    <a:pos x="T6" y="T7"/>
                  </a:cxn>
                  <a:cxn ang="0">
                    <a:pos x="T8" y="T9"/>
                  </a:cxn>
                </a:cxnLst>
                <a:rect l="0" t="0" r="r" b="b"/>
                <a:pathLst>
                  <a:path w="16" h="7">
                    <a:moveTo>
                      <a:pt x="13" y="1"/>
                    </a:moveTo>
                    <a:cubicBezTo>
                      <a:pt x="10" y="2"/>
                      <a:pt x="7" y="3"/>
                      <a:pt x="4" y="2"/>
                    </a:cubicBezTo>
                    <a:cubicBezTo>
                      <a:pt x="1" y="1"/>
                      <a:pt x="0" y="4"/>
                      <a:pt x="2" y="5"/>
                    </a:cubicBezTo>
                    <a:cubicBezTo>
                      <a:pt x="6" y="7"/>
                      <a:pt x="10" y="6"/>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4" name="Freeform: Shape 10883"/>
              <p:cNvSpPr/>
              <p:nvPr/>
            </p:nvSpPr>
            <p:spPr bwMode="auto">
              <a:xfrm>
                <a:off x="5487" y="3670"/>
                <a:ext cx="28" cy="10"/>
              </a:xfrm>
              <a:custGeom>
                <a:avLst/>
                <a:gdLst>
                  <a:gd name="T0" fmla="*/ 15 w 18"/>
                  <a:gd name="T1" fmla="*/ 1 h 6"/>
                  <a:gd name="T2" fmla="*/ 4 w 18"/>
                  <a:gd name="T3" fmla="*/ 1 h 6"/>
                  <a:gd name="T4" fmla="*/ 2 w 18"/>
                  <a:gd name="T5" fmla="*/ 4 h 6"/>
                  <a:gd name="T6" fmla="*/ 16 w 18"/>
                  <a:gd name="T7" fmla="*/ 4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8" y="2"/>
                      <a:pt x="4" y="1"/>
                    </a:cubicBezTo>
                    <a:cubicBezTo>
                      <a:pt x="2" y="0"/>
                      <a:pt x="0" y="3"/>
                      <a:pt x="2" y="4"/>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5" name="Freeform: Shape 10884"/>
              <p:cNvSpPr/>
              <p:nvPr/>
            </p:nvSpPr>
            <p:spPr bwMode="auto">
              <a:xfrm>
                <a:off x="5504" y="3637"/>
                <a:ext cx="27" cy="16"/>
              </a:xfrm>
              <a:custGeom>
                <a:avLst/>
                <a:gdLst>
                  <a:gd name="T0" fmla="*/ 12 w 17"/>
                  <a:gd name="T1" fmla="*/ 2 h 10"/>
                  <a:gd name="T2" fmla="*/ 3 w 17"/>
                  <a:gd name="T3" fmla="*/ 4 h 10"/>
                  <a:gd name="T4" fmla="*/ 2 w 17"/>
                  <a:gd name="T5" fmla="*/ 8 h 10"/>
                  <a:gd name="T6" fmla="*/ 15 w 17"/>
                  <a:gd name="T7" fmla="*/ 4 h 10"/>
                  <a:gd name="T8" fmla="*/ 12 w 17"/>
                  <a:gd name="T9" fmla="*/ 2 h 10"/>
                </a:gdLst>
                <a:ahLst/>
                <a:cxnLst>
                  <a:cxn ang="0">
                    <a:pos x="T0" y="T1"/>
                  </a:cxn>
                  <a:cxn ang="0">
                    <a:pos x="T2" y="T3"/>
                  </a:cxn>
                  <a:cxn ang="0">
                    <a:pos x="T4" y="T5"/>
                  </a:cxn>
                  <a:cxn ang="0">
                    <a:pos x="T6" y="T7"/>
                  </a:cxn>
                  <a:cxn ang="0">
                    <a:pos x="T8" y="T9"/>
                  </a:cxn>
                </a:cxnLst>
                <a:rect l="0" t="0" r="r" b="b"/>
                <a:pathLst>
                  <a:path w="17" h="10">
                    <a:moveTo>
                      <a:pt x="12" y="2"/>
                    </a:moveTo>
                    <a:cubicBezTo>
                      <a:pt x="10" y="5"/>
                      <a:pt x="7" y="6"/>
                      <a:pt x="3" y="4"/>
                    </a:cubicBezTo>
                    <a:cubicBezTo>
                      <a:pt x="1" y="3"/>
                      <a:pt x="0" y="7"/>
                      <a:pt x="2" y="8"/>
                    </a:cubicBezTo>
                    <a:cubicBezTo>
                      <a:pt x="7" y="10"/>
                      <a:pt x="12" y="9"/>
                      <a:pt x="15" y="4"/>
                    </a:cubicBezTo>
                    <a:cubicBezTo>
                      <a:pt x="17" y="2"/>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6" name="Freeform: Shape 10885"/>
              <p:cNvSpPr/>
              <p:nvPr/>
            </p:nvSpPr>
            <p:spPr bwMode="auto">
              <a:xfrm>
                <a:off x="5494" y="3617"/>
                <a:ext cx="29" cy="12"/>
              </a:xfrm>
              <a:custGeom>
                <a:avLst/>
                <a:gdLst>
                  <a:gd name="T0" fmla="*/ 14 w 18"/>
                  <a:gd name="T1" fmla="*/ 1 h 8"/>
                  <a:gd name="T2" fmla="*/ 2 w 18"/>
                  <a:gd name="T3" fmla="*/ 4 h 8"/>
                  <a:gd name="T4" fmla="*/ 2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4"/>
                      <a:pt x="2" y="4"/>
                    </a:cubicBezTo>
                    <a:cubicBezTo>
                      <a:pt x="0" y="4"/>
                      <a:pt x="0" y="8"/>
                      <a:pt x="2" y="8"/>
                    </a:cubicBezTo>
                    <a:cubicBezTo>
                      <a:pt x="7" y="7"/>
                      <a:pt x="11" y="6"/>
                      <a:pt x="16" y="4"/>
                    </a:cubicBezTo>
                    <a:cubicBezTo>
                      <a:pt x="18"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7" name="Freeform: Shape 10886"/>
              <p:cNvSpPr/>
              <p:nvPr/>
            </p:nvSpPr>
            <p:spPr bwMode="auto">
              <a:xfrm>
                <a:off x="5518" y="3598"/>
                <a:ext cx="32" cy="12"/>
              </a:xfrm>
              <a:custGeom>
                <a:avLst/>
                <a:gdLst>
                  <a:gd name="T0" fmla="*/ 16 w 20"/>
                  <a:gd name="T1" fmla="*/ 1 h 8"/>
                  <a:gd name="T2" fmla="*/ 3 w 20"/>
                  <a:gd name="T3" fmla="*/ 4 h 8"/>
                  <a:gd name="T4" fmla="*/ 3 w 20"/>
                  <a:gd name="T5" fmla="*/ 8 h 8"/>
                  <a:gd name="T6" fmla="*/ 17 w 20"/>
                  <a:gd name="T7" fmla="*/ 4 h 8"/>
                  <a:gd name="T8" fmla="*/ 16 w 20"/>
                  <a:gd name="T9" fmla="*/ 1 h 8"/>
                </a:gdLst>
                <a:ahLst/>
                <a:cxnLst>
                  <a:cxn ang="0">
                    <a:pos x="T0" y="T1"/>
                  </a:cxn>
                  <a:cxn ang="0">
                    <a:pos x="T2" y="T3"/>
                  </a:cxn>
                  <a:cxn ang="0">
                    <a:pos x="T4" y="T5"/>
                  </a:cxn>
                  <a:cxn ang="0">
                    <a:pos x="T6" y="T7"/>
                  </a:cxn>
                  <a:cxn ang="0">
                    <a:pos x="T8" y="T9"/>
                  </a:cxn>
                </a:cxnLst>
                <a:rect l="0" t="0" r="r" b="b"/>
                <a:pathLst>
                  <a:path w="20" h="8">
                    <a:moveTo>
                      <a:pt x="16" y="1"/>
                    </a:moveTo>
                    <a:cubicBezTo>
                      <a:pt x="12" y="2"/>
                      <a:pt x="7" y="4"/>
                      <a:pt x="3" y="4"/>
                    </a:cubicBezTo>
                    <a:cubicBezTo>
                      <a:pt x="0" y="4"/>
                      <a:pt x="0" y="8"/>
                      <a:pt x="3" y="8"/>
                    </a:cubicBezTo>
                    <a:cubicBezTo>
                      <a:pt x="8" y="8"/>
                      <a:pt x="13" y="6"/>
                      <a:pt x="17"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8" name="Freeform: Shape 10887"/>
              <p:cNvSpPr/>
              <p:nvPr/>
            </p:nvSpPr>
            <p:spPr bwMode="auto">
              <a:xfrm>
                <a:off x="5543" y="3617"/>
                <a:ext cx="32" cy="9"/>
              </a:xfrm>
              <a:custGeom>
                <a:avLst/>
                <a:gdLst>
                  <a:gd name="T0" fmla="*/ 17 w 20"/>
                  <a:gd name="T1" fmla="*/ 1 h 6"/>
                  <a:gd name="T2" fmla="*/ 2 w 20"/>
                  <a:gd name="T3" fmla="*/ 2 h 6"/>
                  <a:gd name="T4" fmla="*/ 3 w 20"/>
                  <a:gd name="T5" fmla="*/ 5 h 6"/>
                  <a:gd name="T6" fmla="*/ 18 w 20"/>
                  <a:gd name="T7" fmla="*/ 4 h 6"/>
                  <a:gd name="T8" fmla="*/ 17 w 20"/>
                  <a:gd name="T9" fmla="*/ 1 h 6"/>
                </a:gdLst>
                <a:ahLst/>
                <a:cxnLst>
                  <a:cxn ang="0">
                    <a:pos x="T0" y="T1"/>
                  </a:cxn>
                  <a:cxn ang="0">
                    <a:pos x="T2" y="T3"/>
                  </a:cxn>
                  <a:cxn ang="0">
                    <a:pos x="T4" y="T5"/>
                  </a:cxn>
                  <a:cxn ang="0">
                    <a:pos x="T6" y="T7"/>
                  </a:cxn>
                  <a:cxn ang="0">
                    <a:pos x="T8" y="T9"/>
                  </a:cxn>
                </a:cxnLst>
                <a:rect l="0" t="0" r="r" b="b"/>
                <a:pathLst>
                  <a:path w="20" h="6">
                    <a:moveTo>
                      <a:pt x="17" y="1"/>
                    </a:moveTo>
                    <a:cubicBezTo>
                      <a:pt x="12" y="2"/>
                      <a:pt x="7" y="1"/>
                      <a:pt x="2" y="2"/>
                    </a:cubicBezTo>
                    <a:cubicBezTo>
                      <a:pt x="0" y="2"/>
                      <a:pt x="0" y="5"/>
                      <a:pt x="3" y="5"/>
                    </a:cubicBezTo>
                    <a:cubicBezTo>
                      <a:pt x="8" y="5"/>
                      <a:pt x="13" y="6"/>
                      <a:pt x="18"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9" name="Freeform: Shape 10888"/>
              <p:cNvSpPr/>
              <p:nvPr/>
            </p:nvSpPr>
            <p:spPr bwMode="auto">
              <a:xfrm>
                <a:off x="5564" y="3601"/>
                <a:ext cx="31" cy="8"/>
              </a:xfrm>
              <a:custGeom>
                <a:avLst/>
                <a:gdLst>
                  <a:gd name="T0" fmla="*/ 17 w 20"/>
                  <a:gd name="T1" fmla="*/ 0 h 5"/>
                  <a:gd name="T2" fmla="*/ 2 w 20"/>
                  <a:gd name="T3" fmla="*/ 1 h 5"/>
                  <a:gd name="T4" fmla="*/ 2 w 20"/>
                  <a:gd name="T5" fmla="*/ 4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4"/>
                    </a:cubicBezTo>
                    <a:cubicBezTo>
                      <a:pt x="7" y="4"/>
                      <a:pt x="12" y="4"/>
                      <a:pt x="17" y="4"/>
                    </a:cubicBezTo>
                    <a:cubicBezTo>
                      <a:pt x="20" y="3"/>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0" name="Freeform: Shape 10889"/>
              <p:cNvSpPr/>
              <p:nvPr/>
            </p:nvSpPr>
            <p:spPr bwMode="auto">
              <a:xfrm>
                <a:off x="5551" y="3642"/>
                <a:ext cx="29" cy="8"/>
              </a:xfrm>
              <a:custGeom>
                <a:avLst/>
                <a:gdLst>
                  <a:gd name="T0" fmla="*/ 15 w 18"/>
                  <a:gd name="T1" fmla="*/ 0 h 5"/>
                  <a:gd name="T2" fmla="*/ 3 w 18"/>
                  <a:gd name="T3" fmla="*/ 0 h 5"/>
                  <a:gd name="T4" fmla="*/ 3 w 18"/>
                  <a:gd name="T5" fmla="*/ 4 h 5"/>
                  <a:gd name="T6" fmla="*/ 15 w 18"/>
                  <a:gd name="T7" fmla="*/ 4 h 5"/>
                  <a:gd name="T8" fmla="*/ 15 w 18"/>
                  <a:gd name="T9" fmla="*/ 0 h 5"/>
                </a:gdLst>
                <a:ahLst/>
                <a:cxnLst>
                  <a:cxn ang="0">
                    <a:pos x="T0" y="T1"/>
                  </a:cxn>
                  <a:cxn ang="0">
                    <a:pos x="T2" y="T3"/>
                  </a:cxn>
                  <a:cxn ang="0">
                    <a:pos x="T4" y="T5"/>
                  </a:cxn>
                  <a:cxn ang="0">
                    <a:pos x="T6" y="T7"/>
                  </a:cxn>
                  <a:cxn ang="0">
                    <a:pos x="T8" y="T9"/>
                  </a:cxn>
                </a:cxnLst>
                <a:rect l="0" t="0" r="r" b="b"/>
                <a:pathLst>
                  <a:path w="18" h="5">
                    <a:moveTo>
                      <a:pt x="15" y="0"/>
                    </a:moveTo>
                    <a:cubicBezTo>
                      <a:pt x="11" y="1"/>
                      <a:pt x="7" y="1"/>
                      <a:pt x="3" y="0"/>
                    </a:cubicBezTo>
                    <a:cubicBezTo>
                      <a:pt x="1" y="0"/>
                      <a:pt x="0" y="4"/>
                      <a:pt x="3" y="4"/>
                    </a:cubicBezTo>
                    <a:cubicBezTo>
                      <a:pt x="7" y="5"/>
                      <a:pt x="11" y="4"/>
                      <a:pt x="15" y="4"/>
                    </a:cubicBezTo>
                    <a:cubicBezTo>
                      <a:pt x="18"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1" name="Freeform: Shape 10890"/>
              <p:cNvSpPr/>
              <p:nvPr/>
            </p:nvSpPr>
            <p:spPr bwMode="auto">
              <a:xfrm>
                <a:off x="5535" y="3664"/>
                <a:ext cx="37" cy="12"/>
              </a:xfrm>
              <a:custGeom>
                <a:avLst/>
                <a:gdLst>
                  <a:gd name="T0" fmla="*/ 20 w 23"/>
                  <a:gd name="T1" fmla="*/ 2 h 8"/>
                  <a:gd name="T2" fmla="*/ 4 w 23"/>
                  <a:gd name="T3" fmla="*/ 1 h 8"/>
                  <a:gd name="T4" fmla="*/ 2 w 23"/>
                  <a:gd name="T5" fmla="*/ 4 h 8"/>
                  <a:gd name="T6" fmla="*/ 21 w 23"/>
                  <a:gd name="T7" fmla="*/ 6 h 8"/>
                  <a:gd name="T8" fmla="*/ 20 w 23"/>
                  <a:gd name="T9" fmla="*/ 2 h 8"/>
                </a:gdLst>
                <a:ahLst/>
                <a:cxnLst>
                  <a:cxn ang="0">
                    <a:pos x="T0" y="T1"/>
                  </a:cxn>
                  <a:cxn ang="0">
                    <a:pos x="T2" y="T3"/>
                  </a:cxn>
                  <a:cxn ang="0">
                    <a:pos x="T4" y="T5"/>
                  </a:cxn>
                  <a:cxn ang="0">
                    <a:pos x="T6" y="T7"/>
                  </a:cxn>
                  <a:cxn ang="0">
                    <a:pos x="T8" y="T9"/>
                  </a:cxn>
                </a:cxnLst>
                <a:rect l="0" t="0" r="r" b="b"/>
                <a:pathLst>
                  <a:path w="23" h="8">
                    <a:moveTo>
                      <a:pt x="20" y="2"/>
                    </a:moveTo>
                    <a:cubicBezTo>
                      <a:pt x="14" y="4"/>
                      <a:pt x="9" y="3"/>
                      <a:pt x="4" y="1"/>
                    </a:cubicBezTo>
                    <a:cubicBezTo>
                      <a:pt x="2" y="0"/>
                      <a:pt x="0" y="3"/>
                      <a:pt x="2" y="4"/>
                    </a:cubicBezTo>
                    <a:cubicBezTo>
                      <a:pt x="8" y="7"/>
                      <a:pt x="14" y="8"/>
                      <a:pt x="21" y="6"/>
                    </a:cubicBezTo>
                    <a:cubicBezTo>
                      <a:pt x="23" y="5"/>
                      <a:pt x="22" y="1"/>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2" name="Freeform: Shape 10891"/>
              <p:cNvSpPr/>
              <p:nvPr/>
            </p:nvSpPr>
            <p:spPr bwMode="auto">
              <a:xfrm>
                <a:off x="5584" y="3662"/>
                <a:ext cx="30" cy="10"/>
              </a:xfrm>
              <a:custGeom>
                <a:avLst/>
                <a:gdLst>
                  <a:gd name="T0" fmla="*/ 15 w 19"/>
                  <a:gd name="T1" fmla="*/ 1 h 6"/>
                  <a:gd name="T2" fmla="*/ 3 w 19"/>
                  <a:gd name="T3" fmla="*/ 3 h 6"/>
                  <a:gd name="T4" fmla="*/ 3 w 19"/>
                  <a:gd name="T5" fmla="*/ 6 h 6"/>
                  <a:gd name="T6" fmla="*/ 17 w 19"/>
                  <a:gd name="T7" fmla="*/ 4 h 6"/>
                  <a:gd name="T8" fmla="*/ 15 w 19"/>
                  <a:gd name="T9" fmla="*/ 1 h 6"/>
                </a:gdLst>
                <a:ahLst/>
                <a:cxnLst>
                  <a:cxn ang="0">
                    <a:pos x="T0" y="T1"/>
                  </a:cxn>
                  <a:cxn ang="0">
                    <a:pos x="T2" y="T3"/>
                  </a:cxn>
                  <a:cxn ang="0">
                    <a:pos x="T4" y="T5"/>
                  </a:cxn>
                  <a:cxn ang="0">
                    <a:pos x="T6" y="T7"/>
                  </a:cxn>
                  <a:cxn ang="0">
                    <a:pos x="T8" y="T9"/>
                  </a:cxn>
                </a:cxnLst>
                <a:rect l="0" t="0" r="r" b="b"/>
                <a:pathLst>
                  <a:path w="19" h="6">
                    <a:moveTo>
                      <a:pt x="15" y="1"/>
                    </a:moveTo>
                    <a:cubicBezTo>
                      <a:pt x="11" y="2"/>
                      <a:pt x="7" y="2"/>
                      <a:pt x="3" y="3"/>
                    </a:cubicBezTo>
                    <a:cubicBezTo>
                      <a:pt x="0" y="3"/>
                      <a:pt x="1" y="6"/>
                      <a:pt x="3" y="6"/>
                    </a:cubicBezTo>
                    <a:cubicBezTo>
                      <a:pt x="8" y="6"/>
                      <a:pt x="12" y="6"/>
                      <a:pt x="17" y="4"/>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3" name="Freeform: Shape 10892"/>
              <p:cNvSpPr/>
              <p:nvPr/>
            </p:nvSpPr>
            <p:spPr bwMode="auto">
              <a:xfrm>
                <a:off x="5591" y="3643"/>
                <a:ext cx="23" cy="10"/>
              </a:xfrm>
              <a:custGeom>
                <a:avLst/>
                <a:gdLst>
                  <a:gd name="T0" fmla="*/ 11 w 15"/>
                  <a:gd name="T1" fmla="*/ 1 h 6"/>
                  <a:gd name="T2" fmla="*/ 4 w 15"/>
                  <a:gd name="T3" fmla="*/ 1 h 6"/>
                  <a:gd name="T4" fmla="*/ 2 w 15"/>
                  <a:gd name="T5" fmla="*/ 4 h 6"/>
                  <a:gd name="T6" fmla="*/ 13 w 15"/>
                  <a:gd name="T7" fmla="*/ 4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2"/>
                      <a:pt x="4" y="1"/>
                    </a:cubicBezTo>
                    <a:cubicBezTo>
                      <a:pt x="2" y="0"/>
                      <a:pt x="0" y="3"/>
                      <a:pt x="2" y="4"/>
                    </a:cubicBezTo>
                    <a:cubicBezTo>
                      <a:pt x="6" y="6"/>
                      <a:pt x="9" y="5"/>
                      <a:pt x="13" y="4"/>
                    </a:cubicBezTo>
                    <a:cubicBezTo>
                      <a:pt x="15" y="3"/>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4" name="Freeform: Shape 10893"/>
              <p:cNvSpPr/>
              <p:nvPr/>
            </p:nvSpPr>
            <p:spPr bwMode="auto">
              <a:xfrm>
                <a:off x="5606" y="3623"/>
                <a:ext cx="33" cy="8"/>
              </a:xfrm>
              <a:custGeom>
                <a:avLst/>
                <a:gdLst>
                  <a:gd name="T0" fmla="*/ 18 w 21"/>
                  <a:gd name="T1" fmla="*/ 0 h 5"/>
                  <a:gd name="T2" fmla="*/ 2 w 21"/>
                  <a:gd name="T3" fmla="*/ 1 h 5"/>
                  <a:gd name="T4" fmla="*/ 2 w 21"/>
                  <a:gd name="T5" fmla="*/ 5 h 5"/>
                  <a:gd name="T6" fmla="*/ 19 w 21"/>
                  <a:gd name="T7" fmla="*/ 4 h 5"/>
                  <a:gd name="T8" fmla="*/ 18 w 21"/>
                  <a:gd name="T9" fmla="*/ 0 h 5"/>
                </a:gdLst>
                <a:ahLst/>
                <a:cxnLst>
                  <a:cxn ang="0">
                    <a:pos x="T0" y="T1"/>
                  </a:cxn>
                  <a:cxn ang="0">
                    <a:pos x="T2" y="T3"/>
                  </a:cxn>
                  <a:cxn ang="0">
                    <a:pos x="T4" y="T5"/>
                  </a:cxn>
                  <a:cxn ang="0">
                    <a:pos x="T6" y="T7"/>
                  </a:cxn>
                  <a:cxn ang="0">
                    <a:pos x="T8" y="T9"/>
                  </a:cxn>
                </a:cxnLst>
                <a:rect l="0" t="0" r="r" b="b"/>
                <a:pathLst>
                  <a:path w="21" h="5">
                    <a:moveTo>
                      <a:pt x="18" y="0"/>
                    </a:moveTo>
                    <a:cubicBezTo>
                      <a:pt x="13" y="0"/>
                      <a:pt x="7" y="1"/>
                      <a:pt x="2" y="1"/>
                    </a:cubicBezTo>
                    <a:cubicBezTo>
                      <a:pt x="0" y="2"/>
                      <a:pt x="0" y="5"/>
                      <a:pt x="2" y="5"/>
                    </a:cubicBezTo>
                    <a:cubicBezTo>
                      <a:pt x="8" y="4"/>
                      <a:pt x="13" y="4"/>
                      <a:pt x="19" y="4"/>
                    </a:cubicBezTo>
                    <a:cubicBezTo>
                      <a:pt x="21" y="3"/>
                      <a:pt x="21"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5" name="Freeform: Shape 10894"/>
              <p:cNvSpPr/>
              <p:nvPr/>
            </p:nvSpPr>
            <p:spPr bwMode="auto">
              <a:xfrm>
                <a:off x="5619" y="3599"/>
                <a:ext cx="27" cy="8"/>
              </a:xfrm>
              <a:custGeom>
                <a:avLst/>
                <a:gdLst>
                  <a:gd name="T0" fmla="*/ 14 w 17"/>
                  <a:gd name="T1" fmla="*/ 0 h 5"/>
                  <a:gd name="T2" fmla="*/ 2 w 17"/>
                  <a:gd name="T3" fmla="*/ 1 h 5"/>
                  <a:gd name="T4" fmla="*/ 2 w 17"/>
                  <a:gd name="T5" fmla="*/ 5 h 5"/>
                  <a:gd name="T6" fmla="*/ 14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1"/>
                      <a:pt x="0" y="5"/>
                      <a:pt x="2" y="5"/>
                    </a:cubicBezTo>
                    <a:cubicBezTo>
                      <a:pt x="6" y="5"/>
                      <a:pt x="10" y="4"/>
                      <a:pt x="14" y="3"/>
                    </a:cubicBezTo>
                    <a:cubicBezTo>
                      <a:pt x="17" y="3"/>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6" name="Freeform: Shape 10895"/>
              <p:cNvSpPr/>
              <p:nvPr/>
            </p:nvSpPr>
            <p:spPr bwMode="auto">
              <a:xfrm>
                <a:off x="5564" y="3686"/>
                <a:ext cx="28" cy="11"/>
              </a:xfrm>
              <a:custGeom>
                <a:avLst/>
                <a:gdLst>
                  <a:gd name="T0" fmla="*/ 16 w 18"/>
                  <a:gd name="T1" fmla="*/ 0 h 7"/>
                  <a:gd name="T2" fmla="*/ 3 w 18"/>
                  <a:gd name="T3" fmla="*/ 3 h 7"/>
                  <a:gd name="T4" fmla="*/ 4 w 18"/>
                  <a:gd name="T5" fmla="*/ 7 h 7"/>
                  <a:gd name="T6" fmla="*/ 16 w 18"/>
                  <a:gd name="T7" fmla="*/ 4 h 7"/>
                  <a:gd name="T8" fmla="*/ 16 w 18"/>
                  <a:gd name="T9" fmla="*/ 0 h 7"/>
                </a:gdLst>
                <a:ahLst/>
                <a:cxnLst>
                  <a:cxn ang="0">
                    <a:pos x="T0" y="T1"/>
                  </a:cxn>
                  <a:cxn ang="0">
                    <a:pos x="T2" y="T3"/>
                  </a:cxn>
                  <a:cxn ang="0">
                    <a:pos x="T4" y="T5"/>
                  </a:cxn>
                  <a:cxn ang="0">
                    <a:pos x="T6" y="T7"/>
                  </a:cxn>
                  <a:cxn ang="0">
                    <a:pos x="T8" y="T9"/>
                  </a:cxn>
                </a:cxnLst>
                <a:rect l="0" t="0" r="r" b="b"/>
                <a:pathLst>
                  <a:path w="18" h="7">
                    <a:moveTo>
                      <a:pt x="16" y="0"/>
                    </a:moveTo>
                    <a:cubicBezTo>
                      <a:pt x="11" y="0"/>
                      <a:pt x="7" y="2"/>
                      <a:pt x="3" y="3"/>
                    </a:cubicBezTo>
                    <a:cubicBezTo>
                      <a:pt x="0" y="4"/>
                      <a:pt x="2" y="7"/>
                      <a:pt x="4" y="7"/>
                    </a:cubicBezTo>
                    <a:cubicBezTo>
                      <a:pt x="8" y="5"/>
                      <a:pt x="12" y="4"/>
                      <a:pt x="16" y="4"/>
                    </a:cubicBezTo>
                    <a:cubicBezTo>
                      <a:pt x="18" y="3"/>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7" name="Freeform: Shape 10896"/>
              <p:cNvSpPr/>
              <p:nvPr/>
            </p:nvSpPr>
            <p:spPr bwMode="auto">
              <a:xfrm>
                <a:off x="5572" y="3705"/>
                <a:ext cx="31" cy="11"/>
              </a:xfrm>
              <a:custGeom>
                <a:avLst/>
                <a:gdLst>
                  <a:gd name="T0" fmla="*/ 17 w 20"/>
                  <a:gd name="T1" fmla="*/ 1 h 7"/>
                  <a:gd name="T2" fmla="*/ 3 w 20"/>
                  <a:gd name="T3" fmla="*/ 2 h 7"/>
                  <a:gd name="T4" fmla="*/ 2 w 20"/>
                  <a:gd name="T5" fmla="*/ 5 h 7"/>
                  <a:gd name="T6" fmla="*/ 18 w 20"/>
                  <a:gd name="T7" fmla="*/ 4 h 7"/>
                  <a:gd name="T8" fmla="*/ 17 w 20"/>
                  <a:gd name="T9" fmla="*/ 1 h 7"/>
                </a:gdLst>
                <a:ahLst/>
                <a:cxnLst>
                  <a:cxn ang="0">
                    <a:pos x="T0" y="T1"/>
                  </a:cxn>
                  <a:cxn ang="0">
                    <a:pos x="T2" y="T3"/>
                  </a:cxn>
                  <a:cxn ang="0">
                    <a:pos x="T4" y="T5"/>
                  </a:cxn>
                  <a:cxn ang="0">
                    <a:pos x="T6" y="T7"/>
                  </a:cxn>
                  <a:cxn ang="0">
                    <a:pos x="T8" y="T9"/>
                  </a:cxn>
                </a:cxnLst>
                <a:rect l="0" t="0" r="r" b="b"/>
                <a:pathLst>
                  <a:path w="20" h="7">
                    <a:moveTo>
                      <a:pt x="17" y="1"/>
                    </a:moveTo>
                    <a:cubicBezTo>
                      <a:pt x="12" y="3"/>
                      <a:pt x="7" y="3"/>
                      <a:pt x="3" y="2"/>
                    </a:cubicBezTo>
                    <a:cubicBezTo>
                      <a:pt x="0" y="1"/>
                      <a:pt x="0" y="5"/>
                      <a:pt x="2" y="5"/>
                    </a:cubicBezTo>
                    <a:cubicBezTo>
                      <a:pt x="7" y="7"/>
                      <a:pt x="13" y="6"/>
                      <a:pt x="18"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8" name="Freeform: Shape 10897"/>
              <p:cNvSpPr/>
              <p:nvPr/>
            </p:nvSpPr>
            <p:spPr bwMode="auto">
              <a:xfrm>
                <a:off x="5562" y="3724"/>
                <a:ext cx="32" cy="9"/>
              </a:xfrm>
              <a:custGeom>
                <a:avLst/>
                <a:gdLst>
                  <a:gd name="T0" fmla="*/ 17 w 20"/>
                  <a:gd name="T1" fmla="*/ 2 h 6"/>
                  <a:gd name="T2" fmla="*/ 3 w 20"/>
                  <a:gd name="T3" fmla="*/ 1 h 6"/>
                  <a:gd name="T4" fmla="*/ 3 w 20"/>
                  <a:gd name="T5" fmla="*/ 5 h 6"/>
                  <a:gd name="T6" fmla="*/ 17 w 20"/>
                  <a:gd name="T7" fmla="*/ 5 h 6"/>
                  <a:gd name="T8" fmla="*/ 17 w 20"/>
                  <a:gd name="T9" fmla="*/ 2 h 6"/>
                </a:gdLst>
                <a:ahLst/>
                <a:cxnLst>
                  <a:cxn ang="0">
                    <a:pos x="T0" y="T1"/>
                  </a:cxn>
                  <a:cxn ang="0">
                    <a:pos x="T2" y="T3"/>
                  </a:cxn>
                  <a:cxn ang="0">
                    <a:pos x="T4" y="T5"/>
                  </a:cxn>
                  <a:cxn ang="0">
                    <a:pos x="T6" y="T7"/>
                  </a:cxn>
                  <a:cxn ang="0">
                    <a:pos x="T8" y="T9"/>
                  </a:cxn>
                </a:cxnLst>
                <a:rect l="0" t="0" r="r" b="b"/>
                <a:pathLst>
                  <a:path w="20" h="6">
                    <a:moveTo>
                      <a:pt x="17" y="2"/>
                    </a:moveTo>
                    <a:cubicBezTo>
                      <a:pt x="12" y="2"/>
                      <a:pt x="8" y="2"/>
                      <a:pt x="3" y="1"/>
                    </a:cubicBezTo>
                    <a:cubicBezTo>
                      <a:pt x="1" y="0"/>
                      <a:pt x="0" y="4"/>
                      <a:pt x="3" y="5"/>
                    </a:cubicBezTo>
                    <a:cubicBezTo>
                      <a:pt x="8" y="6"/>
                      <a:pt x="12" y="6"/>
                      <a:pt x="17" y="5"/>
                    </a:cubicBezTo>
                    <a:cubicBezTo>
                      <a:pt x="20" y="5"/>
                      <a:pt x="19" y="2"/>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9" name="Freeform: Shape 10898"/>
              <p:cNvSpPr/>
              <p:nvPr/>
            </p:nvSpPr>
            <p:spPr bwMode="auto">
              <a:xfrm>
                <a:off x="5554" y="3742"/>
                <a:ext cx="32" cy="8"/>
              </a:xfrm>
              <a:custGeom>
                <a:avLst/>
                <a:gdLst>
                  <a:gd name="T0" fmla="*/ 17 w 20"/>
                  <a:gd name="T1" fmla="*/ 1 h 5"/>
                  <a:gd name="T2" fmla="*/ 3 w 20"/>
                  <a:gd name="T3" fmla="*/ 0 h 5"/>
                  <a:gd name="T4" fmla="*/ 3 w 20"/>
                  <a:gd name="T5" fmla="*/ 4 h 5"/>
                  <a:gd name="T6" fmla="*/ 17 w 20"/>
                  <a:gd name="T7" fmla="*/ 4 h 5"/>
                  <a:gd name="T8" fmla="*/ 17 w 20"/>
                  <a:gd name="T9" fmla="*/ 1 h 5"/>
                </a:gdLst>
                <a:ahLst/>
                <a:cxnLst>
                  <a:cxn ang="0">
                    <a:pos x="T0" y="T1"/>
                  </a:cxn>
                  <a:cxn ang="0">
                    <a:pos x="T2" y="T3"/>
                  </a:cxn>
                  <a:cxn ang="0">
                    <a:pos x="T4" y="T5"/>
                  </a:cxn>
                  <a:cxn ang="0">
                    <a:pos x="T6" y="T7"/>
                  </a:cxn>
                  <a:cxn ang="0">
                    <a:pos x="T8" y="T9"/>
                  </a:cxn>
                </a:cxnLst>
                <a:rect l="0" t="0" r="r" b="b"/>
                <a:pathLst>
                  <a:path w="20" h="5">
                    <a:moveTo>
                      <a:pt x="17" y="1"/>
                    </a:moveTo>
                    <a:cubicBezTo>
                      <a:pt x="13" y="0"/>
                      <a:pt x="8" y="0"/>
                      <a:pt x="3" y="0"/>
                    </a:cubicBezTo>
                    <a:cubicBezTo>
                      <a:pt x="0" y="0"/>
                      <a:pt x="1" y="4"/>
                      <a:pt x="3" y="4"/>
                    </a:cubicBezTo>
                    <a:cubicBezTo>
                      <a:pt x="8" y="3"/>
                      <a:pt x="12" y="3"/>
                      <a:pt x="17" y="4"/>
                    </a:cubicBezTo>
                    <a:cubicBezTo>
                      <a:pt x="19" y="5"/>
                      <a:pt x="20" y="1"/>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0" name="Freeform: Shape 10899"/>
              <p:cNvSpPr/>
              <p:nvPr/>
            </p:nvSpPr>
            <p:spPr bwMode="auto">
              <a:xfrm>
                <a:off x="5591" y="3752"/>
                <a:ext cx="33" cy="11"/>
              </a:xfrm>
              <a:custGeom>
                <a:avLst/>
                <a:gdLst>
                  <a:gd name="T0" fmla="*/ 19 w 21"/>
                  <a:gd name="T1" fmla="*/ 3 h 7"/>
                  <a:gd name="T2" fmla="*/ 3 w 21"/>
                  <a:gd name="T3" fmla="*/ 1 h 7"/>
                  <a:gd name="T4" fmla="*/ 2 w 21"/>
                  <a:gd name="T5" fmla="*/ 5 h 7"/>
                  <a:gd name="T6" fmla="*/ 18 w 21"/>
                  <a:gd name="T7" fmla="*/ 6 h 7"/>
                  <a:gd name="T8" fmla="*/ 19 w 21"/>
                  <a:gd name="T9" fmla="*/ 3 h 7"/>
                </a:gdLst>
                <a:ahLst/>
                <a:cxnLst>
                  <a:cxn ang="0">
                    <a:pos x="T0" y="T1"/>
                  </a:cxn>
                  <a:cxn ang="0">
                    <a:pos x="T2" y="T3"/>
                  </a:cxn>
                  <a:cxn ang="0">
                    <a:pos x="T4" y="T5"/>
                  </a:cxn>
                  <a:cxn ang="0">
                    <a:pos x="T6" y="T7"/>
                  </a:cxn>
                  <a:cxn ang="0">
                    <a:pos x="T8" y="T9"/>
                  </a:cxn>
                </a:cxnLst>
                <a:rect l="0" t="0" r="r" b="b"/>
                <a:pathLst>
                  <a:path w="21" h="7">
                    <a:moveTo>
                      <a:pt x="19" y="3"/>
                    </a:moveTo>
                    <a:cubicBezTo>
                      <a:pt x="13" y="2"/>
                      <a:pt x="8" y="2"/>
                      <a:pt x="3" y="1"/>
                    </a:cubicBezTo>
                    <a:cubicBezTo>
                      <a:pt x="0" y="0"/>
                      <a:pt x="0" y="4"/>
                      <a:pt x="2" y="5"/>
                    </a:cubicBezTo>
                    <a:cubicBezTo>
                      <a:pt x="7" y="6"/>
                      <a:pt x="13" y="6"/>
                      <a:pt x="18" y="6"/>
                    </a:cubicBezTo>
                    <a:cubicBezTo>
                      <a:pt x="21" y="7"/>
                      <a:pt x="21" y="3"/>
                      <a:pt x="1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1" name="Freeform: Shape 10900"/>
              <p:cNvSpPr/>
              <p:nvPr/>
            </p:nvSpPr>
            <p:spPr bwMode="auto">
              <a:xfrm>
                <a:off x="5646" y="3755"/>
                <a:ext cx="23" cy="11"/>
              </a:xfrm>
              <a:custGeom>
                <a:avLst/>
                <a:gdLst>
                  <a:gd name="T0" fmla="*/ 12 w 15"/>
                  <a:gd name="T1" fmla="*/ 1 h 7"/>
                  <a:gd name="T2" fmla="*/ 2 w 15"/>
                  <a:gd name="T3" fmla="*/ 3 h 7"/>
                  <a:gd name="T4" fmla="*/ 3 w 15"/>
                  <a:gd name="T5" fmla="*/ 6 h 7"/>
                  <a:gd name="T6" fmla="*/ 13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5" y="2"/>
                      <a:pt x="2" y="3"/>
                    </a:cubicBezTo>
                    <a:cubicBezTo>
                      <a:pt x="0" y="4"/>
                      <a:pt x="1" y="7"/>
                      <a:pt x="3" y="6"/>
                    </a:cubicBezTo>
                    <a:cubicBezTo>
                      <a:pt x="6" y="5"/>
                      <a:pt x="10" y="5"/>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2" name="Freeform: Shape 10901"/>
              <p:cNvSpPr/>
              <p:nvPr/>
            </p:nvSpPr>
            <p:spPr bwMode="auto">
              <a:xfrm>
                <a:off x="5627" y="3733"/>
                <a:ext cx="25" cy="8"/>
              </a:xfrm>
              <a:custGeom>
                <a:avLst/>
                <a:gdLst>
                  <a:gd name="T0" fmla="*/ 13 w 16"/>
                  <a:gd name="T1" fmla="*/ 1 h 5"/>
                  <a:gd name="T2" fmla="*/ 3 w 16"/>
                  <a:gd name="T3" fmla="*/ 1 h 5"/>
                  <a:gd name="T4" fmla="*/ 2 w 16"/>
                  <a:gd name="T5" fmla="*/ 5 h 5"/>
                  <a:gd name="T6" fmla="*/ 14 w 16"/>
                  <a:gd name="T7" fmla="*/ 4 h 5"/>
                  <a:gd name="T8" fmla="*/ 13 w 16"/>
                  <a:gd name="T9" fmla="*/ 1 h 5"/>
                </a:gdLst>
                <a:ahLst/>
                <a:cxnLst>
                  <a:cxn ang="0">
                    <a:pos x="T0" y="T1"/>
                  </a:cxn>
                  <a:cxn ang="0">
                    <a:pos x="T2" y="T3"/>
                  </a:cxn>
                  <a:cxn ang="0">
                    <a:pos x="T4" y="T5"/>
                  </a:cxn>
                  <a:cxn ang="0">
                    <a:pos x="T6" y="T7"/>
                  </a:cxn>
                  <a:cxn ang="0">
                    <a:pos x="T8" y="T9"/>
                  </a:cxn>
                </a:cxnLst>
                <a:rect l="0" t="0" r="r" b="b"/>
                <a:pathLst>
                  <a:path w="16" h="5">
                    <a:moveTo>
                      <a:pt x="13" y="1"/>
                    </a:moveTo>
                    <a:cubicBezTo>
                      <a:pt x="10" y="1"/>
                      <a:pt x="6" y="1"/>
                      <a:pt x="3" y="1"/>
                    </a:cubicBezTo>
                    <a:cubicBezTo>
                      <a:pt x="1" y="1"/>
                      <a:pt x="0" y="5"/>
                      <a:pt x="2" y="5"/>
                    </a:cubicBezTo>
                    <a:cubicBezTo>
                      <a:pt x="6" y="5"/>
                      <a:pt x="10" y="5"/>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3" name="Freeform: Shape 10902"/>
              <p:cNvSpPr/>
              <p:nvPr/>
            </p:nvSpPr>
            <p:spPr bwMode="auto">
              <a:xfrm>
                <a:off x="5609" y="3703"/>
                <a:ext cx="29" cy="13"/>
              </a:xfrm>
              <a:custGeom>
                <a:avLst/>
                <a:gdLst>
                  <a:gd name="T0" fmla="*/ 14 w 18"/>
                  <a:gd name="T1" fmla="*/ 3 h 8"/>
                  <a:gd name="T2" fmla="*/ 5 w 18"/>
                  <a:gd name="T3" fmla="*/ 1 h 8"/>
                  <a:gd name="T4" fmla="*/ 2 w 18"/>
                  <a:gd name="T5" fmla="*/ 4 h 8"/>
                  <a:gd name="T6" fmla="*/ 16 w 18"/>
                  <a:gd name="T7" fmla="*/ 7 h 8"/>
                  <a:gd name="T8" fmla="*/ 14 w 18"/>
                  <a:gd name="T9" fmla="*/ 3 h 8"/>
                </a:gdLst>
                <a:ahLst/>
                <a:cxnLst>
                  <a:cxn ang="0">
                    <a:pos x="T0" y="T1"/>
                  </a:cxn>
                  <a:cxn ang="0">
                    <a:pos x="T2" y="T3"/>
                  </a:cxn>
                  <a:cxn ang="0">
                    <a:pos x="T4" y="T5"/>
                  </a:cxn>
                  <a:cxn ang="0">
                    <a:pos x="T6" y="T7"/>
                  </a:cxn>
                  <a:cxn ang="0">
                    <a:pos x="T8" y="T9"/>
                  </a:cxn>
                </a:cxnLst>
                <a:rect l="0" t="0" r="r" b="b"/>
                <a:pathLst>
                  <a:path w="18" h="8">
                    <a:moveTo>
                      <a:pt x="14" y="3"/>
                    </a:moveTo>
                    <a:cubicBezTo>
                      <a:pt x="11" y="4"/>
                      <a:pt x="8" y="4"/>
                      <a:pt x="5" y="1"/>
                    </a:cubicBezTo>
                    <a:cubicBezTo>
                      <a:pt x="3" y="0"/>
                      <a:pt x="0" y="3"/>
                      <a:pt x="2" y="4"/>
                    </a:cubicBezTo>
                    <a:cubicBezTo>
                      <a:pt x="7" y="7"/>
                      <a:pt x="11" y="8"/>
                      <a:pt x="16" y="7"/>
                    </a:cubicBezTo>
                    <a:cubicBezTo>
                      <a:pt x="18" y="6"/>
                      <a:pt x="17" y="2"/>
                      <a:pt x="14"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4" name="Freeform: Shape 10903"/>
              <p:cNvSpPr/>
              <p:nvPr/>
            </p:nvSpPr>
            <p:spPr bwMode="auto">
              <a:xfrm>
                <a:off x="5641" y="3687"/>
                <a:ext cx="24" cy="8"/>
              </a:xfrm>
              <a:custGeom>
                <a:avLst/>
                <a:gdLst>
                  <a:gd name="T0" fmla="*/ 11 w 15"/>
                  <a:gd name="T1" fmla="*/ 1 h 5"/>
                  <a:gd name="T2" fmla="*/ 3 w 15"/>
                  <a:gd name="T3" fmla="*/ 1 h 5"/>
                  <a:gd name="T4" fmla="*/ 2 w 15"/>
                  <a:gd name="T5" fmla="*/ 5 h 5"/>
                  <a:gd name="T6" fmla="*/ 12 w 15"/>
                  <a:gd name="T7" fmla="*/ 4 h 5"/>
                  <a:gd name="T8" fmla="*/ 11 w 15"/>
                  <a:gd name="T9" fmla="*/ 1 h 5"/>
                </a:gdLst>
                <a:ahLst/>
                <a:cxnLst>
                  <a:cxn ang="0">
                    <a:pos x="T0" y="T1"/>
                  </a:cxn>
                  <a:cxn ang="0">
                    <a:pos x="T2" y="T3"/>
                  </a:cxn>
                  <a:cxn ang="0">
                    <a:pos x="T4" y="T5"/>
                  </a:cxn>
                  <a:cxn ang="0">
                    <a:pos x="T6" y="T7"/>
                  </a:cxn>
                  <a:cxn ang="0">
                    <a:pos x="T8" y="T9"/>
                  </a:cxn>
                </a:cxnLst>
                <a:rect l="0" t="0" r="r" b="b"/>
                <a:pathLst>
                  <a:path w="15" h="5">
                    <a:moveTo>
                      <a:pt x="11" y="1"/>
                    </a:moveTo>
                    <a:cubicBezTo>
                      <a:pt x="9" y="2"/>
                      <a:pt x="6" y="1"/>
                      <a:pt x="3" y="1"/>
                    </a:cubicBezTo>
                    <a:cubicBezTo>
                      <a:pt x="1" y="1"/>
                      <a:pt x="0" y="4"/>
                      <a:pt x="2" y="5"/>
                    </a:cubicBezTo>
                    <a:cubicBezTo>
                      <a:pt x="6" y="5"/>
                      <a:pt x="9" y="5"/>
                      <a:pt x="12"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5" name="Freeform: Shape 10904"/>
              <p:cNvSpPr/>
              <p:nvPr/>
            </p:nvSpPr>
            <p:spPr bwMode="auto">
              <a:xfrm>
                <a:off x="5622" y="3667"/>
                <a:ext cx="25" cy="9"/>
              </a:xfrm>
              <a:custGeom>
                <a:avLst/>
                <a:gdLst>
                  <a:gd name="T0" fmla="*/ 13 w 16"/>
                  <a:gd name="T1" fmla="*/ 1 h 6"/>
                  <a:gd name="T2" fmla="*/ 2 w 16"/>
                  <a:gd name="T3" fmla="*/ 2 h 6"/>
                  <a:gd name="T4" fmla="*/ 3 w 16"/>
                  <a:gd name="T5" fmla="*/ 5 h 6"/>
                  <a:gd name="T6" fmla="*/ 13 w 16"/>
                  <a:gd name="T7" fmla="*/ 4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0"/>
                      <a:pt x="6" y="0"/>
                      <a:pt x="2" y="2"/>
                    </a:cubicBezTo>
                    <a:cubicBezTo>
                      <a:pt x="0" y="2"/>
                      <a:pt x="1" y="6"/>
                      <a:pt x="3" y="5"/>
                    </a:cubicBezTo>
                    <a:cubicBezTo>
                      <a:pt x="6" y="4"/>
                      <a:pt x="10" y="4"/>
                      <a:pt x="13" y="4"/>
                    </a:cubicBezTo>
                    <a:cubicBezTo>
                      <a:pt x="15" y="5"/>
                      <a:pt x="16"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6" name="Freeform: Shape 10905"/>
              <p:cNvSpPr/>
              <p:nvPr/>
            </p:nvSpPr>
            <p:spPr bwMode="auto">
              <a:xfrm>
                <a:off x="5644" y="3656"/>
                <a:ext cx="30" cy="6"/>
              </a:xfrm>
              <a:custGeom>
                <a:avLst/>
                <a:gdLst>
                  <a:gd name="T0" fmla="*/ 16 w 19"/>
                  <a:gd name="T1" fmla="*/ 0 h 4"/>
                  <a:gd name="T2" fmla="*/ 2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1" y="0"/>
                      <a:pt x="7" y="0"/>
                      <a:pt x="2" y="0"/>
                    </a:cubicBezTo>
                    <a:cubicBezTo>
                      <a:pt x="0" y="0"/>
                      <a:pt x="0" y="4"/>
                      <a:pt x="3" y="4"/>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7" name="Freeform: Shape 10906"/>
              <p:cNvSpPr/>
              <p:nvPr/>
            </p:nvSpPr>
            <p:spPr bwMode="auto">
              <a:xfrm>
                <a:off x="5649" y="3628"/>
                <a:ext cx="25" cy="12"/>
              </a:xfrm>
              <a:custGeom>
                <a:avLst/>
                <a:gdLst>
                  <a:gd name="T0" fmla="*/ 12 w 16"/>
                  <a:gd name="T1" fmla="*/ 1 h 8"/>
                  <a:gd name="T2" fmla="*/ 2 w 16"/>
                  <a:gd name="T3" fmla="*/ 3 h 8"/>
                  <a:gd name="T4" fmla="*/ 4 w 16"/>
                  <a:gd name="T5" fmla="*/ 7 h 8"/>
                  <a:gd name="T6" fmla="*/ 14 w 16"/>
                  <a:gd name="T7" fmla="*/ 5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2"/>
                      <a:pt x="6" y="2"/>
                      <a:pt x="2" y="3"/>
                    </a:cubicBezTo>
                    <a:cubicBezTo>
                      <a:pt x="0" y="4"/>
                      <a:pt x="1" y="8"/>
                      <a:pt x="4" y="7"/>
                    </a:cubicBezTo>
                    <a:cubicBezTo>
                      <a:pt x="7" y="6"/>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8" name="Freeform: Shape 10907"/>
              <p:cNvSpPr/>
              <p:nvPr/>
            </p:nvSpPr>
            <p:spPr bwMode="auto">
              <a:xfrm>
                <a:off x="5657" y="3604"/>
                <a:ext cx="30" cy="10"/>
              </a:xfrm>
              <a:custGeom>
                <a:avLst/>
                <a:gdLst>
                  <a:gd name="T0" fmla="*/ 15 w 19"/>
                  <a:gd name="T1" fmla="*/ 1 h 6"/>
                  <a:gd name="T2" fmla="*/ 3 w 19"/>
                  <a:gd name="T3" fmla="*/ 3 h 6"/>
                  <a:gd name="T4" fmla="*/ 3 w 19"/>
                  <a:gd name="T5" fmla="*/ 6 h 6"/>
                  <a:gd name="T6" fmla="*/ 17 w 19"/>
                  <a:gd name="T7" fmla="*/ 5 h 6"/>
                  <a:gd name="T8" fmla="*/ 15 w 19"/>
                  <a:gd name="T9" fmla="*/ 1 h 6"/>
                </a:gdLst>
                <a:ahLst/>
                <a:cxnLst>
                  <a:cxn ang="0">
                    <a:pos x="T0" y="T1"/>
                  </a:cxn>
                  <a:cxn ang="0">
                    <a:pos x="T2" y="T3"/>
                  </a:cxn>
                  <a:cxn ang="0">
                    <a:pos x="T4" y="T5"/>
                  </a:cxn>
                  <a:cxn ang="0">
                    <a:pos x="T6" y="T7"/>
                  </a:cxn>
                  <a:cxn ang="0">
                    <a:pos x="T8" y="T9"/>
                  </a:cxn>
                </a:cxnLst>
                <a:rect l="0" t="0" r="r" b="b"/>
                <a:pathLst>
                  <a:path w="19" h="6">
                    <a:moveTo>
                      <a:pt x="15" y="1"/>
                    </a:moveTo>
                    <a:cubicBezTo>
                      <a:pt x="11" y="2"/>
                      <a:pt x="7" y="3"/>
                      <a:pt x="3" y="3"/>
                    </a:cubicBezTo>
                    <a:cubicBezTo>
                      <a:pt x="0" y="3"/>
                      <a:pt x="1" y="6"/>
                      <a:pt x="3" y="6"/>
                    </a:cubicBezTo>
                    <a:cubicBezTo>
                      <a:pt x="8" y="6"/>
                      <a:pt x="12" y="6"/>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9" name="Freeform: Shape 10908"/>
              <p:cNvSpPr/>
              <p:nvPr/>
            </p:nvSpPr>
            <p:spPr bwMode="auto">
              <a:xfrm>
                <a:off x="5661" y="3584"/>
                <a:ext cx="40" cy="12"/>
              </a:xfrm>
              <a:custGeom>
                <a:avLst/>
                <a:gdLst>
                  <a:gd name="T0" fmla="*/ 21 w 25"/>
                  <a:gd name="T1" fmla="*/ 2 h 8"/>
                  <a:gd name="T2" fmla="*/ 3 w 25"/>
                  <a:gd name="T3" fmla="*/ 4 h 8"/>
                  <a:gd name="T4" fmla="*/ 3 w 25"/>
                  <a:gd name="T5" fmla="*/ 7 h 8"/>
                  <a:gd name="T6" fmla="*/ 23 w 25"/>
                  <a:gd name="T7" fmla="*/ 5 h 8"/>
                  <a:gd name="T8" fmla="*/ 21 w 25"/>
                  <a:gd name="T9" fmla="*/ 2 h 8"/>
                </a:gdLst>
                <a:ahLst/>
                <a:cxnLst>
                  <a:cxn ang="0">
                    <a:pos x="T0" y="T1"/>
                  </a:cxn>
                  <a:cxn ang="0">
                    <a:pos x="T2" y="T3"/>
                  </a:cxn>
                  <a:cxn ang="0">
                    <a:pos x="T4" y="T5"/>
                  </a:cxn>
                  <a:cxn ang="0">
                    <a:pos x="T6" y="T7"/>
                  </a:cxn>
                  <a:cxn ang="0">
                    <a:pos x="T8" y="T9"/>
                  </a:cxn>
                </a:cxnLst>
                <a:rect l="0" t="0" r="r" b="b"/>
                <a:pathLst>
                  <a:path w="25" h="8">
                    <a:moveTo>
                      <a:pt x="21" y="2"/>
                    </a:moveTo>
                    <a:cubicBezTo>
                      <a:pt x="15" y="5"/>
                      <a:pt x="10" y="4"/>
                      <a:pt x="3" y="4"/>
                    </a:cubicBezTo>
                    <a:cubicBezTo>
                      <a:pt x="1" y="4"/>
                      <a:pt x="0" y="7"/>
                      <a:pt x="3" y="7"/>
                    </a:cubicBezTo>
                    <a:cubicBezTo>
                      <a:pt x="10" y="8"/>
                      <a:pt x="17" y="8"/>
                      <a:pt x="23" y="5"/>
                    </a:cubicBezTo>
                    <a:cubicBezTo>
                      <a:pt x="25" y="4"/>
                      <a:pt x="23" y="0"/>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0" name="Freeform: Shape 10909"/>
              <p:cNvSpPr/>
              <p:nvPr/>
            </p:nvSpPr>
            <p:spPr bwMode="auto">
              <a:xfrm>
                <a:off x="5685" y="3758"/>
                <a:ext cx="39" cy="11"/>
              </a:xfrm>
              <a:custGeom>
                <a:avLst/>
                <a:gdLst>
                  <a:gd name="T0" fmla="*/ 21 w 25"/>
                  <a:gd name="T1" fmla="*/ 1 h 7"/>
                  <a:gd name="T2" fmla="*/ 4 w 25"/>
                  <a:gd name="T3" fmla="*/ 0 h 7"/>
                  <a:gd name="T4" fmla="*/ 3 w 25"/>
                  <a:gd name="T5" fmla="*/ 4 h 7"/>
                  <a:gd name="T6" fmla="*/ 23 w 25"/>
                  <a:gd name="T7" fmla="*/ 5 h 7"/>
                  <a:gd name="T8" fmla="*/ 21 w 25"/>
                  <a:gd name="T9" fmla="*/ 1 h 7"/>
                </a:gdLst>
                <a:ahLst/>
                <a:cxnLst>
                  <a:cxn ang="0">
                    <a:pos x="T0" y="T1"/>
                  </a:cxn>
                  <a:cxn ang="0">
                    <a:pos x="T2" y="T3"/>
                  </a:cxn>
                  <a:cxn ang="0">
                    <a:pos x="T4" y="T5"/>
                  </a:cxn>
                  <a:cxn ang="0">
                    <a:pos x="T6" y="T7"/>
                  </a:cxn>
                  <a:cxn ang="0">
                    <a:pos x="T8" y="T9"/>
                  </a:cxn>
                </a:cxnLst>
                <a:rect l="0" t="0" r="r" b="b"/>
                <a:pathLst>
                  <a:path w="25" h="7">
                    <a:moveTo>
                      <a:pt x="21" y="1"/>
                    </a:moveTo>
                    <a:cubicBezTo>
                      <a:pt x="16" y="3"/>
                      <a:pt x="9" y="3"/>
                      <a:pt x="4" y="0"/>
                    </a:cubicBezTo>
                    <a:cubicBezTo>
                      <a:pt x="2" y="0"/>
                      <a:pt x="0" y="3"/>
                      <a:pt x="3" y="4"/>
                    </a:cubicBezTo>
                    <a:cubicBezTo>
                      <a:pt x="9" y="6"/>
                      <a:pt x="17" y="7"/>
                      <a:pt x="23" y="5"/>
                    </a:cubicBezTo>
                    <a:cubicBezTo>
                      <a:pt x="25" y="4"/>
                      <a:pt x="24" y="0"/>
                      <a:pt x="2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1" name="Freeform: Shape 10910"/>
              <p:cNvSpPr/>
              <p:nvPr/>
            </p:nvSpPr>
            <p:spPr bwMode="auto">
              <a:xfrm>
                <a:off x="5683" y="3736"/>
                <a:ext cx="26" cy="10"/>
              </a:xfrm>
              <a:custGeom>
                <a:avLst/>
                <a:gdLst>
                  <a:gd name="T0" fmla="*/ 13 w 16"/>
                  <a:gd name="T1" fmla="*/ 2 h 6"/>
                  <a:gd name="T2" fmla="*/ 3 w 16"/>
                  <a:gd name="T3" fmla="*/ 1 h 6"/>
                  <a:gd name="T4" fmla="*/ 2 w 16"/>
                  <a:gd name="T5" fmla="*/ 5 h 6"/>
                  <a:gd name="T6" fmla="*/ 14 w 16"/>
                  <a:gd name="T7" fmla="*/ 5 h 6"/>
                  <a:gd name="T8" fmla="*/ 13 w 16"/>
                  <a:gd name="T9" fmla="*/ 2 h 6"/>
                </a:gdLst>
                <a:ahLst/>
                <a:cxnLst>
                  <a:cxn ang="0">
                    <a:pos x="T0" y="T1"/>
                  </a:cxn>
                  <a:cxn ang="0">
                    <a:pos x="T2" y="T3"/>
                  </a:cxn>
                  <a:cxn ang="0">
                    <a:pos x="T4" y="T5"/>
                  </a:cxn>
                  <a:cxn ang="0">
                    <a:pos x="T6" y="T7"/>
                  </a:cxn>
                  <a:cxn ang="0">
                    <a:pos x="T8" y="T9"/>
                  </a:cxn>
                </a:cxnLst>
                <a:rect l="0" t="0" r="r" b="b"/>
                <a:pathLst>
                  <a:path w="16" h="6">
                    <a:moveTo>
                      <a:pt x="13" y="2"/>
                    </a:moveTo>
                    <a:cubicBezTo>
                      <a:pt x="10" y="2"/>
                      <a:pt x="6" y="3"/>
                      <a:pt x="3" y="1"/>
                    </a:cubicBezTo>
                    <a:cubicBezTo>
                      <a:pt x="1" y="0"/>
                      <a:pt x="0" y="4"/>
                      <a:pt x="2" y="5"/>
                    </a:cubicBezTo>
                    <a:cubicBezTo>
                      <a:pt x="6" y="6"/>
                      <a:pt x="10" y="6"/>
                      <a:pt x="14" y="5"/>
                    </a:cubicBezTo>
                    <a:cubicBezTo>
                      <a:pt x="16" y="5"/>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2" name="Freeform: Shape 10911"/>
              <p:cNvSpPr/>
              <p:nvPr/>
            </p:nvSpPr>
            <p:spPr bwMode="auto">
              <a:xfrm>
                <a:off x="5661" y="3711"/>
                <a:ext cx="27" cy="11"/>
              </a:xfrm>
              <a:custGeom>
                <a:avLst/>
                <a:gdLst>
                  <a:gd name="T0" fmla="*/ 13 w 17"/>
                  <a:gd name="T1" fmla="*/ 2 h 7"/>
                  <a:gd name="T2" fmla="*/ 4 w 17"/>
                  <a:gd name="T3" fmla="*/ 1 h 7"/>
                  <a:gd name="T4" fmla="*/ 2 w 17"/>
                  <a:gd name="T5" fmla="*/ 4 h 7"/>
                  <a:gd name="T6" fmla="*/ 15 w 17"/>
                  <a:gd name="T7" fmla="*/ 5 h 7"/>
                  <a:gd name="T8" fmla="*/ 13 w 17"/>
                  <a:gd name="T9" fmla="*/ 2 h 7"/>
                </a:gdLst>
                <a:ahLst/>
                <a:cxnLst>
                  <a:cxn ang="0">
                    <a:pos x="T0" y="T1"/>
                  </a:cxn>
                  <a:cxn ang="0">
                    <a:pos x="T2" y="T3"/>
                  </a:cxn>
                  <a:cxn ang="0">
                    <a:pos x="T4" y="T5"/>
                  </a:cxn>
                  <a:cxn ang="0">
                    <a:pos x="T6" y="T7"/>
                  </a:cxn>
                  <a:cxn ang="0">
                    <a:pos x="T8" y="T9"/>
                  </a:cxn>
                </a:cxnLst>
                <a:rect l="0" t="0" r="r" b="b"/>
                <a:pathLst>
                  <a:path w="17" h="7">
                    <a:moveTo>
                      <a:pt x="13" y="2"/>
                    </a:moveTo>
                    <a:cubicBezTo>
                      <a:pt x="10" y="3"/>
                      <a:pt x="7" y="2"/>
                      <a:pt x="4" y="1"/>
                    </a:cubicBezTo>
                    <a:cubicBezTo>
                      <a:pt x="2" y="0"/>
                      <a:pt x="0" y="3"/>
                      <a:pt x="2" y="4"/>
                    </a:cubicBezTo>
                    <a:cubicBezTo>
                      <a:pt x="6" y="6"/>
                      <a:pt x="10" y="7"/>
                      <a:pt x="15" y="5"/>
                    </a:cubicBezTo>
                    <a:cubicBezTo>
                      <a:pt x="17" y="4"/>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3" name="Freeform: Shape 10912"/>
              <p:cNvSpPr/>
              <p:nvPr/>
            </p:nvSpPr>
            <p:spPr bwMode="auto">
              <a:xfrm>
                <a:off x="5698" y="3691"/>
                <a:ext cx="26" cy="12"/>
              </a:xfrm>
              <a:custGeom>
                <a:avLst/>
                <a:gdLst>
                  <a:gd name="T0" fmla="*/ 14 w 17"/>
                  <a:gd name="T1" fmla="*/ 4 h 8"/>
                  <a:gd name="T2" fmla="*/ 3 w 17"/>
                  <a:gd name="T3" fmla="*/ 1 h 8"/>
                  <a:gd name="T4" fmla="*/ 2 w 17"/>
                  <a:gd name="T5" fmla="*/ 4 h 8"/>
                  <a:gd name="T6" fmla="*/ 15 w 17"/>
                  <a:gd name="T7" fmla="*/ 8 h 8"/>
                  <a:gd name="T8" fmla="*/ 14 w 17"/>
                  <a:gd name="T9" fmla="*/ 4 h 8"/>
                </a:gdLst>
                <a:ahLst/>
                <a:cxnLst>
                  <a:cxn ang="0">
                    <a:pos x="T0" y="T1"/>
                  </a:cxn>
                  <a:cxn ang="0">
                    <a:pos x="T2" y="T3"/>
                  </a:cxn>
                  <a:cxn ang="0">
                    <a:pos x="T4" y="T5"/>
                  </a:cxn>
                  <a:cxn ang="0">
                    <a:pos x="T6" y="T7"/>
                  </a:cxn>
                  <a:cxn ang="0">
                    <a:pos x="T8" y="T9"/>
                  </a:cxn>
                </a:cxnLst>
                <a:rect l="0" t="0" r="r" b="b"/>
                <a:pathLst>
                  <a:path w="17" h="8">
                    <a:moveTo>
                      <a:pt x="14" y="4"/>
                    </a:moveTo>
                    <a:cubicBezTo>
                      <a:pt x="11" y="4"/>
                      <a:pt x="7" y="3"/>
                      <a:pt x="3" y="1"/>
                    </a:cubicBezTo>
                    <a:cubicBezTo>
                      <a:pt x="1" y="0"/>
                      <a:pt x="0" y="3"/>
                      <a:pt x="2" y="4"/>
                    </a:cubicBezTo>
                    <a:cubicBezTo>
                      <a:pt x="6" y="6"/>
                      <a:pt x="10" y="8"/>
                      <a:pt x="15" y="8"/>
                    </a:cubicBezTo>
                    <a:cubicBezTo>
                      <a:pt x="17" y="8"/>
                      <a:pt x="17" y="4"/>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4" name="Freeform: Shape 10913"/>
              <p:cNvSpPr/>
              <p:nvPr/>
            </p:nvSpPr>
            <p:spPr bwMode="auto">
              <a:xfrm>
                <a:off x="5690" y="3664"/>
                <a:ext cx="33" cy="9"/>
              </a:xfrm>
              <a:custGeom>
                <a:avLst/>
                <a:gdLst>
                  <a:gd name="T0" fmla="*/ 17 w 21"/>
                  <a:gd name="T1" fmla="*/ 0 h 6"/>
                  <a:gd name="T2" fmla="*/ 3 w 21"/>
                  <a:gd name="T3" fmla="*/ 1 h 6"/>
                  <a:gd name="T4" fmla="*/ 3 w 21"/>
                  <a:gd name="T5" fmla="*/ 5 h 6"/>
                  <a:gd name="T6" fmla="*/ 19 w 21"/>
                  <a:gd name="T7" fmla="*/ 4 h 6"/>
                  <a:gd name="T8" fmla="*/ 17 w 21"/>
                  <a:gd name="T9" fmla="*/ 0 h 6"/>
                </a:gdLst>
                <a:ahLst/>
                <a:cxnLst>
                  <a:cxn ang="0">
                    <a:pos x="T0" y="T1"/>
                  </a:cxn>
                  <a:cxn ang="0">
                    <a:pos x="T2" y="T3"/>
                  </a:cxn>
                  <a:cxn ang="0">
                    <a:pos x="T4" y="T5"/>
                  </a:cxn>
                  <a:cxn ang="0">
                    <a:pos x="T6" y="T7"/>
                  </a:cxn>
                  <a:cxn ang="0">
                    <a:pos x="T8" y="T9"/>
                  </a:cxn>
                </a:cxnLst>
                <a:rect l="0" t="0" r="r" b="b"/>
                <a:pathLst>
                  <a:path w="21" h="6">
                    <a:moveTo>
                      <a:pt x="17" y="0"/>
                    </a:moveTo>
                    <a:cubicBezTo>
                      <a:pt x="13" y="2"/>
                      <a:pt x="8" y="2"/>
                      <a:pt x="3" y="1"/>
                    </a:cubicBezTo>
                    <a:cubicBezTo>
                      <a:pt x="1" y="1"/>
                      <a:pt x="0" y="4"/>
                      <a:pt x="3" y="5"/>
                    </a:cubicBezTo>
                    <a:cubicBezTo>
                      <a:pt x="8" y="6"/>
                      <a:pt x="13" y="6"/>
                      <a:pt x="19" y="4"/>
                    </a:cubicBezTo>
                    <a:cubicBezTo>
                      <a:pt x="21" y="3"/>
                      <a:pt x="20"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5" name="Freeform: Shape 10914"/>
              <p:cNvSpPr/>
              <p:nvPr/>
            </p:nvSpPr>
            <p:spPr bwMode="auto">
              <a:xfrm>
                <a:off x="5694" y="3631"/>
                <a:ext cx="24" cy="9"/>
              </a:xfrm>
              <a:custGeom>
                <a:avLst/>
                <a:gdLst>
                  <a:gd name="T0" fmla="*/ 11 w 15"/>
                  <a:gd name="T1" fmla="*/ 1 h 6"/>
                  <a:gd name="T2" fmla="*/ 4 w 15"/>
                  <a:gd name="T3" fmla="*/ 1 h 6"/>
                  <a:gd name="T4" fmla="*/ 2 w 15"/>
                  <a:gd name="T5" fmla="*/ 5 h 6"/>
                  <a:gd name="T6" fmla="*/ 13 w 15"/>
                  <a:gd name="T7" fmla="*/ 5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3"/>
                      <a:pt x="4" y="1"/>
                    </a:cubicBezTo>
                    <a:cubicBezTo>
                      <a:pt x="2" y="0"/>
                      <a:pt x="0" y="4"/>
                      <a:pt x="2" y="5"/>
                    </a:cubicBezTo>
                    <a:cubicBezTo>
                      <a:pt x="6" y="6"/>
                      <a:pt x="9" y="6"/>
                      <a:pt x="13" y="5"/>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6" name="Freeform: Shape 10915"/>
              <p:cNvSpPr/>
              <p:nvPr/>
            </p:nvSpPr>
            <p:spPr bwMode="auto">
              <a:xfrm>
                <a:off x="5739" y="3632"/>
                <a:ext cx="20" cy="10"/>
              </a:xfrm>
              <a:custGeom>
                <a:avLst/>
                <a:gdLst>
                  <a:gd name="T0" fmla="*/ 10 w 13"/>
                  <a:gd name="T1" fmla="*/ 1 h 6"/>
                  <a:gd name="T2" fmla="*/ 4 w 13"/>
                  <a:gd name="T3" fmla="*/ 2 h 6"/>
                  <a:gd name="T4" fmla="*/ 3 w 13"/>
                  <a:gd name="T5" fmla="*/ 6 h 6"/>
                  <a:gd name="T6" fmla="*/ 11 w 13"/>
                  <a:gd name="T7" fmla="*/ 4 h 6"/>
                  <a:gd name="T8" fmla="*/ 10 w 13"/>
                  <a:gd name="T9" fmla="*/ 1 h 6"/>
                </a:gdLst>
                <a:ahLst/>
                <a:cxnLst>
                  <a:cxn ang="0">
                    <a:pos x="T0" y="T1"/>
                  </a:cxn>
                  <a:cxn ang="0">
                    <a:pos x="T2" y="T3"/>
                  </a:cxn>
                  <a:cxn ang="0">
                    <a:pos x="T4" y="T5"/>
                  </a:cxn>
                  <a:cxn ang="0">
                    <a:pos x="T6" y="T7"/>
                  </a:cxn>
                  <a:cxn ang="0">
                    <a:pos x="T8" y="T9"/>
                  </a:cxn>
                </a:cxnLst>
                <a:rect l="0" t="0" r="r" b="b"/>
                <a:pathLst>
                  <a:path w="13" h="6">
                    <a:moveTo>
                      <a:pt x="10" y="1"/>
                    </a:moveTo>
                    <a:cubicBezTo>
                      <a:pt x="8" y="2"/>
                      <a:pt x="6" y="2"/>
                      <a:pt x="4" y="2"/>
                    </a:cubicBezTo>
                    <a:cubicBezTo>
                      <a:pt x="1" y="2"/>
                      <a:pt x="0" y="6"/>
                      <a:pt x="3" y="6"/>
                    </a:cubicBezTo>
                    <a:cubicBezTo>
                      <a:pt x="6" y="6"/>
                      <a:pt x="8" y="6"/>
                      <a:pt x="11" y="4"/>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7" name="Freeform: Shape 10916"/>
              <p:cNvSpPr/>
              <p:nvPr/>
            </p:nvSpPr>
            <p:spPr bwMode="auto">
              <a:xfrm>
                <a:off x="5706" y="3607"/>
                <a:ext cx="22" cy="7"/>
              </a:xfrm>
              <a:custGeom>
                <a:avLst/>
                <a:gdLst>
                  <a:gd name="T0" fmla="*/ 12 w 14"/>
                  <a:gd name="T1" fmla="*/ 0 h 4"/>
                  <a:gd name="T2" fmla="*/ 3 w 14"/>
                  <a:gd name="T3" fmla="*/ 0 h 4"/>
                  <a:gd name="T4" fmla="*/ 2 w 14"/>
                  <a:gd name="T5" fmla="*/ 4 h 4"/>
                  <a:gd name="T6" fmla="*/ 11 w 14"/>
                  <a:gd name="T7" fmla="*/ 4 h 4"/>
                  <a:gd name="T8" fmla="*/ 12 w 14"/>
                  <a:gd name="T9" fmla="*/ 0 h 4"/>
                </a:gdLst>
                <a:ahLst/>
                <a:cxnLst>
                  <a:cxn ang="0">
                    <a:pos x="T0" y="T1"/>
                  </a:cxn>
                  <a:cxn ang="0">
                    <a:pos x="T2" y="T3"/>
                  </a:cxn>
                  <a:cxn ang="0">
                    <a:pos x="T4" y="T5"/>
                  </a:cxn>
                  <a:cxn ang="0">
                    <a:pos x="T6" y="T7"/>
                  </a:cxn>
                  <a:cxn ang="0">
                    <a:pos x="T8" y="T9"/>
                  </a:cxn>
                </a:cxnLst>
                <a:rect l="0" t="0" r="r" b="b"/>
                <a:pathLst>
                  <a:path w="14" h="4">
                    <a:moveTo>
                      <a:pt x="12" y="0"/>
                    </a:moveTo>
                    <a:cubicBezTo>
                      <a:pt x="9" y="0"/>
                      <a:pt x="6" y="0"/>
                      <a:pt x="3" y="0"/>
                    </a:cubicBezTo>
                    <a:cubicBezTo>
                      <a:pt x="0" y="0"/>
                      <a:pt x="0" y="4"/>
                      <a:pt x="2" y="4"/>
                    </a:cubicBezTo>
                    <a:cubicBezTo>
                      <a:pt x="5" y="4"/>
                      <a:pt x="8" y="3"/>
                      <a:pt x="11" y="4"/>
                    </a:cubicBezTo>
                    <a:cubicBezTo>
                      <a:pt x="13"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8" name="Freeform: Shape 10917"/>
              <p:cNvSpPr/>
              <p:nvPr/>
            </p:nvSpPr>
            <p:spPr bwMode="auto">
              <a:xfrm>
                <a:off x="5745" y="3606"/>
                <a:ext cx="24" cy="9"/>
              </a:xfrm>
              <a:custGeom>
                <a:avLst/>
                <a:gdLst>
                  <a:gd name="T0" fmla="*/ 12 w 15"/>
                  <a:gd name="T1" fmla="*/ 1 h 6"/>
                  <a:gd name="T2" fmla="*/ 4 w 15"/>
                  <a:gd name="T3" fmla="*/ 1 h 6"/>
                  <a:gd name="T4" fmla="*/ 2 w 15"/>
                  <a:gd name="T5" fmla="*/ 4 h 6"/>
                  <a:gd name="T6" fmla="*/ 13 w 15"/>
                  <a:gd name="T7" fmla="*/ 4 h 6"/>
                  <a:gd name="T8" fmla="*/ 12 w 15"/>
                  <a:gd name="T9" fmla="*/ 1 h 6"/>
                </a:gdLst>
                <a:ahLst/>
                <a:cxnLst>
                  <a:cxn ang="0">
                    <a:pos x="T0" y="T1"/>
                  </a:cxn>
                  <a:cxn ang="0">
                    <a:pos x="T2" y="T3"/>
                  </a:cxn>
                  <a:cxn ang="0">
                    <a:pos x="T4" y="T5"/>
                  </a:cxn>
                  <a:cxn ang="0">
                    <a:pos x="T6" y="T7"/>
                  </a:cxn>
                  <a:cxn ang="0">
                    <a:pos x="T8" y="T9"/>
                  </a:cxn>
                </a:cxnLst>
                <a:rect l="0" t="0" r="r" b="b"/>
                <a:pathLst>
                  <a:path w="15" h="6">
                    <a:moveTo>
                      <a:pt x="12" y="1"/>
                    </a:moveTo>
                    <a:cubicBezTo>
                      <a:pt x="9" y="2"/>
                      <a:pt x="7" y="2"/>
                      <a:pt x="4" y="1"/>
                    </a:cubicBezTo>
                    <a:cubicBezTo>
                      <a:pt x="2" y="0"/>
                      <a:pt x="0" y="3"/>
                      <a:pt x="2" y="4"/>
                    </a:cubicBezTo>
                    <a:cubicBezTo>
                      <a:pt x="6" y="6"/>
                      <a:pt x="9" y="5"/>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9" name="Freeform: Shape 10918"/>
              <p:cNvSpPr/>
              <p:nvPr/>
            </p:nvSpPr>
            <p:spPr bwMode="auto">
              <a:xfrm>
                <a:off x="5721" y="3581"/>
                <a:ext cx="29" cy="11"/>
              </a:xfrm>
              <a:custGeom>
                <a:avLst/>
                <a:gdLst>
                  <a:gd name="T0" fmla="*/ 15 w 18"/>
                  <a:gd name="T1" fmla="*/ 1 h 7"/>
                  <a:gd name="T2" fmla="*/ 3 w 18"/>
                  <a:gd name="T3" fmla="*/ 3 h 7"/>
                  <a:gd name="T4" fmla="*/ 2 w 18"/>
                  <a:gd name="T5" fmla="*/ 6 h 7"/>
                  <a:gd name="T6" fmla="*/ 16 w 18"/>
                  <a:gd name="T7" fmla="*/ 5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3"/>
                      <a:pt x="7" y="4"/>
                      <a:pt x="3" y="3"/>
                    </a:cubicBezTo>
                    <a:cubicBezTo>
                      <a:pt x="0" y="2"/>
                      <a:pt x="0" y="6"/>
                      <a:pt x="2" y="6"/>
                    </a:cubicBezTo>
                    <a:cubicBezTo>
                      <a:pt x="7" y="7"/>
                      <a:pt x="11"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0" name="Freeform: Shape 10919"/>
              <p:cNvSpPr/>
              <p:nvPr/>
            </p:nvSpPr>
            <p:spPr bwMode="auto">
              <a:xfrm>
                <a:off x="5773" y="3571"/>
                <a:ext cx="32" cy="10"/>
              </a:xfrm>
              <a:custGeom>
                <a:avLst/>
                <a:gdLst>
                  <a:gd name="T0" fmla="*/ 16 w 20"/>
                  <a:gd name="T1" fmla="*/ 0 h 6"/>
                  <a:gd name="T2" fmla="*/ 2 w 20"/>
                  <a:gd name="T3" fmla="*/ 3 h 6"/>
                  <a:gd name="T4" fmla="*/ 2 w 20"/>
                  <a:gd name="T5" fmla="*/ 6 h 6"/>
                  <a:gd name="T6" fmla="*/ 17 w 20"/>
                  <a:gd name="T7" fmla="*/ 4 h 6"/>
                  <a:gd name="T8" fmla="*/ 16 w 20"/>
                  <a:gd name="T9" fmla="*/ 0 h 6"/>
                </a:gdLst>
                <a:ahLst/>
                <a:cxnLst>
                  <a:cxn ang="0">
                    <a:pos x="T0" y="T1"/>
                  </a:cxn>
                  <a:cxn ang="0">
                    <a:pos x="T2" y="T3"/>
                  </a:cxn>
                  <a:cxn ang="0">
                    <a:pos x="T4" y="T5"/>
                  </a:cxn>
                  <a:cxn ang="0">
                    <a:pos x="T6" y="T7"/>
                  </a:cxn>
                  <a:cxn ang="0">
                    <a:pos x="T8" y="T9"/>
                  </a:cxn>
                </a:cxnLst>
                <a:rect l="0" t="0" r="r" b="b"/>
                <a:pathLst>
                  <a:path w="20" h="6">
                    <a:moveTo>
                      <a:pt x="16" y="0"/>
                    </a:moveTo>
                    <a:cubicBezTo>
                      <a:pt x="11" y="2"/>
                      <a:pt x="7" y="2"/>
                      <a:pt x="2" y="3"/>
                    </a:cubicBezTo>
                    <a:cubicBezTo>
                      <a:pt x="0" y="3"/>
                      <a:pt x="0" y="6"/>
                      <a:pt x="2" y="6"/>
                    </a:cubicBezTo>
                    <a:cubicBezTo>
                      <a:pt x="7" y="6"/>
                      <a:pt x="12" y="6"/>
                      <a:pt x="17" y="4"/>
                    </a:cubicBezTo>
                    <a:cubicBezTo>
                      <a:pt x="20" y="3"/>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1" name="Freeform: Shape 10920"/>
              <p:cNvSpPr/>
              <p:nvPr/>
            </p:nvSpPr>
            <p:spPr bwMode="auto">
              <a:xfrm>
                <a:off x="5798" y="3590"/>
                <a:ext cx="22" cy="11"/>
              </a:xfrm>
              <a:custGeom>
                <a:avLst/>
                <a:gdLst>
                  <a:gd name="T0" fmla="*/ 11 w 14"/>
                  <a:gd name="T1" fmla="*/ 1 h 7"/>
                  <a:gd name="T2" fmla="*/ 3 w 14"/>
                  <a:gd name="T3" fmla="*/ 3 h 7"/>
                  <a:gd name="T4" fmla="*/ 3 w 14"/>
                  <a:gd name="T5" fmla="*/ 7 h 7"/>
                  <a:gd name="T6" fmla="*/ 12 w 14"/>
                  <a:gd name="T7" fmla="*/ 5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1" y="3"/>
                      <a:pt x="0" y="6"/>
                      <a:pt x="3" y="7"/>
                    </a:cubicBezTo>
                    <a:cubicBezTo>
                      <a:pt x="6" y="7"/>
                      <a:pt x="9" y="6"/>
                      <a:pt x="12" y="5"/>
                    </a:cubicBezTo>
                    <a:cubicBezTo>
                      <a:pt x="14"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2" name="Freeform: Shape 10921"/>
              <p:cNvSpPr/>
              <p:nvPr/>
            </p:nvSpPr>
            <p:spPr bwMode="auto">
              <a:xfrm>
                <a:off x="5822" y="3573"/>
                <a:ext cx="35" cy="8"/>
              </a:xfrm>
              <a:custGeom>
                <a:avLst/>
                <a:gdLst>
                  <a:gd name="T0" fmla="*/ 20 w 22"/>
                  <a:gd name="T1" fmla="*/ 1 h 5"/>
                  <a:gd name="T2" fmla="*/ 3 w 22"/>
                  <a:gd name="T3" fmla="*/ 1 h 5"/>
                  <a:gd name="T4" fmla="*/ 3 w 22"/>
                  <a:gd name="T5" fmla="*/ 4 h 5"/>
                  <a:gd name="T6" fmla="*/ 19 w 22"/>
                  <a:gd name="T7" fmla="*/ 4 h 5"/>
                  <a:gd name="T8" fmla="*/ 20 w 22"/>
                  <a:gd name="T9" fmla="*/ 1 h 5"/>
                </a:gdLst>
                <a:ahLst/>
                <a:cxnLst>
                  <a:cxn ang="0">
                    <a:pos x="T0" y="T1"/>
                  </a:cxn>
                  <a:cxn ang="0">
                    <a:pos x="T2" y="T3"/>
                  </a:cxn>
                  <a:cxn ang="0">
                    <a:pos x="T4" y="T5"/>
                  </a:cxn>
                  <a:cxn ang="0">
                    <a:pos x="T6" y="T7"/>
                  </a:cxn>
                  <a:cxn ang="0">
                    <a:pos x="T8" y="T9"/>
                  </a:cxn>
                </a:cxnLst>
                <a:rect l="0" t="0" r="r" b="b"/>
                <a:pathLst>
                  <a:path w="22" h="5">
                    <a:moveTo>
                      <a:pt x="20" y="1"/>
                    </a:moveTo>
                    <a:cubicBezTo>
                      <a:pt x="14" y="0"/>
                      <a:pt x="9" y="0"/>
                      <a:pt x="3" y="1"/>
                    </a:cubicBezTo>
                    <a:cubicBezTo>
                      <a:pt x="0" y="1"/>
                      <a:pt x="1" y="5"/>
                      <a:pt x="3" y="4"/>
                    </a:cubicBezTo>
                    <a:cubicBezTo>
                      <a:pt x="9" y="4"/>
                      <a:pt x="14" y="4"/>
                      <a:pt x="19" y="4"/>
                    </a:cubicBezTo>
                    <a:cubicBezTo>
                      <a:pt x="22" y="4"/>
                      <a:pt x="22" y="1"/>
                      <a:pt x="2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3" name="Freeform: Shape 10922"/>
              <p:cNvSpPr/>
              <p:nvPr/>
            </p:nvSpPr>
            <p:spPr bwMode="auto">
              <a:xfrm>
                <a:off x="5783" y="3621"/>
                <a:ext cx="30" cy="7"/>
              </a:xfrm>
              <a:custGeom>
                <a:avLst/>
                <a:gdLst>
                  <a:gd name="T0" fmla="*/ 16 w 19"/>
                  <a:gd name="T1" fmla="*/ 0 h 4"/>
                  <a:gd name="T2" fmla="*/ 2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2" y="0"/>
                      <a:pt x="7" y="0"/>
                      <a:pt x="2" y="0"/>
                    </a:cubicBezTo>
                    <a:cubicBezTo>
                      <a:pt x="0" y="0"/>
                      <a:pt x="0" y="4"/>
                      <a:pt x="3" y="4"/>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4" name="Freeform: Shape 10923"/>
              <p:cNvSpPr/>
              <p:nvPr/>
            </p:nvSpPr>
            <p:spPr bwMode="auto">
              <a:xfrm>
                <a:off x="5789" y="3650"/>
                <a:ext cx="25" cy="8"/>
              </a:xfrm>
              <a:custGeom>
                <a:avLst/>
                <a:gdLst>
                  <a:gd name="T0" fmla="*/ 13 w 16"/>
                  <a:gd name="T1" fmla="*/ 0 h 5"/>
                  <a:gd name="T2" fmla="*/ 3 w 16"/>
                  <a:gd name="T3" fmla="*/ 1 h 5"/>
                  <a:gd name="T4" fmla="*/ 2 w 16"/>
                  <a:gd name="T5" fmla="*/ 5 h 5"/>
                  <a:gd name="T6" fmla="*/ 12 w 16"/>
                  <a:gd name="T7" fmla="*/ 4 h 5"/>
                  <a:gd name="T8" fmla="*/ 13 w 16"/>
                  <a:gd name="T9" fmla="*/ 0 h 5"/>
                </a:gdLst>
                <a:ahLst/>
                <a:cxnLst>
                  <a:cxn ang="0">
                    <a:pos x="T0" y="T1"/>
                  </a:cxn>
                  <a:cxn ang="0">
                    <a:pos x="T2" y="T3"/>
                  </a:cxn>
                  <a:cxn ang="0">
                    <a:pos x="T4" y="T5"/>
                  </a:cxn>
                  <a:cxn ang="0">
                    <a:pos x="T6" y="T7"/>
                  </a:cxn>
                  <a:cxn ang="0">
                    <a:pos x="T8" y="T9"/>
                  </a:cxn>
                </a:cxnLst>
                <a:rect l="0" t="0" r="r" b="b"/>
                <a:pathLst>
                  <a:path w="16" h="5">
                    <a:moveTo>
                      <a:pt x="13" y="0"/>
                    </a:moveTo>
                    <a:cubicBezTo>
                      <a:pt x="10" y="0"/>
                      <a:pt x="6" y="1"/>
                      <a:pt x="3" y="1"/>
                    </a:cubicBezTo>
                    <a:cubicBezTo>
                      <a:pt x="0" y="1"/>
                      <a:pt x="0" y="4"/>
                      <a:pt x="2" y="5"/>
                    </a:cubicBezTo>
                    <a:cubicBezTo>
                      <a:pt x="6" y="5"/>
                      <a:pt x="9" y="4"/>
                      <a:pt x="12" y="4"/>
                    </a:cubicBezTo>
                    <a:cubicBezTo>
                      <a:pt x="15" y="4"/>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5" name="Freeform: Shape 10924"/>
              <p:cNvSpPr/>
              <p:nvPr/>
            </p:nvSpPr>
            <p:spPr bwMode="auto">
              <a:xfrm>
                <a:off x="5750" y="3669"/>
                <a:ext cx="30" cy="12"/>
              </a:xfrm>
              <a:custGeom>
                <a:avLst/>
                <a:gdLst>
                  <a:gd name="T0" fmla="*/ 15 w 19"/>
                  <a:gd name="T1" fmla="*/ 3 h 8"/>
                  <a:gd name="T2" fmla="*/ 4 w 19"/>
                  <a:gd name="T3" fmla="*/ 1 h 8"/>
                  <a:gd name="T4" fmla="*/ 2 w 19"/>
                  <a:gd name="T5" fmla="*/ 5 h 8"/>
                  <a:gd name="T6" fmla="*/ 16 w 19"/>
                  <a:gd name="T7" fmla="*/ 6 h 8"/>
                  <a:gd name="T8" fmla="*/ 15 w 19"/>
                  <a:gd name="T9" fmla="*/ 3 h 8"/>
                </a:gdLst>
                <a:ahLst/>
                <a:cxnLst>
                  <a:cxn ang="0">
                    <a:pos x="T0" y="T1"/>
                  </a:cxn>
                  <a:cxn ang="0">
                    <a:pos x="T2" y="T3"/>
                  </a:cxn>
                  <a:cxn ang="0">
                    <a:pos x="T4" y="T5"/>
                  </a:cxn>
                  <a:cxn ang="0">
                    <a:pos x="T6" y="T7"/>
                  </a:cxn>
                  <a:cxn ang="0">
                    <a:pos x="T8" y="T9"/>
                  </a:cxn>
                </a:cxnLst>
                <a:rect l="0" t="0" r="r" b="b"/>
                <a:pathLst>
                  <a:path w="19" h="8">
                    <a:moveTo>
                      <a:pt x="15" y="3"/>
                    </a:moveTo>
                    <a:cubicBezTo>
                      <a:pt x="11" y="4"/>
                      <a:pt x="7" y="3"/>
                      <a:pt x="4" y="1"/>
                    </a:cubicBezTo>
                    <a:cubicBezTo>
                      <a:pt x="1" y="0"/>
                      <a:pt x="0" y="4"/>
                      <a:pt x="2" y="5"/>
                    </a:cubicBezTo>
                    <a:cubicBezTo>
                      <a:pt x="7" y="7"/>
                      <a:pt x="11" y="8"/>
                      <a:pt x="16" y="6"/>
                    </a:cubicBezTo>
                    <a:cubicBezTo>
                      <a:pt x="19" y="5"/>
                      <a:pt x="17" y="2"/>
                      <a:pt x="15"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6" name="Freeform: Shape 10925"/>
              <p:cNvSpPr/>
              <p:nvPr/>
            </p:nvSpPr>
            <p:spPr bwMode="auto">
              <a:xfrm>
                <a:off x="5753" y="3705"/>
                <a:ext cx="27" cy="8"/>
              </a:xfrm>
              <a:custGeom>
                <a:avLst/>
                <a:gdLst>
                  <a:gd name="T0" fmla="*/ 14 w 17"/>
                  <a:gd name="T1" fmla="*/ 1 h 5"/>
                  <a:gd name="T2" fmla="*/ 3 w 17"/>
                  <a:gd name="T3" fmla="*/ 0 h 5"/>
                  <a:gd name="T4" fmla="*/ 3 w 17"/>
                  <a:gd name="T5" fmla="*/ 4 h 5"/>
                  <a:gd name="T6" fmla="*/ 14 w 17"/>
                  <a:gd name="T7" fmla="*/ 4 h 5"/>
                  <a:gd name="T8" fmla="*/ 14 w 17"/>
                  <a:gd name="T9" fmla="*/ 1 h 5"/>
                </a:gdLst>
                <a:ahLst/>
                <a:cxnLst>
                  <a:cxn ang="0">
                    <a:pos x="T0" y="T1"/>
                  </a:cxn>
                  <a:cxn ang="0">
                    <a:pos x="T2" y="T3"/>
                  </a:cxn>
                  <a:cxn ang="0">
                    <a:pos x="T4" y="T5"/>
                  </a:cxn>
                  <a:cxn ang="0">
                    <a:pos x="T6" y="T7"/>
                  </a:cxn>
                  <a:cxn ang="0">
                    <a:pos x="T8" y="T9"/>
                  </a:cxn>
                </a:cxnLst>
                <a:rect l="0" t="0" r="r" b="b"/>
                <a:pathLst>
                  <a:path w="17" h="5">
                    <a:moveTo>
                      <a:pt x="14" y="1"/>
                    </a:moveTo>
                    <a:cubicBezTo>
                      <a:pt x="11" y="0"/>
                      <a:pt x="7" y="1"/>
                      <a:pt x="3" y="0"/>
                    </a:cubicBezTo>
                    <a:cubicBezTo>
                      <a:pt x="1" y="0"/>
                      <a:pt x="0" y="4"/>
                      <a:pt x="3" y="4"/>
                    </a:cubicBezTo>
                    <a:cubicBezTo>
                      <a:pt x="6" y="4"/>
                      <a:pt x="10" y="4"/>
                      <a:pt x="14" y="4"/>
                    </a:cubicBezTo>
                    <a:cubicBezTo>
                      <a:pt x="16" y="5"/>
                      <a:pt x="17"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7" name="Freeform: Shape 10926"/>
              <p:cNvSpPr/>
              <p:nvPr/>
            </p:nvSpPr>
            <p:spPr bwMode="auto">
              <a:xfrm>
                <a:off x="5728" y="3725"/>
                <a:ext cx="33" cy="11"/>
              </a:xfrm>
              <a:custGeom>
                <a:avLst/>
                <a:gdLst>
                  <a:gd name="T0" fmla="*/ 17 w 21"/>
                  <a:gd name="T1" fmla="*/ 1 h 7"/>
                  <a:gd name="T2" fmla="*/ 3 w 21"/>
                  <a:gd name="T3" fmla="*/ 1 h 7"/>
                  <a:gd name="T4" fmla="*/ 2 w 21"/>
                  <a:gd name="T5" fmla="*/ 5 h 7"/>
                  <a:gd name="T6" fmla="*/ 19 w 21"/>
                  <a:gd name="T7" fmla="*/ 5 h 7"/>
                  <a:gd name="T8" fmla="*/ 17 w 21"/>
                  <a:gd name="T9" fmla="*/ 1 h 7"/>
                </a:gdLst>
                <a:ahLst/>
                <a:cxnLst>
                  <a:cxn ang="0">
                    <a:pos x="T0" y="T1"/>
                  </a:cxn>
                  <a:cxn ang="0">
                    <a:pos x="T2" y="T3"/>
                  </a:cxn>
                  <a:cxn ang="0">
                    <a:pos x="T4" y="T5"/>
                  </a:cxn>
                  <a:cxn ang="0">
                    <a:pos x="T6" y="T7"/>
                  </a:cxn>
                  <a:cxn ang="0">
                    <a:pos x="T8" y="T9"/>
                  </a:cxn>
                </a:cxnLst>
                <a:rect l="0" t="0" r="r" b="b"/>
                <a:pathLst>
                  <a:path w="21" h="7">
                    <a:moveTo>
                      <a:pt x="17" y="1"/>
                    </a:moveTo>
                    <a:cubicBezTo>
                      <a:pt x="13" y="3"/>
                      <a:pt x="8" y="2"/>
                      <a:pt x="3" y="1"/>
                    </a:cubicBezTo>
                    <a:cubicBezTo>
                      <a:pt x="1" y="0"/>
                      <a:pt x="0" y="4"/>
                      <a:pt x="2" y="5"/>
                    </a:cubicBezTo>
                    <a:cubicBezTo>
                      <a:pt x="8" y="6"/>
                      <a:pt x="13" y="7"/>
                      <a:pt x="19" y="5"/>
                    </a:cubicBezTo>
                    <a:cubicBezTo>
                      <a:pt x="21" y="4"/>
                      <a:pt x="20" y="1"/>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8" name="Freeform: Shape 10927"/>
              <p:cNvSpPr/>
              <p:nvPr/>
            </p:nvSpPr>
            <p:spPr bwMode="auto">
              <a:xfrm>
                <a:off x="5750" y="3744"/>
                <a:ext cx="34" cy="9"/>
              </a:xfrm>
              <a:custGeom>
                <a:avLst/>
                <a:gdLst>
                  <a:gd name="T0" fmla="*/ 19 w 22"/>
                  <a:gd name="T1" fmla="*/ 1 h 6"/>
                  <a:gd name="T2" fmla="*/ 2 w 22"/>
                  <a:gd name="T3" fmla="*/ 2 h 6"/>
                  <a:gd name="T4" fmla="*/ 3 w 22"/>
                  <a:gd name="T5" fmla="*/ 6 h 6"/>
                  <a:gd name="T6" fmla="*/ 19 w 22"/>
                  <a:gd name="T7" fmla="*/ 4 h 6"/>
                  <a:gd name="T8" fmla="*/ 19 w 22"/>
                  <a:gd name="T9" fmla="*/ 1 h 6"/>
                </a:gdLst>
                <a:ahLst/>
                <a:cxnLst>
                  <a:cxn ang="0">
                    <a:pos x="T0" y="T1"/>
                  </a:cxn>
                  <a:cxn ang="0">
                    <a:pos x="T2" y="T3"/>
                  </a:cxn>
                  <a:cxn ang="0">
                    <a:pos x="T4" y="T5"/>
                  </a:cxn>
                  <a:cxn ang="0">
                    <a:pos x="T6" y="T7"/>
                  </a:cxn>
                  <a:cxn ang="0">
                    <a:pos x="T8" y="T9"/>
                  </a:cxn>
                </a:cxnLst>
                <a:rect l="0" t="0" r="r" b="b"/>
                <a:pathLst>
                  <a:path w="22" h="6">
                    <a:moveTo>
                      <a:pt x="19" y="1"/>
                    </a:moveTo>
                    <a:cubicBezTo>
                      <a:pt x="13" y="1"/>
                      <a:pt x="8" y="2"/>
                      <a:pt x="2" y="2"/>
                    </a:cubicBezTo>
                    <a:cubicBezTo>
                      <a:pt x="0" y="2"/>
                      <a:pt x="0" y="6"/>
                      <a:pt x="3" y="6"/>
                    </a:cubicBezTo>
                    <a:cubicBezTo>
                      <a:pt x="8" y="6"/>
                      <a:pt x="14" y="5"/>
                      <a:pt x="19" y="4"/>
                    </a:cubicBezTo>
                    <a:cubicBezTo>
                      <a:pt x="22" y="4"/>
                      <a:pt x="21"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9" name="Freeform: Shape 10928"/>
              <p:cNvSpPr/>
              <p:nvPr/>
            </p:nvSpPr>
            <p:spPr bwMode="auto">
              <a:xfrm>
                <a:off x="5787" y="3757"/>
                <a:ext cx="22" cy="9"/>
              </a:xfrm>
              <a:custGeom>
                <a:avLst/>
                <a:gdLst>
                  <a:gd name="T0" fmla="*/ 11 w 14"/>
                  <a:gd name="T1" fmla="*/ 0 h 6"/>
                  <a:gd name="T2" fmla="*/ 3 w 14"/>
                  <a:gd name="T3" fmla="*/ 2 h 6"/>
                  <a:gd name="T4" fmla="*/ 3 w 14"/>
                  <a:gd name="T5" fmla="*/ 6 h 6"/>
                  <a:gd name="T6" fmla="*/ 12 w 14"/>
                  <a:gd name="T7" fmla="*/ 4 h 6"/>
                  <a:gd name="T8" fmla="*/ 11 w 14"/>
                  <a:gd name="T9" fmla="*/ 0 h 6"/>
                </a:gdLst>
                <a:ahLst/>
                <a:cxnLst>
                  <a:cxn ang="0">
                    <a:pos x="T0" y="T1"/>
                  </a:cxn>
                  <a:cxn ang="0">
                    <a:pos x="T2" y="T3"/>
                  </a:cxn>
                  <a:cxn ang="0">
                    <a:pos x="T4" y="T5"/>
                  </a:cxn>
                  <a:cxn ang="0">
                    <a:pos x="T6" y="T7"/>
                  </a:cxn>
                  <a:cxn ang="0">
                    <a:pos x="T8" y="T9"/>
                  </a:cxn>
                </a:cxnLst>
                <a:rect l="0" t="0" r="r" b="b"/>
                <a:pathLst>
                  <a:path w="14" h="6">
                    <a:moveTo>
                      <a:pt x="11" y="0"/>
                    </a:moveTo>
                    <a:cubicBezTo>
                      <a:pt x="8" y="1"/>
                      <a:pt x="6" y="2"/>
                      <a:pt x="3" y="2"/>
                    </a:cubicBezTo>
                    <a:cubicBezTo>
                      <a:pt x="1" y="2"/>
                      <a:pt x="0" y="5"/>
                      <a:pt x="3" y="6"/>
                    </a:cubicBezTo>
                    <a:cubicBezTo>
                      <a:pt x="6" y="6"/>
                      <a:pt x="9" y="5"/>
                      <a:pt x="12" y="4"/>
                    </a:cubicBezTo>
                    <a:cubicBezTo>
                      <a:pt x="14" y="3"/>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0" name="Freeform: Shape 10929"/>
              <p:cNvSpPr/>
              <p:nvPr/>
            </p:nvSpPr>
            <p:spPr bwMode="auto">
              <a:xfrm>
                <a:off x="5794" y="3731"/>
                <a:ext cx="31" cy="10"/>
              </a:xfrm>
              <a:custGeom>
                <a:avLst/>
                <a:gdLst>
                  <a:gd name="T0" fmla="*/ 16 w 20"/>
                  <a:gd name="T1" fmla="*/ 1 h 6"/>
                  <a:gd name="T2" fmla="*/ 4 w 20"/>
                  <a:gd name="T3" fmla="*/ 1 h 6"/>
                  <a:gd name="T4" fmla="*/ 3 w 20"/>
                  <a:gd name="T5" fmla="*/ 5 h 6"/>
                  <a:gd name="T6" fmla="*/ 18 w 20"/>
                  <a:gd name="T7" fmla="*/ 4 h 6"/>
                  <a:gd name="T8" fmla="*/ 16 w 20"/>
                  <a:gd name="T9" fmla="*/ 1 h 6"/>
                </a:gdLst>
                <a:ahLst/>
                <a:cxnLst>
                  <a:cxn ang="0">
                    <a:pos x="T0" y="T1"/>
                  </a:cxn>
                  <a:cxn ang="0">
                    <a:pos x="T2" y="T3"/>
                  </a:cxn>
                  <a:cxn ang="0">
                    <a:pos x="T4" y="T5"/>
                  </a:cxn>
                  <a:cxn ang="0">
                    <a:pos x="T6" y="T7"/>
                  </a:cxn>
                  <a:cxn ang="0">
                    <a:pos x="T8" y="T9"/>
                  </a:cxn>
                </a:cxnLst>
                <a:rect l="0" t="0" r="r" b="b"/>
                <a:pathLst>
                  <a:path w="20" h="6">
                    <a:moveTo>
                      <a:pt x="16" y="1"/>
                    </a:moveTo>
                    <a:cubicBezTo>
                      <a:pt x="13" y="2"/>
                      <a:pt x="8" y="3"/>
                      <a:pt x="4" y="1"/>
                    </a:cubicBezTo>
                    <a:cubicBezTo>
                      <a:pt x="2" y="0"/>
                      <a:pt x="0" y="4"/>
                      <a:pt x="3" y="5"/>
                    </a:cubicBezTo>
                    <a:cubicBezTo>
                      <a:pt x="7" y="6"/>
                      <a:pt x="13" y="6"/>
                      <a:pt x="18" y="4"/>
                    </a:cubicBezTo>
                    <a:cubicBezTo>
                      <a:pt x="20" y="3"/>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1" name="Freeform: Shape 10930"/>
              <p:cNvSpPr/>
              <p:nvPr/>
            </p:nvSpPr>
            <p:spPr bwMode="auto">
              <a:xfrm>
                <a:off x="5806" y="3702"/>
                <a:ext cx="30" cy="9"/>
              </a:xfrm>
              <a:custGeom>
                <a:avLst/>
                <a:gdLst>
                  <a:gd name="T0" fmla="*/ 15 w 19"/>
                  <a:gd name="T1" fmla="*/ 0 h 6"/>
                  <a:gd name="T2" fmla="*/ 2 w 19"/>
                  <a:gd name="T3" fmla="*/ 2 h 6"/>
                  <a:gd name="T4" fmla="*/ 3 w 19"/>
                  <a:gd name="T5" fmla="*/ 6 h 6"/>
                  <a:gd name="T6" fmla="*/ 16 w 19"/>
                  <a:gd name="T7" fmla="*/ 4 h 6"/>
                  <a:gd name="T8" fmla="*/ 15 w 19"/>
                  <a:gd name="T9" fmla="*/ 0 h 6"/>
                </a:gdLst>
                <a:ahLst/>
                <a:cxnLst>
                  <a:cxn ang="0">
                    <a:pos x="T0" y="T1"/>
                  </a:cxn>
                  <a:cxn ang="0">
                    <a:pos x="T2" y="T3"/>
                  </a:cxn>
                  <a:cxn ang="0">
                    <a:pos x="T4" y="T5"/>
                  </a:cxn>
                  <a:cxn ang="0">
                    <a:pos x="T6" y="T7"/>
                  </a:cxn>
                  <a:cxn ang="0">
                    <a:pos x="T8" y="T9"/>
                  </a:cxn>
                </a:cxnLst>
                <a:rect l="0" t="0" r="r" b="b"/>
                <a:pathLst>
                  <a:path w="19" h="6">
                    <a:moveTo>
                      <a:pt x="15" y="0"/>
                    </a:moveTo>
                    <a:cubicBezTo>
                      <a:pt x="11" y="2"/>
                      <a:pt x="7" y="2"/>
                      <a:pt x="2" y="2"/>
                    </a:cubicBezTo>
                    <a:cubicBezTo>
                      <a:pt x="0" y="2"/>
                      <a:pt x="0" y="6"/>
                      <a:pt x="3" y="6"/>
                    </a:cubicBezTo>
                    <a:cubicBezTo>
                      <a:pt x="7" y="6"/>
                      <a:pt x="12" y="5"/>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2" name="Freeform: Shape 10931"/>
              <p:cNvSpPr/>
              <p:nvPr/>
            </p:nvSpPr>
            <p:spPr bwMode="auto">
              <a:xfrm>
                <a:off x="5832" y="3676"/>
                <a:ext cx="23" cy="13"/>
              </a:xfrm>
              <a:custGeom>
                <a:avLst/>
                <a:gdLst>
                  <a:gd name="T0" fmla="*/ 11 w 15"/>
                  <a:gd name="T1" fmla="*/ 1 h 8"/>
                  <a:gd name="T2" fmla="*/ 4 w 15"/>
                  <a:gd name="T3" fmla="*/ 2 h 8"/>
                  <a:gd name="T4" fmla="*/ 2 w 15"/>
                  <a:gd name="T5" fmla="*/ 4 h 8"/>
                  <a:gd name="T6" fmla="*/ 13 w 15"/>
                  <a:gd name="T7" fmla="*/ 4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9" y="3"/>
                      <a:pt x="7" y="4"/>
                      <a:pt x="4" y="2"/>
                    </a:cubicBezTo>
                    <a:cubicBezTo>
                      <a:pt x="3" y="0"/>
                      <a:pt x="0" y="3"/>
                      <a:pt x="2" y="4"/>
                    </a:cubicBezTo>
                    <a:cubicBezTo>
                      <a:pt x="6" y="8"/>
                      <a:pt x="10" y="7"/>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3" name="Freeform: Shape 10932"/>
              <p:cNvSpPr/>
              <p:nvPr/>
            </p:nvSpPr>
            <p:spPr bwMode="auto">
              <a:xfrm>
                <a:off x="5850" y="3725"/>
                <a:ext cx="27" cy="8"/>
              </a:xfrm>
              <a:custGeom>
                <a:avLst/>
                <a:gdLst>
                  <a:gd name="T0" fmla="*/ 14 w 17"/>
                  <a:gd name="T1" fmla="*/ 0 h 5"/>
                  <a:gd name="T2" fmla="*/ 2 w 17"/>
                  <a:gd name="T3" fmla="*/ 1 h 5"/>
                  <a:gd name="T4" fmla="*/ 3 w 17"/>
                  <a:gd name="T5" fmla="*/ 5 h 5"/>
                  <a:gd name="T6" fmla="*/ 15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0"/>
                      <a:pt x="2" y="1"/>
                    </a:cubicBezTo>
                    <a:cubicBezTo>
                      <a:pt x="0" y="2"/>
                      <a:pt x="1" y="5"/>
                      <a:pt x="3" y="5"/>
                    </a:cubicBezTo>
                    <a:cubicBezTo>
                      <a:pt x="7" y="3"/>
                      <a:pt x="11" y="4"/>
                      <a:pt x="15" y="3"/>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4" name="Freeform: Shape 10933"/>
              <p:cNvSpPr/>
              <p:nvPr/>
            </p:nvSpPr>
            <p:spPr bwMode="auto">
              <a:xfrm>
                <a:off x="5836" y="3746"/>
                <a:ext cx="40" cy="14"/>
              </a:xfrm>
              <a:custGeom>
                <a:avLst/>
                <a:gdLst>
                  <a:gd name="T0" fmla="*/ 21 w 25"/>
                  <a:gd name="T1" fmla="*/ 3 h 9"/>
                  <a:gd name="T2" fmla="*/ 3 w 25"/>
                  <a:gd name="T3" fmla="*/ 1 h 9"/>
                  <a:gd name="T4" fmla="*/ 2 w 25"/>
                  <a:gd name="T5" fmla="*/ 4 h 9"/>
                  <a:gd name="T6" fmla="*/ 22 w 25"/>
                  <a:gd name="T7" fmla="*/ 6 h 9"/>
                  <a:gd name="T8" fmla="*/ 21 w 25"/>
                  <a:gd name="T9" fmla="*/ 3 h 9"/>
                </a:gdLst>
                <a:ahLst/>
                <a:cxnLst>
                  <a:cxn ang="0">
                    <a:pos x="T0" y="T1"/>
                  </a:cxn>
                  <a:cxn ang="0">
                    <a:pos x="T2" y="T3"/>
                  </a:cxn>
                  <a:cxn ang="0">
                    <a:pos x="T4" y="T5"/>
                  </a:cxn>
                  <a:cxn ang="0">
                    <a:pos x="T6" y="T7"/>
                  </a:cxn>
                  <a:cxn ang="0">
                    <a:pos x="T8" y="T9"/>
                  </a:cxn>
                </a:cxnLst>
                <a:rect l="0" t="0" r="r" b="b"/>
                <a:pathLst>
                  <a:path w="25" h="9">
                    <a:moveTo>
                      <a:pt x="21" y="3"/>
                    </a:moveTo>
                    <a:cubicBezTo>
                      <a:pt x="15" y="5"/>
                      <a:pt x="9" y="3"/>
                      <a:pt x="3" y="1"/>
                    </a:cubicBezTo>
                    <a:cubicBezTo>
                      <a:pt x="1" y="0"/>
                      <a:pt x="0" y="3"/>
                      <a:pt x="2" y="4"/>
                    </a:cubicBezTo>
                    <a:cubicBezTo>
                      <a:pt x="8" y="7"/>
                      <a:pt x="15" y="9"/>
                      <a:pt x="22" y="6"/>
                    </a:cubicBezTo>
                    <a:cubicBezTo>
                      <a:pt x="25" y="6"/>
                      <a:pt x="23" y="2"/>
                      <a:pt x="2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5" name="Freeform: Shape 10934"/>
              <p:cNvSpPr/>
              <p:nvPr/>
            </p:nvSpPr>
            <p:spPr bwMode="auto">
              <a:xfrm>
                <a:off x="5882" y="3735"/>
                <a:ext cx="36" cy="11"/>
              </a:xfrm>
              <a:custGeom>
                <a:avLst/>
                <a:gdLst>
                  <a:gd name="T0" fmla="*/ 19 w 23"/>
                  <a:gd name="T1" fmla="*/ 1 h 7"/>
                  <a:gd name="T2" fmla="*/ 3 w 23"/>
                  <a:gd name="T3" fmla="*/ 3 h 7"/>
                  <a:gd name="T4" fmla="*/ 2 w 23"/>
                  <a:gd name="T5" fmla="*/ 7 h 7"/>
                  <a:gd name="T6" fmla="*/ 21 w 23"/>
                  <a:gd name="T7" fmla="*/ 5 h 7"/>
                  <a:gd name="T8" fmla="*/ 19 w 23"/>
                  <a:gd name="T9" fmla="*/ 1 h 7"/>
                </a:gdLst>
                <a:ahLst/>
                <a:cxnLst>
                  <a:cxn ang="0">
                    <a:pos x="T0" y="T1"/>
                  </a:cxn>
                  <a:cxn ang="0">
                    <a:pos x="T2" y="T3"/>
                  </a:cxn>
                  <a:cxn ang="0">
                    <a:pos x="T4" y="T5"/>
                  </a:cxn>
                  <a:cxn ang="0">
                    <a:pos x="T6" y="T7"/>
                  </a:cxn>
                  <a:cxn ang="0">
                    <a:pos x="T8" y="T9"/>
                  </a:cxn>
                </a:cxnLst>
                <a:rect l="0" t="0" r="r" b="b"/>
                <a:pathLst>
                  <a:path w="23" h="7">
                    <a:moveTo>
                      <a:pt x="19" y="1"/>
                    </a:moveTo>
                    <a:cubicBezTo>
                      <a:pt x="14" y="3"/>
                      <a:pt x="8" y="4"/>
                      <a:pt x="3" y="3"/>
                    </a:cubicBezTo>
                    <a:cubicBezTo>
                      <a:pt x="0" y="3"/>
                      <a:pt x="0" y="7"/>
                      <a:pt x="2" y="7"/>
                    </a:cubicBezTo>
                    <a:cubicBezTo>
                      <a:pt x="8" y="7"/>
                      <a:pt x="15" y="7"/>
                      <a:pt x="21" y="5"/>
                    </a:cubicBezTo>
                    <a:cubicBezTo>
                      <a:pt x="23" y="4"/>
                      <a:pt x="22"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6" name="Freeform: Shape 10935"/>
              <p:cNvSpPr/>
              <p:nvPr/>
            </p:nvSpPr>
            <p:spPr bwMode="auto">
              <a:xfrm>
                <a:off x="5891" y="3711"/>
                <a:ext cx="26" cy="11"/>
              </a:xfrm>
              <a:custGeom>
                <a:avLst/>
                <a:gdLst>
                  <a:gd name="T0" fmla="*/ 12 w 16"/>
                  <a:gd name="T1" fmla="*/ 1 h 7"/>
                  <a:gd name="T2" fmla="*/ 4 w 16"/>
                  <a:gd name="T3" fmla="*/ 3 h 7"/>
                  <a:gd name="T4" fmla="*/ 3 w 16"/>
                  <a:gd name="T5" fmla="*/ 7 h 7"/>
                  <a:gd name="T6" fmla="*/ 14 w 16"/>
                  <a:gd name="T7" fmla="*/ 5 h 7"/>
                  <a:gd name="T8" fmla="*/ 12 w 16"/>
                  <a:gd name="T9" fmla="*/ 1 h 7"/>
                </a:gdLst>
                <a:ahLst/>
                <a:cxnLst>
                  <a:cxn ang="0">
                    <a:pos x="T0" y="T1"/>
                  </a:cxn>
                  <a:cxn ang="0">
                    <a:pos x="T2" y="T3"/>
                  </a:cxn>
                  <a:cxn ang="0">
                    <a:pos x="T4" y="T5"/>
                  </a:cxn>
                  <a:cxn ang="0">
                    <a:pos x="T6" y="T7"/>
                  </a:cxn>
                  <a:cxn ang="0">
                    <a:pos x="T8" y="T9"/>
                  </a:cxn>
                </a:cxnLst>
                <a:rect l="0" t="0" r="r" b="b"/>
                <a:pathLst>
                  <a:path w="16" h="7">
                    <a:moveTo>
                      <a:pt x="12" y="1"/>
                    </a:moveTo>
                    <a:cubicBezTo>
                      <a:pt x="10" y="2"/>
                      <a:pt x="7" y="4"/>
                      <a:pt x="4" y="3"/>
                    </a:cubicBezTo>
                    <a:cubicBezTo>
                      <a:pt x="1" y="3"/>
                      <a:pt x="0" y="7"/>
                      <a:pt x="3" y="7"/>
                    </a:cubicBezTo>
                    <a:cubicBezTo>
                      <a:pt x="7" y="7"/>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7" name="Freeform: Shape 10936"/>
              <p:cNvSpPr/>
              <p:nvPr/>
            </p:nvSpPr>
            <p:spPr bwMode="auto">
              <a:xfrm>
                <a:off x="5885" y="3687"/>
                <a:ext cx="27" cy="11"/>
              </a:xfrm>
              <a:custGeom>
                <a:avLst/>
                <a:gdLst>
                  <a:gd name="T0" fmla="*/ 14 w 17"/>
                  <a:gd name="T1" fmla="*/ 0 h 7"/>
                  <a:gd name="T2" fmla="*/ 2 w 17"/>
                  <a:gd name="T3" fmla="*/ 3 h 7"/>
                  <a:gd name="T4" fmla="*/ 4 w 17"/>
                  <a:gd name="T5" fmla="*/ 7 h 7"/>
                  <a:gd name="T6" fmla="*/ 15 w 17"/>
                  <a:gd name="T7" fmla="*/ 4 h 7"/>
                  <a:gd name="T8" fmla="*/ 14 w 17"/>
                  <a:gd name="T9" fmla="*/ 0 h 7"/>
                </a:gdLst>
                <a:ahLst/>
                <a:cxnLst>
                  <a:cxn ang="0">
                    <a:pos x="T0" y="T1"/>
                  </a:cxn>
                  <a:cxn ang="0">
                    <a:pos x="T2" y="T3"/>
                  </a:cxn>
                  <a:cxn ang="0">
                    <a:pos x="T4" y="T5"/>
                  </a:cxn>
                  <a:cxn ang="0">
                    <a:pos x="T6" y="T7"/>
                  </a:cxn>
                  <a:cxn ang="0">
                    <a:pos x="T8" y="T9"/>
                  </a:cxn>
                </a:cxnLst>
                <a:rect l="0" t="0" r="r" b="b"/>
                <a:pathLst>
                  <a:path w="17" h="7">
                    <a:moveTo>
                      <a:pt x="14" y="0"/>
                    </a:moveTo>
                    <a:cubicBezTo>
                      <a:pt x="10" y="1"/>
                      <a:pt x="6" y="2"/>
                      <a:pt x="2" y="3"/>
                    </a:cubicBezTo>
                    <a:cubicBezTo>
                      <a:pt x="0" y="4"/>
                      <a:pt x="1" y="7"/>
                      <a:pt x="4" y="7"/>
                    </a:cubicBezTo>
                    <a:cubicBezTo>
                      <a:pt x="7" y="5"/>
                      <a:pt x="11" y="4"/>
                      <a:pt x="15" y="4"/>
                    </a:cubicBezTo>
                    <a:cubicBezTo>
                      <a:pt x="17" y="4"/>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8" name="Freeform: Shape 10937"/>
              <p:cNvSpPr/>
              <p:nvPr/>
            </p:nvSpPr>
            <p:spPr bwMode="auto">
              <a:xfrm>
                <a:off x="5857" y="3650"/>
                <a:ext cx="26" cy="9"/>
              </a:xfrm>
              <a:custGeom>
                <a:avLst/>
                <a:gdLst>
                  <a:gd name="T0" fmla="*/ 14 w 17"/>
                  <a:gd name="T1" fmla="*/ 1 h 6"/>
                  <a:gd name="T2" fmla="*/ 2 w 17"/>
                  <a:gd name="T3" fmla="*/ 2 h 6"/>
                  <a:gd name="T4" fmla="*/ 3 w 17"/>
                  <a:gd name="T5" fmla="*/ 5 h 6"/>
                  <a:gd name="T6" fmla="*/ 15 w 17"/>
                  <a:gd name="T7" fmla="*/ 4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6" y="2"/>
                      <a:pt x="2" y="2"/>
                    </a:cubicBezTo>
                    <a:cubicBezTo>
                      <a:pt x="0" y="2"/>
                      <a:pt x="0" y="6"/>
                      <a:pt x="3" y="5"/>
                    </a:cubicBezTo>
                    <a:cubicBezTo>
                      <a:pt x="7" y="5"/>
                      <a:pt x="11" y="5"/>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9" name="Freeform: Shape 10938"/>
              <p:cNvSpPr/>
              <p:nvPr/>
            </p:nvSpPr>
            <p:spPr bwMode="auto">
              <a:xfrm>
                <a:off x="5833" y="3623"/>
                <a:ext cx="38" cy="13"/>
              </a:xfrm>
              <a:custGeom>
                <a:avLst/>
                <a:gdLst>
                  <a:gd name="T0" fmla="*/ 20 w 24"/>
                  <a:gd name="T1" fmla="*/ 2 h 8"/>
                  <a:gd name="T2" fmla="*/ 4 w 24"/>
                  <a:gd name="T3" fmla="*/ 1 h 8"/>
                  <a:gd name="T4" fmla="*/ 3 w 24"/>
                  <a:gd name="T5" fmla="*/ 5 h 8"/>
                  <a:gd name="T6" fmla="*/ 21 w 24"/>
                  <a:gd name="T7" fmla="*/ 6 h 8"/>
                  <a:gd name="T8" fmla="*/ 20 w 24"/>
                  <a:gd name="T9" fmla="*/ 2 h 8"/>
                </a:gdLst>
                <a:ahLst/>
                <a:cxnLst>
                  <a:cxn ang="0">
                    <a:pos x="T0" y="T1"/>
                  </a:cxn>
                  <a:cxn ang="0">
                    <a:pos x="T2" y="T3"/>
                  </a:cxn>
                  <a:cxn ang="0">
                    <a:pos x="T4" y="T5"/>
                  </a:cxn>
                  <a:cxn ang="0">
                    <a:pos x="T6" y="T7"/>
                  </a:cxn>
                  <a:cxn ang="0">
                    <a:pos x="T8" y="T9"/>
                  </a:cxn>
                </a:cxnLst>
                <a:rect l="0" t="0" r="r" b="b"/>
                <a:pathLst>
                  <a:path w="24" h="8">
                    <a:moveTo>
                      <a:pt x="20" y="2"/>
                    </a:moveTo>
                    <a:cubicBezTo>
                      <a:pt x="15" y="4"/>
                      <a:pt x="9" y="3"/>
                      <a:pt x="4" y="1"/>
                    </a:cubicBezTo>
                    <a:cubicBezTo>
                      <a:pt x="2" y="0"/>
                      <a:pt x="0" y="4"/>
                      <a:pt x="3" y="5"/>
                    </a:cubicBezTo>
                    <a:cubicBezTo>
                      <a:pt x="9" y="7"/>
                      <a:pt x="15" y="8"/>
                      <a:pt x="21" y="6"/>
                    </a:cubicBezTo>
                    <a:cubicBezTo>
                      <a:pt x="24" y="5"/>
                      <a:pt x="22" y="2"/>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0" name="Freeform: Shape 10939"/>
              <p:cNvSpPr/>
              <p:nvPr/>
            </p:nvSpPr>
            <p:spPr bwMode="auto">
              <a:xfrm>
                <a:off x="5843" y="3596"/>
                <a:ext cx="36" cy="13"/>
              </a:xfrm>
              <a:custGeom>
                <a:avLst/>
                <a:gdLst>
                  <a:gd name="T0" fmla="*/ 19 w 23"/>
                  <a:gd name="T1" fmla="*/ 1 h 8"/>
                  <a:gd name="T2" fmla="*/ 3 w 23"/>
                  <a:gd name="T3" fmla="*/ 4 h 8"/>
                  <a:gd name="T4" fmla="*/ 2 w 23"/>
                  <a:gd name="T5" fmla="*/ 7 h 8"/>
                  <a:gd name="T6" fmla="*/ 21 w 23"/>
                  <a:gd name="T7" fmla="*/ 4 h 8"/>
                  <a:gd name="T8" fmla="*/ 19 w 23"/>
                  <a:gd name="T9" fmla="*/ 1 h 8"/>
                </a:gdLst>
                <a:ahLst/>
                <a:cxnLst>
                  <a:cxn ang="0">
                    <a:pos x="T0" y="T1"/>
                  </a:cxn>
                  <a:cxn ang="0">
                    <a:pos x="T2" y="T3"/>
                  </a:cxn>
                  <a:cxn ang="0">
                    <a:pos x="T4" y="T5"/>
                  </a:cxn>
                  <a:cxn ang="0">
                    <a:pos x="T6" y="T7"/>
                  </a:cxn>
                  <a:cxn ang="0">
                    <a:pos x="T8" y="T9"/>
                  </a:cxn>
                </a:cxnLst>
                <a:rect l="0" t="0" r="r" b="b"/>
                <a:pathLst>
                  <a:path w="23" h="8">
                    <a:moveTo>
                      <a:pt x="19" y="1"/>
                    </a:moveTo>
                    <a:cubicBezTo>
                      <a:pt x="14" y="3"/>
                      <a:pt x="9" y="4"/>
                      <a:pt x="3" y="4"/>
                    </a:cubicBezTo>
                    <a:cubicBezTo>
                      <a:pt x="1" y="4"/>
                      <a:pt x="0" y="7"/>
                      <a:pt x="2" y="7"/>
                    </a:cubicBezTo>
                    <a:cubicBezTo>
                      <a:pt x="9" y="8"/>
                      <a:pt x="15" y="6"/>
                      <a:pt x="21" y="4"/>
                    </a:cubicBezTo>
                    <a:cubicBezTo>
                      <a:pt x="23" y="3"/>
                      <a:pt x="22"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1" name="Freeform: Shape 10940"/>
              <p:cNvSpPr/>
              <p:nvPr/>
            </p:nvSpPr>
            <p:spPr bwMode="auto">
              <a:xfrm>
                <a:off x="5887" y="3614"/>
                <a:ext cx="28" cy="7"/>
              </a:xfrm>
              <a:custGeom>
                <a:avLst/>
                <a:gdLst>
                  <a:gd name="T0" fmla="*/ 16 w 18"/>
                  <a:gd name="T1" fmla="*/ 0 h 5"/>
                  <a:gd name="T2" fmla="*/ 2 w 18"/>
                  <a:gd name="T3" fmla="*/ 1 h 5"/>
                  <a:gd name="T4" fmla="*/ 2 w 18"/>
                  <a:gd name="T5" fmla="*/ 5 h 5"/>
                  <a:gd name="T6" fmla="*/ 16 w 18"/>
                  <a:gd name="T7" fmla="*/ 4 h 5"/>
                  <a:gd name="T8" fmla="*/ 16 w 18"/>
                  <a:gd name="T9" fmla="*/ 0 h 5"/>
                </a:gdLst>
                <a:ahLst/>
                <a:cxnLst>
                  <a:cxn ang="0">
                    <a:pos x="T0" y="T1"/>
                  </a:cxn>
                  <a:cxn ang="0">
                    <a:pos x="T2" y="T3"/>
                  </a:cxn>
                  <a:cxn ang="0">
                    <a:pos x="T4" y="T5"/>
                  </a:cxn>
                  <a:cxn ang="0">
                    <a:pos x="T6" y="T7"/>
                  </a:cxn>
                  <a:cxn ang="0">
                    <a:pos x="T8" y="T9"/>
                  </a:cxn>
                </a:cxnLst>
                <a:rect l="0" t="0" r="r" b="b"/>
                <a:pathLst>
                  <a:path w="18" h="5">
                    <a:moveTo>
                      <a:pt x="16" y="0"/>
                    </a:moveTo>
                    <a:cubicBezTo>
                      <a:pt x="11" y="1"/>
                      <a:pt x="7" y="1"/>
                      <a:pt x="2" y="1"/>
                    </a:cubicBezTo>
                    <a:cubicBezTo>
                      <a:pt x="0" y="1"/>
                      <a:pt x="0" y="5"/>
                      <a:pt x="2" y="5"/>
                    </a:cubicBezTo>
                    <a:cubicBezTo>
                      <a:pt x="7" y="5"/>
                      <a:pt x="12" y="4"/>
                      <a:pt x="16" y="4"/>
                    </a:cubicBezTo>
                    <a:cubicBezTo>
                      <a:pt x="18"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2" name="Freeform: Shape 10941"/>
              <p:cNvSpPr/>
              <p:nvPr/>
            </p:nvSpPr>
            <p:spPr bwMode="auto">
              <a:xfrm>
                <a:off x="5887" y="3565"/>
                <a:ext cx="23" cy="11"/>
              </a:xfrm>
              <a:custGeom>
                <a:avLst/>
                <a:gdLst>
                  <a:gd name="T0" fmla="*/ 11 w 15"/>
                  <a:gd name="T1" fmla="*/ 1 h 7"/>
                  <a:gd name="T2" fmla="*/ 2 w 15"/>
                  <a:gd name="T3" fmla="*/ 3 h 7"/>
                  <a:gd name="T4" fmla="*/ 2 w 15"/>
                  <a:gd name="T5" fmla="*/ 7 h 7"/>
                  <a:gd name="T6" fmla="*/ 13 w 15"/>
                  <a:gd name="T7" fmla="*/ 4 h 7"/>
                  <a:gd name="T8" fmla="*/ 11 w 15"/>
                  <a:gd name="T9" fmla="*/ 1 h 7"/>
                </a:gdLst>
                <a:ahLst/>
                <a:cxnLst>
                  <a:cxn ang="0">
                    <a:pos x="T0" y="T1"/>
                  </a:cxn>
                  <a:cxn ang="0">
                    <a:pos x="T2" y="T3"/>
                  </a:cxn>
                  <a:cxn ang="0">
                    <a:pos x="T4" y="T5"/>
                  </a:cxn>
                  <a:cxn ang="0">
                    <a:pos x="T6" y="T7"/>
                  </a:cxn>
                  <a:cxn ang="0">
                    <a:pos x="T8" y="T9"/>
                  </a:cxn>
                </a:cxnLst>
                <a:rect l="0" t="0" r="r" b="b"/>
                <a:pathLst>
                  <a:path w="15" h="7">
                    <a:moveTo>
                      <a:pt x="11" y="1"/>
                    </a:moveTo>
                    <a:cubicBezTo>
                      <a:pt x="8" y="2"/>
                      <a:pt x="5" y="3"/>
                      <a:pt x="2" y="3"/>
                    </a:cubicBezTo>
                    <a:cubicBezTo>
                      <a:pt x="0" y="3"/>
                      <a:pt x="0" y="7"/>
                      <a:pt x="2" y="7"/>
                    </a:cubicBezTo>
                    <a:cubicBezTo>
                      <a:pt x="6" y="6"/>
                      <a:pt x="9" y="6"/>
                      <a:pt x="13" y="4"/>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3" name="Freeform: Shape 10942"/>
              <p:cNvSpPr/>
              <p:nvPr/>
            </p:nvSpPr>
            <p:spPr bwMode="auto">
              <a:xfrm>
                <a:off x="5865" y="3549"/>
                <a:ext cx="23" cy="10"/>
              </a:xfrm>
              <a:custGeom>
                <a:avLst/>
                <a:gdLst>
                  <a:gd name="T0" fmla="*/ 11 w 15"/>
                  <a:gd name="T1" fmla="*/ 1 h 6"/>
                  <a:gd name="T2" fmla="*/ 3 w 15"/>
                  <a:gd name="T3" fmla="*/ 2 h 6"/>
                  <a:gd name="T4" fmla="*/ 3 w 15"/>
                  <a:gd name="T5" fmla="*/ 6 h 6"/>
                  <a:gd name="T6" fmla="*/ 12 w 15"/>
                  <a:gd name="T7" fmla="*/ 4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3"/>
                      <a:pt x="3" y="2"/>
                    </a:cubicBezTo>
                    <a:cubicBezTo>
                      <a:pt x="1" y="2"/>
                      <a:pt x="0" y="6"/>
                      <a:pt x="3" y="6"/>
                    </a:cubicBezTo>
                    <a:cubicBezTo>
                      <a:pt x="6" y="6"/>
                      <a:pt x="9" y="6"/>
                      <a:pt x="12" y="4"/>
                    </a:cubicBezTo>
                    <a:cubicBezTo>
                      <a:pt x="15"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4" name="Freeform: Shape 10943"/>
              <p:cNvSpPr/>
              <p:nvPr/>
            </p:nvSpPr>
            <p:spPr bwMode="auto">
              <a:xfrm>
                <a:off x="5909" y="3584"/>
                <a:ext cx="30" cy="8"/>
              </a:xfrm>
              <a:custGeom>
                <a:avLst/>
                <a:gdLst>
                  <a:gd name="T0" fmla="*/ 16 w 19"/>
                  <a:gd name="T1" fmla="*/ 0 h 5"/>
                  <a:gd name="T2" fmla="*/ 2 w 19"/>
                  <a:gd name="T3" fmla="*/ 1 h 5"/>
                  <a:gd name="T4" fmla="*/ 3 w 19"/>
                  <a:gd name="T5" fmla="*/ 5 h 5"/>
                  <a:gd name="T6" fmla="*/ 16 w 19"/>
                  <a:gd name="T7" fmla="*/ 4 h 5"/>
                  <a:gd name="T8" fmla="*/ 16 w 19"/>
                  <a:gd name="T9" fmla="*/ 0 h 5"/>
                </a:gdLst>
                <a:ahLst/>
                <a:cxnLst>
                  <a:cxn ang="0">
                    <a:pos x="T0" y="T1"/>
                  </a:cxn>
                  <a:cxn ang="0">
                    <a:pos x="T2" y="T3"/>
                  </a:cxn>
                  <a:cxn ang="0">
                    <a:pos x="T4" y="T5"/>
                  </a:cxn>
                  <a:cxn ang="0">
                    <a:pos x="T6" y="T7"/>
                  </a:cxn>
                  <a:cxn ang="0">
                    <a:pos x="T8" y="T9"/>
                  </a:cxn>
                </a:cxnLst>
                <a:rect l="0" t="0" r="r" b="b"/>
                <a:pathLst>
                  <a:path w="19" h="5">
                    <a:moveTo>
                      <a:pt x="16" y="0"/>
                    </a:moveTo>
                    <a:cubicBezTo>
                      <a:pt x="12" y="1"/>
                      <a:pt x="7" y="1"/>
                      <a:pt x="2" y="1"/>
                    </a:cubicBezTo>
                    <a:cubicBezTo>
                      <a:pt x="0" y="1"/>
                      <a:pt x="0" y="5"/>
                      <a:pt x="3" y="5"/>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5" name="Freeform: Shape 10944"/>
              <p:cNvSpPr/>
              <p:nvPr/>
            </p:nvSpPr>
            <p:spPr bwMode="auto">
              <a:xfrm>
                <a:off x="5926" y="3549"/>
                <a:ext cx="28" cy="10"/>
              </a:xfrm>
              <a:custGeom>
                <a:avLst/>
                <a:gdLst>
                  <a:gd name="T0" fmla="*/ 15 w 18"/>
                  <a:gd name="T1" fmla="*/ 0 h 6"/>
                  <a:gd name="T2" fmla="*/ 2 w 18"/>
                  <a:gd name="T3" fmla="*/ 2 h 6"/>
                  <a:gd name="T4" fmla="*/ 2 w 18"/>
                  <a:gd name="T5" fmla="*/ 6 h 6"/>
                  <a:gd name="T6" fmla="*/ 16 w 18"/>
                  <a:gd name="T7" fmla="*/ 4 h 6"/>
                  <a:gd name="T8" fmla="*/ 15 w 18"/>
                  <a:gd name="T9" fmla="*/ 0 h 6"/>
                </a:gdLst>
                <a:ahLst/>
                <a:cxnLst>
                  <a:cxn ang="0">
                    <a:pos x="T0" y="T1"/>
                  </a:cxn>
                  <a:cxn ang="0">
                    <a:pos x="T2" y="T3"/>
                  </a:cxn>
                  <a:cxn ang="0">
                    <a:pos x="T4" y="T5"/>
                  </a:cxn>
                  <a:cxn ang="0">
                    <a:pos x="T6" y="T7"/>
                  </a:cxn>
                  <a:cxn ang="0">
                    <a:pos x="T8" y="T9"/>
                  </a:cxn>
                </a:cxnLst>
                <a:rect l="0" t="0" r="r" b="b"/>
                <a:pathLst>
                  <a:path w="18" h="6">
                    <a:moveTo>
                      <a:pt x="15" y="0"/>
                    </a:moveTo>
                    <a:cubicBezTo>
                      <a:pt x="11" y="1"/>
                      <a:pt x="7" y="2"/>
                      <a:pt x="2" y="2"/>
                    </a:cubicBezTo>
                    <a:cubicBezTo>
                      <a:pt x="0" y="2"/>
                      <a:pt x="0" y="6"/>
                      <a:pt x="2" y="6"/>
                    </a:cubicBezTo>
                    <a:cubicBezTo>
                      <a:pt x="7" y="6"/>
                      <a:pt x="11" y="4"/>
                      <a:pt x="16" y="4"/>
                    </a:cubicBezTo>
                    <a:cubicBezTo>
                      <a:pt x="18" y="4"/>
                      <a:pt x="18"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6" name="Freeform: Shape 10945"/>
              <p:cNvSpPr/>
              <p:nvPr/>
            </p:nvSpPr>
            <p:spPr bwMode="auto">
              <a:xfrm>
                <a:off x="5951" y="3560"/>
                <a:ext cx="32" cy="11"/>
              </a:xfrm>
              <a:custGeom>
                <a:avLst/>
                <a:gdLst>
                  <a:gd name="T0" fmla="*/ 17 w 20"/>
                  <a:gd name="T1" fmla="*/ 0 h 7"/>
                  <a:gd name="T2" fmla="*/ 3 w 20"/>
                  <a:gd name="T3" fmla="*/ 3 h 7"/>
                  <a:gd name="T4" fmla="*/ 3 w 20"/>
                  <a:gd name="T5" fmla="*/ 6 h 7"/>
                  <a:gd name="T6" fmla="*/ 17 w 20"/>
                  <a:gd name="T7" fmla="*/ 4 h 7"/>
                  <a:gd name="T8" fmla="*/ 17 w 20"/>
                  <a:gd name="T9" fmla="*/ 0 h 7"/>
                </a:gdLst>
                <a:ahLst/>
                <a:cxnLst>
                  <a:cxn ang="0">
                    <a:pos x="T0" y="T1"/>
                  </a:cxn>
                  <a:cxn ang="0">
                    <a:pos x="T2" y="T3"/>
                  </a:cxn>
                  <a:cxn ang="0">
                    <a:pos x="T4" y="T5"/>
                  </a:cxn>
                  <a:cxn ang="0">
                    <a:pos x="T6" y="T7"/>
                  </a:cxn>
                  <a:cxn ang="0">
                    <a:pos x="T8" y="T9"/>
                  </a:cxn>
                </a:cxnLst>
                <a:rect l="0" t="0" r="r" b="b"/>
                <a:pathLst>
                  <a:path w="20" h="7">
                    <a:moveTo>
                      <a:pt x="17" y="0"/>
                    </a:moveTo>
                    <a:cubicBezTo>
                      <a:pt x="12" y="1"/>
                      <a:pt x="8" y="2"/>
                      <a:pt x="3" y="3"/>
                    </a:cubicBezTo>
                    <a:cubicBezTo>
                      <a:pt x="0" y="3"/>
                      <a:pt x="1" y="7"/>
                      <a:pt x="3" y="6"/>
                    </a:cubicBezTo>
                    <a:cubicBezTo>
                      <a:pt x="8" y="6"/>
                      <a:pt x="13" y="5"/>
                      <a:pt x="17" y="4"/>
                    </a:cubicBezTo>
                    <a:cubicBezTo>
                      <a:pt x="20" y="4"/>
                      <a:pt x="20"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7" name="Freeform: Shape 10946"/>
              <p:cNvSpPr/>
              <p:nvPr/>
            </p:nvSpPr>
            <p:spPr bwMode="auto">
              <a:xfrm>
                <a:off x="5962" y="3532"/>
                <a:ext cx="30" cy="16"/>
              </a:xfrm>
              <a:custGeom>
                <a:avLst/>
                <a:gdLst>
                  <a:gd name="T0" fmla="*/ 15 w 19"/>
                  <a:gd name="T1" fmla="*/ 1 h 10"/>
                  <a:gd name="T2" fmla="*/ 2 w 19"/>
                  <a:gd name="T3" fmla="*/ 6 h 10"/>
                  <a:gd name="T4" fmla="*/ 3 w 19"/>
                  <a:gd name="T5" fmla="*/ 10 h 10"/>
                  <a:gd name="T6" fmla="*/ 17 w 19"/>
                  <a:gd name="T7" fmla="*/ 5 h 10"/>
                  <a:gd name="T8" fmla="*/ 15 w 19"/>
                  <a:gd name="T9" fmla="*/ 1 h 10"/>
                </a:gdLst>
                <a:ahLst/>
                <a:cxnLst>
                  <a:cxn ang="0">
                    <a:pos x="T0" y="T1"/>
                  </a:cxn>
                  <a:cxn ang="0">
                    <a:pos x="T2" y="T3"/>
                  </a:cxn>
                  <a:cxn ang="0">
                    <a:pos x="T4" y="T5"/>
                  </a:cxn>
                  <a:cxn ang="0">
                    <a:pos x="T6" y="T7"/>
                  </a:cxn>
                  <a:cxn ang="0">
                    <a:pos x="T8" y="T9"/>
                  </a:cxn>
                </a:cxnLst>
                <a:rect l="0" t="0" r="r" b="b"/>
                <a:pathLst>
                  <a:path w="19" h="10">
                    <a:moveTo>
                      <a:pt x="15" y="1"/>
                    </a:moveTo>
                    <a:cubicBezTo>
                      <a:pt x="2" y="6"/>
                      <a:pt x="2" y="6"/>
                      <a:pt x="2" y="6"/>
                    </a:cubicBezTo>
                    <a:cubicBezTo>
                      <a:pt x="0" y="7"/>
                      <a:pt x="1" y="10"/>
                      <a:pt x="3" y="10"/>
                    </a:cubicBezTo>
                    <a:cubicBezTo>
                      <a:pt x="17" y="5"/>
                      <a:pt x="17" y="5"/>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8" name="Freeform: Shape 10947"/>
              <p:cNvSpPr/>
              <p:nvPr/>
            </p:nvSpPr>
            <p:spPr bwMode="auto">
              <a:xfrm>
                <a:off x="5953" y="3599"/>
                <a:ext cx="23" cy="8"/>
              </a:xfrm>
              <a:custGeom>
                <a:avLst/>
                <a:gdLst>
                  <a:gd name="T0" fmla="*/ 13 w 15"/>
                  <a:gd name="T1" fmla="*/ 1 h 5"/>
                  <a:gd name="T2" fmla="*/ 3 w 15"/>
                  <a:gd name="T3" fmla="*/ 0 h 5"/>
                  <a:gd name="T4" fmla="*/ 2 w 15"/>
                  <a:gd name="T5" fmla="*/ 4 h 5"/>
                  <a:gd name="T6" fmla="*/ 12 w 15"/>
                  <a:gd name="T7" fmla="*/ 5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3" y="0"/>
                      <a:pt x="3" y="0"/>
                      <a:pt x="3" y="0"/>
                    </a:cubicBezTo>
                    <a:cubicBezTo>
                      <a:pt x="1" y="0"/>
                      <a:pt x="0" y="4"/>
                      <a:pt x="2" y="4"/>
                    </a:cubicBezTo>
                    <a:cubicBezTo>
                      <a:pt x="12" y="5"/>
                      <a:pt x="12" y="5"/>
                      <a:pt x="12" y="5"/>
                    </a:cubicBezTo>
                    <a:cubicBezTo>
                      <a:pt x="14" y="5"/>
                      <a:pt x="15" y="2"/>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9" name="Freeform: Shape 10948"/>
              <p:cNvSpPr/>
              <p:nvPr/>
            </p:nvSpPr>
            <p:spPr bwMode="auto">
              <a:xfrm>
                <a:off x="5929" y="3625"/>
                <a:ext cx="32" cy="7"/>
              </a:xfrm>
              <a:custGeom>
                <a:avLst/>
                <a:gdLst>
                  <a:gd name="T0" fmla="*/ 17 w 20"/>
                  <a:gd name="T1" fmla="*/ 0 h 5"/>
                  <a:gd name="T2" fmla="*/ 2 w 20"/>
                  <a:gd name="T3" fmla="*/ 1 h 5"/>
                  <a:gd name="T4" fmla="*/ 2 w 20"/>
                  <a:gd name="T5" fmla="*/ 4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4"/>
                    </a:cubicBezTo>
                    <a:cubicBezTo>
                      <a:pt x="7" y="4"/>
                      <a:pt x="12" y="4"/>
                      <a:pt x="17" y="4"/>
                    </a:cubicBezTo>
                    <a:cubicBezTo>
                      <a:pt x="20" y="3"/>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0" name="Freeform: Shape 10949"/>
              <p:cNvSpPr/>
              <p:nvPr/>
            </p:nvSpPr>
            <p:spPr bwMode="auto">
              <a:xfrm>
                <a:off x="5915" y="3648"/>
                <a:ext cx="24" cy="11"/>
              </a:xfrm>
              <a:custGeom>
                <a:avLst/>
                <a:gdLst>
                  <a:gd name="T0" fmla="*/ 12 w 15"/>
                  <a:gd name="T1" fmla="*/ 1 h 7"/>
                  <a:gd name="T2" fmla="*/ 3 w 15"/>
                  <a:gd name="T3" fmla="*/ 3 h 7"/>
                  <a:gd name="T4" fmla="*/ 2 w 15"/>
                  <a:gd name="T5" fmla="*/ 7 h 7"/>
                  <a:gd name="T6" fmla="*/ 13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3"/>
                      <a:pt x="3" y="3"/>
                    </a:cubicBezTo>
                    <a:cubicBezTo>
                      <a:pt x="0" y="3"/>
                      <a:pt x="0" y="6"/>
                      <a:pt x="2" y="7"/>
                    </a:cubicBezTo>
                    <a:cubicBezTo>
                      <a:pt x="6" y="7"/>
                      <a:pt x="9" y="6"/>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1" name="Freeform: Shape 10950"/>
              <p:cNvSpPr/>
              <p:nvPr/>
            </p:nvSpPr>
            <p:spPr bwMode="auto">
              <a:xfrm>
                <a:off x="5943" y="3662"/>
                <a:ext cx="29" cy="13"/>
              </a:xfrm>
              <a:custGeom>
                <a:avLst/>
                <a:gdLst>
                  <a:gd name="T0" fmla="*/ 16 w 18"/>
                  <a:gd name="T1" fmla="*/ 1 h 8"/>
                  <a:gd name="T2" fmla="*/ 2 w 18"/>
                  <a:gd name="T3" fmla="*/ 4 h 8"/>
                  <a:gd name="T4" fmla="*/ 4 w 18"/>
                  <a:gd name="T5" fmla="*/ 7 h 8"/>
                  <a:gd name="T6" fmla="*/ 16 w 18"/>
                  <a:gd name="T7" fmla="*/ 4 h 8"/>
                  <a:gd name="T8" fmla="*/ 16 w 18"/>
                  <a:gd name="T9" fmla="*/ 1 h 8"/>
                </a:gdLst>
                <a:ahLst/>
                <a:cxnLst>
                  <a:cxn ang="0">
                    <a:pos x="T0" y="T1"/>
                  </a:cxn>
                  <a:cxn ang="0">
                    <a:pos x="T2" y="T3"/>
                  </a:cxn>
                  <a:cxn ang="0">
                    <a:pos x="T4" y="T5"/>
                  </a:cxn>
                  <a:cxn ang="0">
                    <a:pos x="T6" y="T7"/>
                  </a:cxn>
                  <a:cxn ang="0">
                    <a:pos x="T8" y="T9"/>
                  </a:cxn>
                </a:cxnLst>
                <a:rect l="0" t="0" r="r" b="b"/>
                <a:pathLst>
                  <a:path w="18" h="8">
                    <a:moveTo>
                      <a:pt x="16" y="1"/>
                    </a:moveTo>
                    <a:cubicBezTo>
                      <a:pt x="11" y="1"/>
                      <a:pt x="6" y="1"/>
                      <a:pt x="2" y="4"/>
                    </a:cubicBezTo>
                    <a:cubicBezTo>
                      <a:pt x="0" y="5"/>
                      <a:pt x="2" y="8"/>
                      <a:pt x="4" y="7"/>
                    </a:cubicBezTo>
                    <a:cubicBezTo>
                      <a:pt x="8" y="5"/>
                      <a:pt x="12" y="4"/>
                      <a:pt x="16" y="4"/>
                    </a:cubicBezTo>
                    <a:cubicBezTo>
                      <a:pt x="18"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2" name="Freeform: Shape 10951"/>
              <p:cNvSpPr/>
              <p:nvPr/>
            </p:nvSpPr>
            <p:spPr bwMode="auto">
              <a:xfrm>
                <a:off x="5940" y="3687"/>
                <a:ext cx="27" cy="8"/>
              </a:xfrm>
              <a:custGeom>
                <a:avLst/>
                <a:gdLst>
                  <a:gd name="T0" fmla="*/ 14 w 17"/>
                  <a:gd name="T1" fmla="*/ 0 h 5"/>
                  <a:gd name="T2" fmla="*/ 2 w 17"/>
                  <a:gd name="T3" fmla="*/ 1 h 5"/>
                  <a:gd name="T4" fmla="*/ 3 w 17"/>
                  <a:gd name="T5" fmla="*/ 5 h 5"/>
                  <a:gd name="T6" fmla="*/ 14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1"/>
                      <a:pt x="0" y="5"/>
                      <a:pt x="3" y="5"/>
                    </a:cubicBezTo>
                    <a:cubicBezTo>
                      <a:pt x="7" y="4"/>
                      <a:pt x="10" y="4"/>
                      <a:pt x="14" y="3"/>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3" name="Freeform: Shape 10952"/>
              <p:cNvSpPr/>
              <p:nvPr/>
            </p:nvSpPr>
            <p:spPr bwMode="auto">
              <a:xfrm>
                <a:off x="5935" y="3724"/>
                <a:ext cx="29" cy="6"/>
              </a:xfrm>
              <a:custGeom>
                <a:avLst/>
                <a:gdLst>
                  <a:gd name="T0" fmla="*/ 16 w 18"/>
                  <a:gd name="T1" fmla="*/ 0 h 4"/>
                  <a:gd name="T2" fmla="*/ 3 w 18"/>
                  <a:gd name="T3" fmla="*/ 0 h 4"/>
                  <a:gd name="T4" fmla="*/ 3 w 18"/>
                  <a:gd name="T5" fmla="*/ 4 h 4"/>
                  <a:gd name="T6" fmla="*/ 15 w 18"/>
                  <a:gd name="T7" fmla="*/ 4 h 4"/>
                  <a:gd name="T8" fmla="*/ 16 w 18"/>
                  <a:gd name="T9" fmla="*/ 0 h 4"/>
                </a:gdLst>
                <a:ahLst/>
                <a:cxnLst>
                  <a:cxn ang="0">
                    <a:pos x="T0" y="T1"/>
                  </a:cxn>
                  <a:cxn ang="0">
                    <a:pos x="T2" y="T3"/>
                  </a:cxn>
                  <a:cxn ang="0">
                    <a:pos x="T4" y="T5"/>
                  </a:cxn>
                  <a:cxn ang="0">
                    <a:pos x="T6" y="T7"/>
                  </a:cxn>
                  <a:cxn ang="0">
                    <a:pos x="T8" y="T9"/>
                  </a:cxn>
                </a:cxnLst>
                <a:rect l="0" t="0" r="r" b="b"/>
                <a:pathLst>
                  <a:path w="18" h="4">
                    <a:moveTo>
                      <a:pt x="16" y="0"/>
                    </a:moveTo>
                    <a:cubicBezTo>
                      <a:pt x="11" y="0"/>
                      <a:pt x="7" y="0"/>
                      <a:pt x="3" y="0"/>
                    </a:cubicBezTo>
                    <a:cubicBezTo>
                      <a:pt x="0" y="0"/>
                      <a:pt x="1" y="4"/>
                      <a:pt x="3" y="4"/>
                    </a:cubicBezTo>
                    <a:cubicBezTo>
                      <a:pt x="7" y="4"/>
                      <a:pt x="11" y="4"/>
                      <a:pt x="15" y="4"/>
                    </a:cubicBezTo>
                    <a:cubicBezTo>
                      <a:pt x="17" y="4"/>
                      <a:pt x="18" y="1"/>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4" name="Freeform: Shape 10953"/>
              <p:cNvSpPr/>
              <p:nvPr/>
            </p:nvSpPr>
            <p:spPr bwMode="auto">
              <a:xfrm>
                <a:off x="5970" y="3730"/>
                <a:ext cx="28" cy="12"/>
              </a:xfrm>
              <a:custGeom>
                <a:avLst/>
                <a:gdLst>
                  <a:gd name="T0" fmla="*/ 14 w 18"/>
                  <a:gd name="T1" fmla="*/ 1 h 8"/>
                  <a:gd name="T2" fmla="*/ 2 w 18"/>
                  <a:gd name="T3" fmla="*/ 4 h 8"/>
                  <a:gd name="T4" fmla="*/ 2 w 18"/>
                  <a:gd name="T5" fmla="*/ 7 h 8"/>
                  <a:gd name="T6" fmla="*/ 15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3"/>
                      <a:pt x="2" y="4"/>
                    </a:cubicBezTo>
                    <a:cubicBezTo>
                      <a:pt x="0" y="4"/>
                      <a:pt x="0" y="8"/>
                      <a:pt x="2" y="7"/>
                    </a:cubicBezTo>
                    <a:cubicBezTo>
                      <a:pt x="7" y="7"/>
                      <a:pt x="11" y="6"/>
                      <a:pt x="15"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5" name="Freeform: Shape 10954"/>
              <p:cNvSpPr/>
              <p:nvPr/>
            </p:nvSpPr>
            <p:spPr bwMode="auto">
              <a:xfrm>
                <a:off x="5984" y="3705"/>
                <a:ext cx="29" cy="12"/>
              </a:xfrm>
              <a:custGeom>
                <a:avLst/>
                <a:gdLst>
                  <a:gd name="T0" fmla="*/ 15 w 18"/>
                  <a:gd name="T1" fmla="*/ 1 h 8"/>
                  <a:gd name="T2" fmla="*/ 4 w 18"/>
                  <a:gd name="T3" fmla="*/ 2 h 8"/>
                  <a:gd name="T4" fmla="*/ 3 w 18"/>
                  <a:gd name="T5" fmla="*/ 6 h 8"/>
                  <a:gd name="T6" fmla="*/ 16 w 18"/>
                  <a:gd name="T7" fmla="*/ 4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2"/>
                      <a:pt x="8" y="4"/>
                      <a:pt x="4" y="2"/>
                    </a:cubicBezTo>
                    <a:cubicBezTo>
                      <a:pt x="2" y="1"/>
                      <a:pt x="0" y="5"/>
                      <a:pt x="3" y="6"/>
                    </a:cubicBezTo>
                    <a:cubicBezTo>
                      <a:pt x="7" y="8"/>
                      <a:pt x="12" y="6"/>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6" name="Freeform: Shape 10955"/>
              <p:cNvSpPr/>
              <p:nvPr/>
            </p:nvSpPr>
            <p:spPr bwMode="auto">
              <a:xfrm>
                <a:off x="6021" y="3719"/>
                <a:ext cx="23" cy="11"/>
              </a:xfrm>
              <a:custGeom>
                <a:avLst/>
                <a:gdLst>
                  <a:gd name="T0" fmla="*/ 12 w 15"/>
                  <a:gd name="T1" fmla="*/ 1 h 7"/>
                  <a:gd name="T2" fmla="*/ 3 w 15"/>
                  <a:gd name="T3" fmla="*/ 3 h 7"/>
                  <a:gd name="T4" fmla="*/ 2 w 15"/>
                  <a:gd name="T5" fmla="*/ 7 h 7"/>
                  <a:gd name="T6" fmla="*/ 13 w 15"/>
                  <a:gd name="T7" fmla="*/ 5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4"/>
                      <a:pt x="3" y="3"/>
                    </a:cubicBezTo>
                    <a:cubicBezTo>
                      <a:pt x="1" y="3"/>
                      <a:pt x="0" y="7"/>
                      <a:pt x="2" y="7"/>
                    </a:cubicBezTo>
                    <a:cubicBezTo>
                      <a:pt x="6" y="7"/>
                      <a:pt x="10" y="6"/>
                      <a:pt x="13"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7" name="Freeform: Shape 10956"/>
              <p:cNvSpPr/>
              <p:nvPr/>
            </p:nvSpPr>
            <p:spPr bwMode="auto">
              <a:xfrm>
                <a:off x="7079" y="2900"/>
                <a:ext cx="30" cy="36"/>
              </a:xfrm>
              <a:custGeom>
                <a:avLst/>
                <a:gdLst>
                  <a:gd name="T0" fmla="*/ 15 w 19"/>
                  <a:gd name="T1" fmla="*/ 2 h 23"/>
                  <a:gd name="T2" fmla="*/ 2 w 19"/>
                  <a:gd name="T3" fmla="*/ 19 h 23"/>
                  <a:gd name="T4" fmla="*/ 4 w 19"/>
                  <a:gd name="T5" fmla="*/ 22 h 23"/>
                  <a:gd name="T6" fmla="*/ 18 w 19"/>
                  <a:gd name="T7" fmla="*/ 3 h 23"/>
                  <a:gd name="T8" fmla="*/ 15 w 19"/>
                  <a:gd name="T9" fmla="*/ 2 h 23"/>
                </a:gdLst>
                <a:ahLst/>
                <a:cxnLst>
                  <a:cxn ang="0">
                    <a:pos x="T0" y="T1"/>
                  </a:cxn>
                  <a:cxn ang="0">
                    <a:pos x="T2" y="T3"/>
                  </a:cxn>
                  <a:cxn ang="0">
                    <a:pos x="T4" y="T5"/>
                  </a:cxn>
                  <a:cxn ang="0">
                    <a:pos x="T6" y="T7"/>
                  </a:cxn>
                  <a:cxn ang="0">
                    <a:pos x="T8" y="T9"/>
                  </a:cxn>
                </a:cxnLst>
                <a:rect l="0" t="0" r="r" b="b"/>
                <a:pathLst>
                  <a:path w="19" h="23">
                    <a:moveTo>
                      <a:pt x="15" y="2"/>
                    </a:moveTo>
                    <a:cubicBezTo>
                      <a:pt x="14" y="10"/>
                      <a:pt x="8" y="15"/>
                      <a:pt x="2" y="19"/>
                    </a:cubicBezTo>
                    <a:cubicBezTo>
                      <a:pt x="0" y="20"/>
                      <a:pt x="2" y="23"/>
                      <a:pt x="4" y="22"/>
                    </a:cubicBezTo>
                    <a:cubicBezTo>
                      <a:pt x="11" y="18"/>
                      <a:pt x="17" y="11"/>
                      <a:pt x="18" y="3"/>
                    </a:cubicBezTo>
                    <a:cubicBezTo>
                      <a:pt x="19" y="1"/>
                      <a:pt x="15"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8" name="Freeform: Shape 10957"/>
              <p:cNvSpPr/>
              <p:nvPr/>
            </p:nvSpPr>
            <p:spPr bwMode="auto">
              <a:xfrm>
                <a:off x="7029" y="2954"/>
                <a:ext cx="28" cy="29"/>
              </a:xfrm>
              <a:custGeom>
                <a:avLst/>
                <a:gdLst>
                  <a:gd name="T0" fmla="*/ 13 w 18"/>
                  <a:gd name="T1" fmla="*/ 2 h 19"/>
                  <a:gd name="T2" fmla="*/ 2 w 18"/>
                  <a:gd name="T3" fmla="*/ 15 h 19"/>
                  <a:gd name="T4" fmla="*/ 4 w 18"/>
                  <a:gd name="T5" fmla="*/ 18 h 19"/>
                  <a:gd name="T6" fmla="*/ 17 w 18"/>
                  <a:gd name="T7" fmla="*/ 3 h 19"/>
                  <a:gd name="T8" fmla="*/ 13 w 18"/>
                  <a:gd name="T9" fmla="*/ 2 h 19"/>
                </a:gdLst>
                <a:ahLst/>
                <a:cxnLst>
                  <a:cxn ang="0">
                    <a:pos x="T0" y="T1"/>
                  </a:cxn>
                  <a:cxn ang="0">
                    <a:pos x="T2" y="T3"/>
                  </a:cxn>
                  <a:cxn ang="0">
                    <a:pos x="T4" y="T5"/>
                  </a:cxn>
                  <a:cxn ang="0">
                    <a:pos x="T6" y="T7"/>
                  </a:cxn>
                  <a:cxn ang="0">
                    <a:pos x="T8" y="T9"/>
                  </a:cxn>
                </a:cxnLst>
                <a:rect l="0" t="0" r="r" b="b"/>
                <a:pathLst>
                  <a:path w="18" h="19">
                    <a:moveTo>
                      <a:pt x="13" y="2"/>
                    </a:moveTo>
                    <a:cubicBezTo>
                      <a:pt x="12" y="8"/>
                      <a:pt x="6" y="12"/>
                      <a:pt x="2" y="15"/>
                    </a:cubicBezTo>
                    <a:cubicBezTo>
                      <a:pt x="0" y="16"/>
                      <a:pt x="2" y="19"/>
                      <a:pt x="4" y="18"/>
                    </a:cubicBezTo>
                    <a:cubicBezTo>
                      <a:pt x="10" y="14"/>
                      <a:pt x="15" y="9"/>
                      <a:pt x="17" y="3"/>
                    </a:cubicBezTo>
                    <a:cubicBezTo>
                      <a:pt x="18" y="1"/>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9" name="Freeform: Shape 10958"/>
              <p:cNvSpPr/>
              <p:nvPr/>
            </p:nvSpPr>
            <p:spPr bwMode="auto">
              <a:xfrm>
                <a:off x="7058" y="2950"/>
                <a:ext cx="24" cy="27"/>
              </a:xfrm>
              <a:custGeom>
                <a:avLst/>
                <a:gdLst>
                  <a:gd name="T0" fmla="*/ 11 w 15"/>
                  <a:gd name="T1" fmla="*/ 2 h 17"/>
                  <a:gd name="T2" fmla="*/ 2 w 15"/>
                  <a:gd name="T3" fmla="*/ 13 h 17"/>
                  <a:gd name="T4" fmla="*/ 4 w 15"/>
                  <a:gd name="T5" fmla="*/ 16 h 17"/>
                  <a:gd name="T6" fmla="*/ 14 w 15"/>
                  <a:gd name="T7" fmla="*/ 4 h 17"/>
                  <a:gd name="T8" fmla="*/ 11 w 15"/>
                  <a:gd name="T9" fmla="*/ 2 h 17"/>
                </a:gdLst>
                <a:ahLst/>
                <a:cxnLst>
                  <a:cxn ang="0">
                    <a:pos x="T0" y="T1"/>
                  </a:cxn>
                  <a:cxn ang="0">
                    <a:pos x="T2" y="T3"/>
                  </a:cxn>
                  <a:cxn ang="0">
                    <a:pos x="T4" y="T5"/>
                  </a:cxn>
                  <a:cxn ang="0">
                    <a:pos x="T6" y="T7"/>
                  </a:cxn>
                  <a:cxn ang="0">
                    <a:pos x="T8" y="T9"/>
                  </a:cxn>
                </a:cxnLst>
                <a:rect l="0" t="0" r="r" b="b"/>
                <a:pathLst>
                  <a:path w="15" h="17">
                    <a:moveTo>
                      <a:pt x="11" y="2"/>
                    </a:moveTo>
                    <a:cubicBezTo>
                      <a:pt x="9" y="7"/>
                      <a:pt x="6" y="10"/>
                      <a:pt x="2" y="13"/>
                    </a:cubicBezTo>
                    <a:cubicBezTo>
                      <a:pt x="0" y="14"/>
                      <a:pt x="2" y="17"/>
                      <a:pt x="4" y="16"/>
                    </a:cubicBezTo>
                    <a:cubicBezTo>
                      <a:pt x="8" y="13"/>
                      <a:pt x="12" y="9"/>
                      <a:pt x="14" y="4"/>
                    </a:cubicBezTo>
                    <a:cubicBezTo>
                      <a:pt x="15" y="2"/>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0" name="Freeform: Shape 10959"/>
              <p:cNvSpPr/>
              <p:nvPr/>
            </p:nvSpPr>
            <p:spPr bwMode="auto">
              <a:xfrm>
                <a:off x="7060" y="2913"/>
                <a:ext cx="20" cy="30"/>
              </a:xfrm>
              <a:custGeom>
                <a:avLst/>
                <a:gdLst>
                  <a:gd name="T0" fmla="*/ 10 w 13"/>
                  <a:gd name="T1" fmla="*/ 3 h 19"/>
                  <a:gd name="T2" fmla="*/ 2 w 13"/>
                  <a:gd name="T3" fmla="*/ 15 h 19"/>
                  <a:gd name="T4" fmla="*/ 4 w 13"/>
                  <a:gd name="T5" fmla="*/ 18 h 19"/>
                  <a:gd name="T6" fmla="*/ 13 w 13"/>
                  <a:gd name="T7" fmla="*/ 2 h 19"/>
                  <a:gd name="T8" fmla="*/ 10 w 13"/>
                  <a:gd name="T9" fmla="*/ 3 h 19"/>
                </a:gdLst>
                <a:ahLst/>
                <a:cxnLst>
                  <a:cxn ang="0">
                    <a:pos x="T0" y="T1"/>
                  </a:cxn>
                  <a:cxn ang="0">
                    <a:pos x="T2" y="T3"/>
                  </a:cxn>
                  <a:cxn ang="0">
                    <a:pos x="T4" y="T5"/>
                  </a:cxn>
                  <a:cxn ang="0">
                    <a:pos x="T6" y="T7"/>
                  </a:cxn>
                  <a:cxn ang="0">
                    <a:pos x="T8" y="T9"/>
                  </a:cxn>
                </a:cxnLst>
                <a:rect l="0" t="0" r="r" b="b"/>
                <a:pathLst>
                  <a:path w="13" h="19">
                    <a:moveTo>
                      <a:pt x="10" y="3"/>
                    </a:moveTo>
                    <a:cubicBezTo>
                      <a:pt x="10" y="8"/>
                      <a:pt x="6" y="12"/>
                      <a:pt x="2" y="15"/>
                    </a:cubicBezTo>
                    <a:cubicBezTo>
                      <a:pt x="0" y="16"/>
                      <a:pt x="2" y="19"/>
                      <a:pt x="4" y="18"/>
                    </a:cubicBezTo>
                    <a:cubicBezTo>
                      <a:pt x="9" y="14"/>
                      <a:pt x="13" y="9"/>
                      <a:pt x="13" y="2"/>
                    </a:cubicBezTo>
                    <a:cubicBezTo>
                      <a:pt x="13" y="0"/>
                      <a:pt x="10"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1" name="Freeform: Shape 10960"/>
              <p:cNvSpPr/>
              <p:nvPr/>
            </p:nvSpPr>
            <p:spPr bwMode="auto">
              <a:xfrm>
                <a:off x="7033" y="2987"/>
                <a:ext cx="21" cy="26"/>
              </a:xfrm>
              <a:custGeom>
                <a:avLst/>
                <a:gdLst>
                  <a:gd name="T0" fmla="*/ 7 w 13"/>
                  <a:gd name="T1" fmla="*/ 3 h 17"/>
                  <a:gd name="T2" fmla="*/ 2 w 13"/>
                  <a:gd name="T3" fmla="*/ 13 h 17"/>
                  <a:gd name="T4" fmla="*/ 4 w 13"/>
                  <a:gd name="T5" fmla="*/ 16 h 17"/>
                  <a:gd name="T6" fmla="*/ 11 w 13"/>
                  <a:gd name="T7" fmla="*/ 2 h 17"/>
                  <a:gd name="T8" fmla="*/ 7 w 13"/>
                  <a:gd name="T9" fmla="*/ 3 h 17"/>
                </a:gdLst>
                <a:ahLst/>
                <a:cxnLst>
                  <a:cxn ang="0">
                    <a:pos x="T0" y="T1"/>
                  </a:cxn>
                  <a:cxn ang="0">
                    <a:pos x="T2" y="T3"/>
                  </a:cxn>
                  <a:cxn ang="0">
                    <a:pos x="T4" y="T5"/>
                  </a:cxn>
                  <a:cxn ang="0">
                    <a:pos x="T6" y="T7"/>
                  </a:cxn>
                  <a:cxn ang="0">
                    <a:pos x="T8" y="T9"/>
                  </a:cxn>
                </a:cxnLst>
                <a:rect l="0" t="0" r="r" b="b"/>
                <a:pathLst>
                  <a:path w="13" h="17">
                    <a:moveTo>
                      <a:pt x="7" y="3"/>
                    </a:moveTo>
                    <a:cubicBezTo>
                      <a:pt x="9" y="7"/>
                      <a:pt x="4" y="11"/>
                      <a:pt x="2" y="13"/>
                    </a:cubicBezTo>
                    <a:cubicBezTo>
                      <a:pt x="0" y="14"/>
                      <a:pt x="2" y="17"/>
                      <a:pt x="4" y="16"/>
                    </a:cubicBezTo>
                    <a:cubicBezTo>
                      <a:pt x="8" y="13"/>
                      <a:pt x="13" y="8"/>
                      <a:pt x="11" y="2"/>
                    </a:cubicBezTo>
                    <a:cubicBezTo>
                      <a:pt x="10" y="0"/>
                      <a:pt x="7" y="1"/>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2" name="Freeform: Shape 10961"/>
              <p:cNvSpPr/>
              <p:nvPr/>
            </p:nvSpPr>
            <p:spPr bwMode="auto">
              <a:xfrm>
                <a:off x="7046" y="2988"/>
                <a:ext cx="28" cy="30"/>
              </a:xfrm>
              <a:custGeom>
                <a:avLst/>
                <a:gdLst>
                  <a:gd name="T0" fmla="*/ 13 w 18"/>
                  <a:gd name="T1" fmla="*/ 2 h 19"/>
                  <a:gd name="T2" fmla="*/ 2 w 18"/>
                  <a:gd name="T3" fmla="*/ 14 h 19"/>
                  <a:gd name="T4" fmla="*/ 5 w 18"/>
                  <a:gd name="T5" fmla="*/ 18 h 19"/>
                  <a:gd name="T6" fmla="*/ 17 w 18"/>
                  <a:gd name="T7" fmla="*/ 3 h 19"/>
                  <a:gd name="T8" fmla="*/ 13 w 18"/>
                  <a:gd name="T9" fmla="*/ 2 h 19"/>
                </a:gdLst>
                <a:ahLst/>
                <a:cxnLst>
                  <a:cxn ang="0">
                    <a:pos x="T0" y="T1"/>
                  </a:cxn>
                  <a:cxn ang="0">
                    <a:pos x="T2" y="T3"/>
                  </a:cxn>
                  <a:cxn ang="0">
                    <a:pos x="T4" y="T5"/>
                  </a:cxn>
                  <a:cxn ang="0">
                    <a:pos x="T6" y="T7"/>
                  </a:cxn>
                  <a:cxn ang="0">
                    <a:pos x="T8" y="T9"/>
                  </a:cxn>
                </a:cxnLst>
                <a:rect l="0" t="0" r="r" b="b"/>
                <a:pathLst>
                  <a:path w="18" h="19">
                    <a:moveTo>
                      <a:pt x="13" y="2"/>
                    </a:moveTo>
                    <a:cubicBezTo>
                      <a:pt x="12" y="7"/>
                      <a:pt x="7" y="11"/>
                      <a:pt x="2" y="14"/>
                    </a:cubicBezTo>
                    <a:cubicBezTo>
                      <a:pt x="0" y="16"/>
                      <a:pt x="3" y="19"/>
                      <a:pt x="5" y="18"/>
                    </a:cubicBezTo>
                    <a:cubicBezTo>
                      <a:pt x="10" y="14"/>
                      <a:pt x="15" y="9"/>
                      <a:pt x="17" y="3"/>
                    </a:cubicBezTo>
                    <a:cubicBezTo>
                      <a:pt x="18" y="0"/>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3" name="Freeform: Shape 10962"/>
              <p:cNvSpPr/>
              <p:nvPr/>
            </p:nvSpPr>
            <p:spPr bwMode="auto">
              <a:xfrm>
                <a:off x="6988" y="3018"/>
                <a:ext cx="17" cy="24"/>
              </a:xfrm>
              <a:custGeom>
                <a:avLst/>
                <a:gdLst>
                  <a:gd name="T0" fmla="*/ 7 w 11"/>
                  <a:gd name="T1" fmla="*/ 3 h 15"/>
                  <a:gd name="T2" fmla="*/ 2 w 11"/>
                  <a:gd name="T3" fmla="*/ 11 h 15"/>
                  <a:gd name="T4" fmla="*/ 4 w 11"/>
                  <a:gd name="T5" fmla="*/ 14 h 15"/>
                  <a:gd name="T6" fmla="*/ 11 w 11"/>
                  <a:gd name="T7" fmla="*/ 2 h 15"/>
                  <a:gd name="T8" fmla="*/ 7 w 11"/>
                  <a:gd name="T9" fmla="*/ 3 h 15"/>
                </a:gdLst>
                <a:ahLst/>
                <a:cxnLst>
                  <a:cxn ang="0">
                    <a:pos x="T0" y="T1"/>
                  </a:cxn>
                  <a:cxn ang="0">
                    <a:pos x="T2" y="T3"/>
                  </a:cxn>
                  <a:cxn ang="0">
                    <a:pos x="T4" y="T5"/>
                  </a:cxn>
                  <a:cxn ang="0">
                    <a:pos x="T6" y="T7"/>
                  </a:cxn>
                  <a:cxn ang="0">
                    <a:pos x="T8" y="T9"/>
                  </a:cxn>
                </a:cxnLst>
                <a:rect l="0" t="0" r="r" b="b"/>
                <a:pathLst>
                  <a:path w="11" h="15">
                    <a:moveTo>
                      <a:pt x="7" y="3"/>
                    </a:moveTo>
                    <a:cubicBezTo>
                      <a:pt x="7" y="6"/>
                      <a:pt x="5" y="9"/>
                      <a:pt x="2" y="11"/>
                    </a:cubicBezTo>
                    <a:cubicBezTo>
                      <a:pt x="0" y="12"/>
                      <a:pt x="2" y="15"/>
                      <a:pt x="4" y="14"/>
                    </a:cubicBezTo>
                    <a:cubicBezTo>
                      <a:pt x="8" y="11"/>
                      <a:pt x="11" y="8"/>
                      <a:pt x="11" y="2"/>
                    </a:cubicBezTo>
                    <a:cubicBezTo>
                      <a:pt x="11" y="0"/>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4" name="Freeform: Shape 10963"/>
              <p:cNvSpPr/>
              <p:nvPr/>
            </p:nvSpPr>
            <p:spPr bwMode="auto">
              <a:xfrm>
                <a:off x="6983" y="2993"/>
                <a:ext cx="28" cy="27"/>
              </a:xfrm>
              <a:custGeom>
                <a:avLst/>
                <a:gdLst>
                  <a:gd name="T0" fmla="*/ 17 w 18"/>
                  <a:gd name="T1" fmla="*/ 2 h 17"/>
                  <a:gd name="T2" fmla="*/ 11 w 18"/>
                  <a:gd name="T3" fmla="*/ 4 h 17"/>
                  <a:gd name="T4" fmla="*/ 2 w 18"/>
                  <a:gd name="T5" fmla="*/ 13 h 17"/>
                  <a:gd name="T6" fmla="*/ 4 w 18"/>
                  <a:gd name="T7" fmla="*/ 16 h 17"/>
                  <a:gd name="T8" fmla="*/ 10 w 18"/>
                  <a:gd name="T9" fmla="*/ 10 h 17"/>
                  <a:gd name="T10" fmla="*/ 14 w 18"/>
                  <a:gd name="T11" fmla="*/ 7 h 17"/>
                  <a:gd name="T12" fmla="*/ 15 w 18"/>
                  <a:gd name="T13" fmla="*/ 6 h 17"/>
                  <a:gd name="T14" fmla="*/ 15 w 18"/>
                  <a:gd name="T15" fmla="*/ 5 h 17"/>
                  <a:gd name="T16" fmla="*/ 17 w 18"/>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7" y="2"/>
                    </a:moveTo>
                    <a:cubicBezTo>
                      <a:pt x="15" y="0"/>
                      <a:pt x="13" y="3"/>
                      <a:pt x="11" y="4"/>
                    </a:cubicBezTo>
                    <a:cubicBezTo>
                      <a:pt x="8" y="7"/>
                      <a:pt x="5" y="10"/>
                      <a:pt x="2" y="13"/>
                    </a:cubicBezTo>
                    <a:cubicBezTo>
                      <a:pt x="0" y="14"/>
                      <a:pt x="2" y="17"/>
                      <a:pt x="4" y="16"/>
                    </a:cubicBezTo>
                    <a:cubicBezTo>
                      <a:pt x="6" y="14"/>
                      <a:pt x="8" y="12"/>
                      <a:pt x="10" y="10"/>
                    </a:cubicBezTo>
                    <a:cubicBezTo>
                      <a:pt x="11" y="9"/>
                      <a:pt x="13" y="8"/>
                      <a:pt x="14" y="7"/>
                    </a:cubicBezTo>
                    <a:cubicBezTo>
                      <a:pt x="14" y="6"/>
                      <a:pt x="15" y="6"/>
                      <a:pt x="15" y="6"/>
                    </a:cubicBezTo>
                    <a:cubicBezTo>
                      <a:pt x="15" y="5"/>
                      <a:pt x="15" y="5"/>
                      <a:pt x="15" y="5"/>
                    </a:cubicBezTo>
                    <a:cubicBezTo>
                      <a:pt x="17" y="5"/>
                      <a:pt x="18" y="4"/>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539" name="Group 10538"/>
            <p:cNvGrpSpPr/>
            <p:nvPr/>
          </p:nvGrpSpPr>
          <p:grpSpPr bwMode="auto">
            <a:xfrm>
              <a:off x="7729538" y="790575"/>
              <a:ext cx="3440113" cy="5127625"/>
              <a:chOff x="4869" y="498"/>
              <a:chExt cx="2167" cy="3230"/>
            </a:xfrm>
          </p:grpSpPr>
          <p:sp>
            <p:nvSpPr>
              <p:cNvPr id="10565" name="Freeform: Shape 10564"/>
              <p:cNvSpPr/>
              <p:nvPr/>
            </p:nvSpPr>
            <p:spPr bwMode="auto">
              <a:xfrm>
                <a:off x="7011" y="2991"/>
                <a:ext cx="18" cy="21"/>
              </a:xfrm>
              <a:custGeom>
                <a:avLst/>
                <a:gdLst>
                  <a:gd name="T0" fmla="*/ 7 w 11"/>
                  <a:gd name="T1" fmla="*/ 3 h 13"/>
                  <a:gd name="T2" fmla="*/ 2 w 11"/>
                  <a:gd name="T3" fmla="*/ 8 h 13"/>
                  <a:gd name="T4" fmla="*/ 3 w 11"/>
                  <a:gd name="T5" fmla="*/ 12 h 13"/>
                  <a:gd name="T6" fmla="*/ 11 w 11"/>
                  <a:gd name="T7" fmla="*/ 4 h 13"/>
                  <a:gd name="T8" fmla="*/ 7 w 11"/>
                  <a:gd name="T9" fmla="*/ 3 h 13"/>
                </a:gdLst>
                <a:ahLst/>
                <a:cxnLst>
                  <a:cxn ang="0">
                    <a:pos x="T0" y="T1"/>
                  </a:cxn>
                  <a:cxn ang="0">
                    <a:pos x="T2" y="T3"/>
                  </a:cxn>
                  <a:cxn ang="0">
                    <a:pos x="T4" y="T5"/>
                  </a:cxn>
                  <a:cxn ang="0">
                    <a:pos x="T6" y="T7"/>
                  </a:cxn>
                  <a:cxn ang="0">
                    <a:pos x="T8" y="T9"/>
                  </a:cxn>
                </a:cxnLst>
                <a:rect l="0" t="0" r="r" b="b"/>
                <a:pathLst>
                  <a:path w="11" h="13">
                    <a:moveTo>
                      <a:pt x="7" y="3"/>
                    </a:moveTo>
                    <a:cubicBezTo>
                      <a:pt x="7" y="6"/>
                      <a:pt x="5" y="7"/>
                      <a:pt x="2" y="8"/>
                    </a:cubicBezTo>
                    <a:cubicBezTo>
                      <a:pt x="0" y="9"/>
                      <a:pt x="1" y="13"/>
                      <a:pt x="3" y="12"/>
                    </a:cubicBezTo>
                    <a:cubicBezTo>
                      <a:pt x="7" y="10"/>
                      <a:pt x="10" y="8"/>
                      <a:pt x="11" y="4"/>
                    </a:cubicBezTo>
                    <a:cubicBezTo>
                      <a:pt x="11"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6" name="Freeform: Shape 10565"/>
              <p:cNvSpPr/>
              <p:nvPr/>
            </p:nvSpPr>
            <p:spPr bwMode="auto">
              <a:xfrm>
                <a:off x="7014" y="3021"/>
                <a:ext cx="22" cy="21"/>
              </a:xfrm>
              <a:custGeom>
                <a:avLst/>
                <a:gdLst>
                  <a:gd name="T0" fmla="*/ 9 w 14"/>
                  <a:gd name="T1" fmla="*/ 2 h 13"/>
                  <a:gd name="T2" fmla="*/ 2 w 14"/>
                  <a:gd name="T3" fmla="*/ 8 h 13"/>
                  <a:gd name="T4" fmla="*/ 4 w 14"/>
                  <a:gd name="T5" fmla="*/ 12 h 13"/>
                  <a:gd name="T6" fmla="*/ 13 w 14"/>
                  <a:gd name="T7" fmla="*/ 3 h 13"/>
                  <a:gd name="T8" fmla="*/ 9 w 14"/>
                  <a:gd name="T9" fmla="*/ 2 h 13"/>
                </a:gdLst>
                <a:ahLst/>
                <a:cxnLst>
                  <a:cxn ang="0">
                    <a:pos x="T0" y="T1"/>
                  </a:cxn>
                  <a:cxn ang="0">
                    <a:pos x="T2" y="T3"/>
                  </a:cxn>
                  <a:cxn ang="0">
                    <a:pos x="T4" y="T5"/>
                  </a:cxn>
                  <a:cxn ang="0">
                    <a:pos x="T6" y="T7"/>
                  </a:cxn>
                  <a:cxn ang="0">
                    <a:pos x="T8" y="T9"/>
                  </a:cxn>
                </a:cxnLst>
                <a:rect l="0" t="0" r="r" b="b"/>
                <a:pathLst>
                  <a:path w="14" h="13">
                    <a:moveTo>
                      <a:pt x="9" y="2"/>
                    </a:moveTo>
                    <a:cubicBezTo>
                      <a:pt x="8" y="5"/>
                      <a:pt x="6" y="7"/>
                      <a:pt x="2" y="8"/>
                    </a:cubicBezTo>
                    <a:cubicBezTo>
                      <a:pt x="0" y="9"/>
                      <a:pt x="1" y="13"/>
                      <a:pt x="4" y="12"/>
                    </a:cubicBezTo>
                    <a:cubicBezTo>
                      <a:pt x="8" y="10"/>
                      <a:pt x="11" y="8"/>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7" name="Freeform: Shape 10566"/>
              <p:cNvSpPr/>
              <p:nvPr/>
            </p:nvSpPr>
            <p:spPr bwMode="auto">
              <a:xfrm>
                <a:off x="7013" y="3043"/>
                <a:ext cx="23" cy="28"/>
              </a:xfrm>
              <a:custGeom>
                <a:avLst/>
                <a:gdLst>
                  <a:gd name="T0" fmla="*/ 11 w 15"/>
                  <a:gd name="T1" fmla="*/ 2 h 18"/>
                  <a:gd name="T2" fmla="*/ 2 w 15"/>
                  <a:gd name="T3" fmla="*/ 13 h 18"/>
                  <a:gd name="T4" fmla="*/ 4 w 15"/>
                  <a:gd name="T5" fmla="*/ 16 h 18"/>
                  <a:gd name="T6" fmla="*/ 14 w 15"/>
                  <a:gd name="T7" fmla="*/ 3 h 18"/>
                  <a:gd name="T8" fmla="*/ 11 w 15"/>
                  <a:gd name="T9" fmla="*/ 2 h 18"/>
                </a:gdLst>
                <a:ahLst/>
                <a:cxnLst>
                  <a:cxn ang="0">
                    <a:pos x="T0" y="T1"/>
                  </a:cxn>
                  <a:cxn ang="0">
                    <a:pos x="T2" y="T3"/>
                  </a:cxn>
                  <a:cxn ang="0">
                    <a:pos x="T4" y="T5"/>
                  </a:cxn>
                  <a:cxn ang="0">
                    <a:pos x="T6" y="T7"/>
                  </a:cxn>
                  <a:cxn ang="0">
                    <a:pos x="T8" y="T9"/>
                  </a:cxn>
                </a:cxnLst>
                <a:rect l="0" t="0" r="r" b="b"/>
                <a:pathLst>
                  <a:path w="15" h="18">
                    <a:moveTo>
                      <a:pt x="11" y="2"/>
                    </a:moveTo>
                    <a:cubicBezTo>
                      <a:pt x="9" y="7"/>
                      <a:pt x="6" y="10"/>
                      <a:pt x="2" y="13"/>
                    </a:cubicBezTo>
                    <a:cubicBezTo>
                      <a:pt x="0" y="15"/>
                      <a:pt x="2" y="18"/>
                      <a:pt x="4" y="16"/>
                    </a:cubicBezTo>
                    <a:cubicBezTo>
                      <a:pt x="9" y="13"/>
                      <a:pt x="13" y="8"/>
                      <a:pt x="14" y="3"/>
                    </a:cubicBezTo>
                    <a:cubicBezTo>
                      <a:pt x="15" y="0"/>
                      <a:pt x="11"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8" name="Freeform: Shape 10567"/>
              <p:cNvSpPr/>
              <p:nvPr/>
            </p:nvSpPr>
            <p:spPr bwMode="auto">
              <a:xfrm>
                <a:off x="6977" y="3067"/>
                <a:ext cx="20" cy="25"/>
              </a:xfrm>
              <a:custGeom>
                <a:avLst/>
                <a:gdLst>
                  <a:gd name="T0" fmla="*/ 9 w 13"/>
                  <a:gd name="T1" fmla="*/ 2 h 16"/>
                  <a:gd name="T2" fmla="*/ 2 w 13"/>
                  <a:gd name="T3" fmla="*/ 12 h 16"/>
                  <a:gd name="T4" fmla="*/ 5 w 13"/>
                  <a:gd name="T5" fmla="*/ 14 h 16"/>
                  <a:gd name="T6" fmla="*/ 12 w 13"/>
                  <a:gd name="T7" fmla="*/ 3 h 16"/>
                  <a:gd name="T8" fmla="*/ 9 w 13"/>
                  <a:gd name="T9" fmla="*/ 2 h 16"/>
                </a:gdLst>
                <a:ahLst/>
                <a:cxnLst>
                  <a:cxn ang="0">
                    <a:pos x="T0" y="T1"/>
                  </a:cxn>
                  <a:cxn ang="0">
                    <a:pos x="T2" y="T3"/>
                  </a:cxn>
                  <a:cxn ang="0">
                    <a:pos x="T4" y="T5"/>
                  </a:cxn>
                  <a:cxn ang="0">
                    <a:pos x="T6" y="T7"/>
                  </a:cxn>
                  <a:cxn ang="0">
                    <a:pos x="T8" y="T9"/>
                  </a:cxn>
                </a:cxnLst>
                <a:rect l="0" t="0" r="r" b="b"/>
                <a:pathLst>
                  <a:path w="13" h="16">
                    <a:moveTo>
                      <a:pt x="9" y="2"/>
                    </a:moveTo>
                    <a:cubicBezTo>
                      <a:pt x="7" y="5"/>
                      <a:pt x="5" y="9"/>
                      <a:pt x="2" y="12"/>
                    </a:cubicBezTo>
                    <a:cubicBezTo>
                      <a:pt x="0" y="13"/>
                      <a:pt x="3" y="16"/>
                      <a:pt x="5" y="14"/>
                    </a:cubicBezTo>
                    <a:cubicBezTo>
                      <a:pt x="8" y="11"/>
                      <a:pt x="10" y="7"/>
                      <a:pt x="12" y="3"/>
                    </a:cubicBezTo>
                    <a:cubicBezTo>
                      <a:pt x="13"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9" name="Freeform: Shape 10568"/>
              <p:cNvSpPr/>
              <p:nvPr/>
            </p:nvSpPr>
            <p:spPr bwMode="auto">
              <a:xfrm>
                <a:off x="6992" y="3079"/>
                <a:ext cx="30" cy="29"/>
              </a:xfrm>
              <a:custGeom>
                <a:avLst/>
                <a:gdLst>
                  <a:gd name="T0" fmla="*/ 14 w 19"/>
                  <a:gd name="T1" fmla="*/ 2 h 18"/>
                  <a:gd name="T2" fmla="*/ 2 w 19"/>
                  <a:gd name="T3" fmla="*/ 13 h 18"/>
                  <a:gd name="T4" fmla="*/ 5 w 19"/>
                  <a:gd name="T5" fmla="*/ 16 h 18"/>
                  <a:gd name="T6" fmla="*/ 17 w 19"/>
                  <a:gd name="T7" fmla="*/ 4 h 18"/>
                  <a:gd name="T8" fmla="*/ 14 w 19"/>
                  <a:gd name="T9" fmla="*/ 2 h 18"/>
                </a:gdLst>
                <a:ahLst/>
                <a:cxnLst>
                  <a:cxn ang="0">
                    <a:pos x="T0" y="T1"/>
                  </a:cxn>
                  <a:cxn ang="0">
                    <a:pos x="T2" y="T3"/>
                  </a:cxn>
                  <a:cxn ang="0">
                    <a:pos x="T4" y="T5"/>
                  </a:cxn>
                  <a:cxn ang="0">
                    <a:pos x="T6" y="T7"/>
                  </a:cxn>
                  <a:cxn ang="0">
                    <a:pos x="T8" y="T9"/>
                  </a:cxn>
                </a:cxnLst>
                <a:rect l="0" t="0" r="r" b="b"/>
                <a:pathLst>
                  <a:path w="19" h="18">
                    <a:moveTo>
                      <a:pt x="14" y="2"/>
                    </a:moveTo>
                    <a:cubicBezTo>
                      <a:pt x="11" y="6"/>
                      <a:pt x="7" y="10"/>
                      <a:pt x="2" y="13"/>
                    </a:cubicBezTo>
                    <a:cubicBezTo>
                      <a:pt x="0" y="15"/>
                      <a:pt x="3" y="18"/>
                      <a:pt x="5" y="16"/>
                    </a:cubicBezTo>
                    <a:cubicBezTo>
                      <a:pt x="9" y="13"/>
                      <a:pt x="14" y="9"/>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0" name="Freeform: Shape 10569"/>
              <p:cNvSpPr/>
              <p:nvPr/>
            </p:nvSpPr>
            <p:spPr bwMode="auto">
              <a:xfrm>
                <a:off x="6950" y="3046"/>
                <a:ext cx="23" cy="22"/>
              </a:xfrm>
              <a:custGeom>
                <a:avLst/>
                <a:gdLst>
                  <a:gd name="T0" fmla="*/ 10 w 15"/>
                  <a:gd name="T1" fmla="*/ 2 h 14"/>
                  <a:gd name="T2" fmla="*/ 2 w 15"/>
                  <a:gd name="T3" fmla="*/ 9 h 14"/>
                  <a:gd name="T4" fmla="*/ 3 w 15"/>
                  <a:gd name="T5" fmla="*/ 13 h 14"/>
                  <a:gd name="T6" fmla="*/ 14 w 15"/>
                  <a:gd name="T7" fmla="*/ 4 h 14"/>
                  <a:gd name="T8" fmla="*/ 10 w 15"/>
                  <a:gd name="T9" fmla="*/ 2 h 14"/>
                </a:gdLst>
                <a:ahLst/>
                <a:cxnLst>
                  <a:cxn ang="0">
                    <a:pos x="T0" y="T1"/>
                  </a:cxn>
                  <a:cxn ang="0">
                    <a:pos x="T2" y="T3"/>
                  </a:cxn>
                  <a:cxn ang="0">
                    <a:pos x="T4" y="T5"/>
                  </a:cxn>
                  <a:cxn ang="0">
                    <a:pos x="T6" y="T7"/>
                  </a:cxn>
                  <a:cxn ang="0">
                    <a:pos x="T8" y="T9"/>
                  </a:cxn>
                </a:cxnLst>
                <a:rect l="0" t="0" r="r" b="b"/>
                <a:pathLst>
                  <a:path w="15" h="14">
                    <a:moveTo>
                      <a:pt x="10" y="2"/>
                    </a:moveTo>
                    <a:cubicBezTo>
                      <a:pt x="9" y="6"/>
                      <a:pt x="6" y="8"/>
                      <a:pt x="2" y="9"/>
                    </a:cubicBezTo>
                    <a:cubicBezTo>
                      <a:pt x="0" y="10"/>
                      <a:pt x="1" y="14"/>
                      <a:pt x="3" y="13"/>
                    </a:cubicBezTo>
                    <a:cubicBezTo>
                      <a:pt x="8" y="11"/>
                      <a:pt x="12" y="8"/>
                      <a:pt x="14" y="4"/>
                    </a:cubicBezTo>
                    <a:cubicBezTo>
                      <a:pt x="15" y="2"/>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1" name="Freeform: Shape 10570"/>
              <p:cNvSpPr/>
              <p:nvPr/>
            </p:nvSpPr>
            <p:spPr bwMode="auto">
              <a:xfrm>
                <a:off x="6942" y="3026"/>
                <a:ext cx="22" cy="25"/>
              </a:xfrm>
              <a:custGeom>
                <a:avLst/>
                <a:gdLst>
                  <a:gd name="T0" fmla="*/ 10 w 14"/>
                  <a:gd name="T1" fmla="*/ 3 h 16"/>
                  <a:gd name="T2" fmla="*/ 2 w 14"/>
                  <a:gd name="T3" fmla="*/ 12 h 16"/>
                  <a:gd name="T4" fmla="*/ 3 w 14"/>
                  <a:gd name="T5" fmla="*/ 15 h 16"/>
                  <a:gd name="T6" fmla="*/ 14 w 14"/>
                  <a:gd name="T7" fmla="*/ 2 h 16"/>
                  <a:gd name="T8" fmla="*/ 10 w 14"/>
                  <a:gd name="T9" fmla="*/ 3 h 16"/>
                </a:gdLst>
                <a:ahLst/>
                <a:cxnLst>
                  <a:cxn ang="0">
                    <a:pos x="T0" y="T1"/>
                  </a:cxn>
                  <a:cxn ang="0">
                    <a:pos x="T2" y="T3"/>
                  </a:cxn>
                  <a:cxn ang="0">
                    <a:pos x="T4" y="T5"/>
                  </a:cxn>
                  <a:cxn ang="0">
                    <a:pos x="T6" y="T7"/>
                  </a:cxn>
                  <a:cxn ang="0">
                    <a:pos x="T8" y="T9"/>
                  </a:cxn>
                </a:cxnLst>
                <a:rect l="0" t="0" r="r" b="b"/>
                <a:pathLst>
                  <a:path w="14" h="16">
                    <a:moveTo>
                      <a:pt x="10" y="3"/>
                    </a:moveTo>
                    <a:cubicBezTo>
                      <a:pt x="10" y="7"/>
                      <a:pt x="6" y="10"/>
                      <a:pt x="2" y="12"/>
                    </a:cubicBezTo>
                    <a:cubicBezTo>
                      <a:pt x="0" y="13"/>
                      <a:pt x="1" y="16"/>
                      <a:pt x="3" y="15"/>
                    </a:cubicBezTo>
                    <a:cubicBezTo>
                      <a:pt x="9" y="13"/>
                      <a:pt x="14" y="9"/>
                      <a:pt x="14" y="2"/>
                    </a:cubicBezTo>
                    <a:cubicBezTo>
                      <a:pt x="14" y="0"/>
                      <a:pt x="10"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2" name="Freeform: Shape 10571"/>
              <p:cNvSpPr/>
              <p:nvPr/>
            </p:nvSpPr>
            <p:spPr bwMode="auto">
              <a:xfrm>
                <a:off x="6890" y="3075"/>
                <a:ext cx="31" cy="25"/>
              </a:xfrm>
              <a:custGeom>
                <a:avLst/>
                <a:gdLst>
                  <a:gd name="T0" fmla="*/ 16 w 20"/>
                  <a:gd name="T1" fmla="*/ 2 h 16"/>
                  <a:gd name="T2" fmla="*/ 2 w 20"/>
                  <a:gd name="T3" fmla="*/ 12 h 16"/>
                  <a:gd name="T4" fmla="*/ 3 w 20"/>
                  <a:gd name="T5" fmla="*/ 15 h 16"/>
                  <a:gd name="T6" fmla="*/ 19 w 20"/>
                  <a:gd name="T7" fmla="*/ 5 h 16"/>
                  <a:gd name="T8" fmla="*/ 16 w 20"/>
                  <a:gd name="T9" fmla="*/ 2 h 16"/>
                </a:gdLst>
                <a:ahLst/>
                <a:cxnLst>
                  <a:cxn ang="0">
                    <a:pos x="T0" y="T1"/>
                  </a:cxn>
                  <a:cxn ang="0">
                    <a:pos x="T2" y="T3"/>
                  </a:cxn>
                  <a:cxn ang="0">
                    <a:pos x="T4" y="T5"/>
                  </a:cxn>
                  <a:cxn ang="0">
                    <a:pos x="T6" y="T7"/>
                  </a:cxn>
                  <a:cxn ang="0">
                    <a:pos x="T8" y="T9"/>
                  </a:cxn>
                </a:cxnLst>
                <a:rect l="0" t="0" r="r" b="b"/>
                <a:pathLst>
                  <a:path w="20" h="16">
                    <a:moveTo>
                      <a:pt x="16" y="2"/>
                    </a:moveTo>
                    <a:cubicBezTo>
                      <a:pt x="12" y="7"/>
                      <a:pt x="7" y="10"/>
                      <a:pt x="2" y="12"/>
                    </a:cubicBezTo>
                    <a:cubicBezTo>
                      <a:pt x="0" y="12"/>
                      <a:pt x="1" y="16"/>
                      <a:pt x="3" y="15"/>
                    </a:cubicBezTo>
                    <a:cubicBezTo>
                      <a:pt x="9" y="13"/>
                      <a:pt x="15" y="10"/>
                      <a:pt x="19" y="5"/>
                    </a:cubicBezTo>
                    <a:cubicBezTo>
                      <a:pt x="20" y="3"/>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3" name="Freeform: Shape 10572"/>
              <p:cNvSpPr/>
              <p:nvPr/>
            </p:nvSpPr>
            <p:spPr bwMode="auto">
              <a:xfrm>
                <a:off x="6915" y="3086"/>
                <a:ext cx="27" cy="23"/>
              </a:xfrm>
              <a:custGeom>
                <a:avLst/>
                <a:gdLst>
                  <a:gd name="T0" fmla="*/ 12 w 17"/>
                  <a:gd name="T1" fmla="*/ 2 h 15"/>
                  <a:gd name="T2" fmla="*/ 2 w 17"/>
                  <a:gd name="T3" fmla="*/ 11 h 15"/>
                  <a:gd name="T4" fmla="*/ 3 w 17"/>
                  <a:gd name="T5" fmla="*/ 14 h 15"/>
                  <a:gd name="T6" fmla="*/ 16 w 17"/>
                  <a:gd name="T7" fmla="*/ 3 h 15"/>
                  <a:gd name="T8" fmla="*/ 12 w 17"/>
                  <a:gd name="T9" fmla="*/ 2 h 15"/>
                </a:gdLst>
                <a:ahLst/>
                <a:cxnLst>
                  <a:cxn ang="0">
                    <a:pos x="T0" y="T1"/>
                  </a:cxn>
                  <a:cxn ang="0">
                    <a:pos x="T2" y="T3"/>
                  </a:cxn>
                  <a:cxn ang="0">
                    <a:pos x="T4" y="T5"/>
                  </a:cxn>
                  <a:cxn ang="0">
                    <a:pos x="T6" y="T7"/>
                  </a:cxn>
                  <a:cxn ang="0">
                    <a:pos x="T8" y="T9"/>
                  </a:cxn>
                </a:cxnLst>
                <a:rect l="0" t="0" r="r" b="b"/>
                <a:pathLst>
                  <a:path w="17" h="15">
                    <a:moveTo>
                      <a:pt x="12" y="2"/>
                    </a:moveTo>
                    <a:cubicBezTo>
                      <a:pt x="11" y="7"/>
                      <a:pt x="6" y="9"/>
                      <a:pt x="2" y="11"/>
                    </a:cubicBezTo>
                    <a:cubicBezTo>
                      <a:pt x="0" y="12"/>
                      <a:pt x="1" y="15"/>
                      <a:pt x="3" y="14"/>
                    </a:cubicBezTo>
                    <a:cubicBezTo>
                      <a:pt x="9" y="12"/>
                      <a:pt x="14" y="9"/>
                      <a:pt x="16" y="3"/>
                    </a:cubicBezTo>
                    <a:cubicBezTo>
                      <a:pt x="17" y="0"/>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4" name="Freeform: Shape 10573"/>
              <p:cNvSpPr/>
              <p:nvPr/>
            </p:nvSpPr>
            <p:spPr bwMode="auto">
              <a:xfrm>
                <a:off x="6950" y="3079"/>
                <a:ext cx="20" cy="22"/>
              </a:xfrm>
              <a:custGeom>
                <a:avLst/>
                <a:gdLst>
                  <a:gd name="T0" fmla="*/ 9 w 13"/>
                  <a:gd name="T1" fmla="*/ 2 h 14"/>
                  <a:gd name="T2" fmla="*/ 6 w 13"/>
                  <a:gd name="T3" fmla="*/ 5 h 14"/>
                  <a:gd name="T4" fmla="*/ 2 w 13"/>
                  <a:gd name="T5" fmla="*/ 10 h 14"/>
                  <a:gd name="T6" fmla="*/ 4 w 13"/>
                  <a:gd name="T7" fmla="*/ 13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8" y="0"/>
                      <a:pt x="5" y="3"/>
                      <a:pt x="6" y="5"/>
                    </a:cubicBezTo>
                    <a:cubicBezTo>
                      <a:pt x="8" y="7"/>
                      <a:pt x="4" y="9"/>
                      <a:pt x="2" y="10"/>
                    </a:cubicBezTo>
                    <a:cubicBezTo>
                      <a:pt x="0" y="10"/>
                      <a:pt x="1" y="14"/>
                      <a:pt x="4" y="13"/>
                    </a:cubicBezTo>
                    <a:cubicBezTo>
                      <a:pt x="8" y="11"/>
                      <a:pt x="13" y="7"/>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5" name="Freeform: Shape 10574"/>
              <p:cNvSpPr/>
              <p:nvPr/>
            </p:nvSpPr>
            <p:spPr bwMode="auto">
              <a:xfrm>
                <a:off x="6940" y="3106"/>
                <a:ext cx="33" cy="28"/>
              </a:xfrm>
              <a:custGeom>
                <a:avLst/>
                <a:gdLst>
                  <a:gd name="T0" fmla="*/ 17 w 21"/>
                  <a:gd name="T1" fmla="*/ 2 h 18"/>
                  <a:gd name="T2" fmla="*/ 2 w 21"/>
                  <a:gd name="T3" fmla="*/ 13 h 18"/>
                  <a:gd name="T4" fmla="*/ 4 w 21"/>
                  <a:gd name="T5" fmla="*/ 17 h 18"/>
                  <a:gd name="T6" fmla="*/ 20 w 21"/>
                  <a:gd name="T7" fmla="*/ 4 h 18"/>
                  <a:gd name="T8" fmla="*/ 17 w 21"/>
                  <a:gd name="T9" fmla="*/ 2 h 18"/>
                </a:gdLst>
                <a:ahLst/>
                <a:cxnLst>
                  <a:cxn ang="0">
                    <a:pos x="T0" y="T1"/>
                  </a:cxn>
                  <a:cxn ang="0">
                    <a:pos x="T2" y="T3"/>
                  </a:cxn>
                  <a:cxn ang="0">
                    <a:pos x="T4" y="T5"/>
                  </a:cxn>
                  <a:cxn ang="0">
                    <a:pos x="T6" y="T7"/>
                  </a:cxn>
                  <a:cxn ang="0">
                    <a:pos x="T8" y="T9"/>
                  </a:cxn>
                </a:cxnLst>
                <a:rect l="0" t="0" r="r" b="b"/>
                <a:pathLst>
                  <a:path w="21" h="18">
                    <a:moveTo>
                      <a:pt x="17" y="2"/>
                    </a:moveTo>
                    <a:cubicBezTo>
                      <a:pt x="13" y="7"/>
                      <a:pt x="8" y="11"/>
                      <a:pt x="2" y="13"/>
                    </a:cubicBezTo>
                    <a:cubicBezTo>
                      <a:pt x="0" y="14"/>
                      <a:pt x="1" y="18"/>
                      <a:pt x="4" y="17"/>
                    </a:cubicBezTo>
                    <a:cubicBezTo>
                      <a:pt x="10" y="14"/>
                      <a:pt x="16" y="10"/>
                      <a:pt x="20" y="4"/>
                    </a:cubicBezTo>
                    <a:cubicBezTo>
                      <a:pt x="21" y="2"/>
                      <a:pt x="18"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6" name="Freeform: Shape 10575"/>
              <p:cNvSpPr/>
              <p:nvPr/>
            </p:nvSpPr>
            <p:spPr bwMode="auto">
              <a:xfrm>
                <a:off x="6972" y="3115"/>
                <a:ext cx="20" cy="24"/>
              </a:xfrm>
              <a:custGeom>
                <a:avLst/>
                <a:gdLst>
                  <a:gd name="T0" fmla="*/ 9 w 13"/>
                  <a:gd name="T1" fmla="*/ 3 h 15"/>
                  <a:gd name="T2" fmla="*/ 2 w 13"/>
                  <a:gd name="T3" fmla="*/ 11 h 15"/>
                  <a:gd name="T4" fmla="*/ 3 w 13"/>
                  <a:gd name="T5" fmla="*/ 14 h 15"/>
                  <a:gd name="T6" fmla="*/ 13 w 13"/>
                  <a:gd name="T7" fmla="*/ 3 h 15"/>
                  <a:gd name="T8" fmla="*/ 9 w 13"/>
                  <a:gd name="T9" fmla="*/ 3 h 15"/>
                </a:gdLst>
                <a:ahLst/>
                <a:cxnLst>
                  <a:cxn ang="0">
                    <a:pos x="T0" y="T1"/>
                  </a:cxn>
                  <a:cxn ang="0">
                    <a:pos x="T2" y="T3"/>
                  </a:cxn>
                  <a:cxn ang="0">
                    <a:pos x="T4" y="T5"/>
                  </a:cxn>
                  <a:cxn ang="0">
                    <a:pos x="T6" y="T7"/>
                  </a:cxn>
                  <a:cxn ang="0">
                    <a:pos x="T8" y="T9"/>
                  </a:cxn>
                </a:cxnLst>
                <a:rect l="0" t="0" r="r" b="b"/>
                <a:pathLst>
                  <a:path w="13" h="15">
                    <a:moveTo>
                      <a:pt x="9" y="3"/>
                    </a:moveTo>
                    <a:cubicBezTo>
                      <a:pt x="9" y="7"/>
                      <a:pt x="5" y="9"/>
                      <a:pt x="2" y="11"/>
                    </a:cubicBezTo>
                    <a:cubicBezTo>
                      <a:pt x="0" y="11"/>
                      <a:pt x="1" y="15"/>
                      <a:pt x="3" y="14"/>
                    </a:cubicBezTo>
                    <a:cubicBezTo>
                      <a:pt x="8" y="12"/>
                      <a:pt x="13" y="9"/>
                      <a:pt x="13" y="3"/>
                    </a:cubicBezTo>
                    <a:cubicBezTo>
                      <a:pt x="13" y="0"/>
                      <a:pt x="9" y="1"/>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7" name="Freeform: Shape 10576"/>
              <p:cNvSpPr/>
              <p:nvPr/>
            </p:nvSpPr>
            <p:spPr bwMode="auto">
              <a:xfrm>
                <a:off x="6937" y="3145"/>
                <a:ext cx="22" cy="25"/>
              </a:xfrm>
              <a:custGeom>
                <a:avLst/>
                <a:gdLst>
                  <a:gd name="T0" fmla="*/ 9 w 14"/>
                  <a:gd name="T1" fmla="*/ 3 h 16"/>
                  <a:gd name="T2" fmla="*/ 2 w 14"/>
                  <a:gd name="T3" fmla="*/ 12 h 16"/>
                  <a:gd name="T4" fmla="*/ 4 w 14"/>
                  <a:gd name="T5" fmla="*/ 15 h 16"/>
                  <a:gd name="T6" fmla="*/ 13 w 14"/>
                  <a:gd name="T7" fmla="*/ 3 h 16"/>
                  <a:gd name="T8" fmla="*/ 9 w 14"/>
                  <a:gd name="T9" fmla="*/ 3 h 16"/>
                </a:gdLst>
                <a:ahLst/>
                <a:cxnLst>
                  <a:cxn ang="0">
                    <a:pos x="T0" y="T1"/>
                  </a:cxn>
                  <a:cxn ang="0">
                    <a:pos x="T2" y="T3"/>
                  </a:cxn>
                  <a:cxn ang="0">
                    <a:pos x="T4" y="T5"/>
                  </a:cxn>
                  <a:cxn ang="0">
                    <a:pos x="T6" y="T7"/>
                  </a:cxn>
                  <a:cxn ang="0">
                    <a:pos x="T8" y="T9"/>
                  </a:cxn>
                </a:cxnLst>
                <a:rect l="0" t="0" r="r" b="b"/>
                <a:pathLst>
                  <a:path w="14" h="16">
                    <a:moveTo>
                      <a:pt x="9" y="3"/>
                    </a:moveTo>
                    <a:cubicBezTo>
                      <a:pt x="8" y="6"/>
                      <a:pt x="6" y="10"/>
                      <a:pt x="2" y="12"/>
                    </a:cubicBezTo>
                    <a:cubicBezTo>
                      <a:pt x="0" y="13"/>
                      <a:pt x="1" y="16"/>
                      <a:pt x="4" y="15"/>
                    </a:cubicBezTo>
                    <a:cubicBezTo>
                      <a:pt x="9" y="13"/>
                      <a:pt x="12" y="8"/>
                      <a:pt x="13" y="3"/>
                    </a:cubicBezTo>
                    <a:cubicBezTo>
                      <a:pt x="14" y="1"/>
                      <a:pt x="10" y="0"/>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8" name="Freeform: Shape 10577"/>
              <p:cNvSpPr/>
              <p:nvPr/>
            </p:nvSpPr>
            <p:spPr bwMode="auto">
              <a:xfrm>
                <a:off x="6951" y="3156"/>
                <a:ext cx="24" cy="27"/>
              </a:xfrm>
              <a:custGeom>
                <a:avLst/>
                <a:gdLst>
                  <a:gd name="T0" fmla="*/ 11 w 15"/>
                  <a:gd name="T1" fmla="*/ 3 h 17"/>
                  <a:gd name="T2" fmla="*/ 2 w 15"/>
                  <a:gd name="T3" fmla="*/ 12 h 17"/>
                  <a:gd name="T4" fmla="*/ 4 w 15"/>
                  <a:gd name="T5" fmla="*/ 16 h 17"/>
                  <a:gd name="T6" fmla="*/ 14 w 15"/>
                  <a:gd name="T7" fmla="*/ 3 h 17"/>
                  <a:gd name="T8" fmla="*/ 11 w 15"/>
                  <a:gd name="T9" fmla="*/ 3 h 17"/>
                </a:gdLst>
                <a:ahLst/>
                <a:cxnLst>
                  <a:cxn ang="0">
                    <a:pos x="T0" y="T1"/>
                  </a:cxn>
                  <a:cxn ang="0">
                    <a:pos x="T2" y="T3"/>
                  </a:cxn>
                  <a:cxn ang="0">
                    <a:pos x="T4" y="T5"/>
                  </a:cxn>
                  <a:cxn ang="0">
                    <a:pos x="T6" y="T7"/>
                  </a:cxn>
                  <a:cxn ang="0">
                    <a:pos x="T8" y="T9"/>
                  </a:cxn>
                </a:cxnLst>
                <a:rect l="0" t="0" r="r" b="b"/>
                <a:pathLst>
                  <a:path w="15" h="17">
                    <a:moveTo>
                      <a:pt x="11" y="3"/>
                    </a:moveTo>
                    <a:cubicBezTo>
                      <a:pt x="9" y="7"/>
                      <a:pt x="7" y="11"/>
                      <a:pt x="2" y="12"/>
                    </a:cubicBezTo>
                    <a:cubicBezTo>
                      <a:pt x="0" y="13"/>
                      <a:pt x="1" y="17"/>
                      <a:pt x="4" y="16"/>
                    </a:cubicBezTo>
                    <a:cubicBezTo>
                      <a:pt x="9" y="14"/>
                      <a:pt x="13" y="9"/>
                      <a:pt x="14" y="3"/>
                    </a:cubicBezTo>
                    <a:cubicBezTo>
                      <a:pt x="15" y="1"/>
                      <a:pt x="11" y="0"/>
                      <a:pt x="1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9" name="Freeform: Shape 10578"/>
              <p:cNvSpPr/>
              <p:nvPr/>
            </p:nvSpPr>
            <p:spPr bwMode="auto">
              <a:xfrm>
                <a:off x="6899" y="3144"/>
                <a:ext cx="26" cy="23"/>
              </a:xfrm>
              <a:custGeom>
                <a:avLst/>
                <a:gdLst>
                  <a:gd name="T0" fmla="*/ 12 w 16"/>
                  <a:gd name="T1" fmla="*/ 2 h 15"/>
                  <a:gd name="T2" fmla="*/ 3 w 16"/>
                  <a:gd name="T3" fmla="*/ 11 h 15"/>
                  <a:gd name="T4" fmla="*/ 4 w 16"/>
                  <a:gd name="T5" fmla="*/ 14 h 15"/>
                  <a:gd name="T6" fmla="*/ 15 w 16"/>
                  <a:gd name="T7" fmla="*/ 3 h 15"/>
                  <a:gd name="T8" fmla="*/ 12 w 16"/>
                  <a:gd name="T9" fmla="*/ 2 h 15"/>
                </a:gdLst>
                <a:ahLst/>
                <a:cxnLst>
                  <a:cxn ang="0">
                    <a:pos x="T0" y="T1"/>
                  </a:cxn>
                  <a:cxn ang="0">
                    <a:pos x="T2" y="T3"/>
                  </a:cxn>
                  <a:cxn ang="0">
                    <a:pos x="T4" y="T5"/>
                  </a:cxn>
                  <a:cxn ang="0">
                    <a:pos x="T6" y="T7"/>
                  </a:cxn>
                  <a:cxn ang="0">
                    <a:pos x="T8" y="T9"/>
                  </a:cxn>
                </a:cxnLst>
                <a:rect l="0" t="0" r="r" b="b"/>
                <a:pathLst>
                  <a:path w="16" h="15">
                    <a:moveTo>
                      <a:pt x="12" y="2"/>
                    </a:moveTo>
                    <a:cubicBezTo>
                      <a:pt x="10" y="7"/>
                      <a:pt x="7" y="9"/>
                      <a:pt x="3" y="11"/>
                    </a:cubicBezTo>
                    <a:cubicBezTo>
                      <a:pt x="0" y="12"/>
                      <a:pt x="2" y="15"/>
                      <a:pt x="4" y="14"/>
                    </a:cubicBezTo>
                    <a:cubicBezTo>
                      <a:pt x="9" y="12"/>
                      <a:pt x="14" y="9"/>
                      <a:pt x="15" y="3"/>
                    </a:cubicBezTo>
                    <a:cubicBezTo>
                      <a:pt x="16" y="1"/>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0" name="Freeform: Shape 10579"/>
              <p:cNvSpPr/>
              <p:nvPr/>
            </p:nvSpPr>
            <p:spPr bwMode="auto">
              <a:xfrm>
                <a:off x="6873" y="3130"/>
                <a:ext cx="25" cy="26"/>
              </a:xfrm>
              <a:custGeom>
                <a:avLst/>
                <a:gdLst>
                  <a:gd name="T0" fmla="*/ 12 w 16"/>
                  <a:gd name="T1" fmla="*/ 3 h 17"/>
                  <a:gd name="T2" fmla="*/ 2 w 16"/>
                  <a:gd name="T3" fmla="*/ 13 h 17"/>
                  <a:gd name="T4" fmla="*/ 3 w 16"/>
                  <a:gd name="T5" fmla="*/ 16 h 17"/>
                  <a:gd name="T6" fmla="*/ 15 w 16"/>
                  <a:gd name="T7" fmla="*/ 3 h 17"/>
                  <a:gd name="T8" fmla="*/ 12 w 16"/>
                  <a:gd name="T9" fmla="*/ 3 h 17"/>
                </a:gdLst>
                <a:ahLst/>
                <a:cxnLst>
                  <a:cxn ang="0">
                    <a:pos x="T0" y="T1"/>
                  </a:cxn>
                  <a:cxn ang="0">
                    <a:pos x="T2" y="T3"/>
                  </a:cxn>
                  <a:cxn ang="0">
                    <a:pos x="T4" y="T5"/>
                  </a:cxn>
                  <a:cxn ang="0">
                    <a:pos x="T6" y="T7"/>
                  </a:cxn>
                  <a:cxn ang="0">
                    <a:pos x="T8" y="T9"/>
                  </a:cxn>
                </a:cxnLst>
                <a:rect l="0" t="0" r="r" b="b"/>
                <a:pathLst>
                  <a:path w="16" h="17">
                    <a:moveTo>
                      <a:pt x="12" y="3"/>
                    </a:moveTo>
                    <a:cubicBezTo>
                      <a:pt x="10" y="7"/>
                      <a:pt x="6" y="11"/>
                      <a:pt x="2" y="13"/>
                    </a:cubicBezTo>
                    <a:cubicBezTo>
                      <a:pt x="0" y="14"/>
                      <a:pt x="1" y="17"/>
                      <a:pt x="3" y="16"/>
                    </a:cubicBezTo>
                    <a:cubicBezTo>
                      <a:pt x="9" y="14"/>
                      <a:pt x="14" y="9"/>
                      <a:pt x="15" y="3"/>
                    </a:cubicBezTo>
                    <a:cubicBezTo>
                      <a:pt x="16" y="1"/>
                      <a:pt x="12" y="0"/>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1" name="Freeform: Shape 10580"/>
              <p:cNvSpPr/>
              <p:nvPr/>
            </p:nvSpPr>
            <p:spPr bwMode="auto">
              <a:xfrm>
                <a:off x="6851" y="3120"/>
                <a:ext cx="22" cy="24"/>
              </a:xfrm>
              <a:custGeom>
                <a:avLst/>
                <a:gdLst>
                  <a:gd name="T0" fmla="*/ 10 w 14"/>
                  <a:gd name="T1" fmla="*/ 2 h 15"/>
                  <a:gd name="T2" fmla="*/ 2 w 14"/>
                  <a:gd name="T3" fmla="*/ 10 h 15"/>
                  <a:gd name="T4" fmla="*/ 3 w 14"/>
                  <a:gd name="T5" fmla="*/ 14 h 15"/>
                  <a:gd name="T6" fmla="*/ 13 w 14"/>
                  <a:gd name="T7" fmla="*/ 3 h 15"/>
                  <a:gd name="T8" fmla="*/ 10 w 14"/>
                  <a:gd name="T9" fmla="*/ 2 h 15"/>
                </a:gdLst>
                <a:ahLst/>
                <a:cxnLst>
                  <a:cxn ang="0">
                    <a:pos x="T0" y="T1"/>
                  </a:cxn>
                  <a:cxn ang="0">
                    <a:pos x="T2" y="T3"/>
                  </a:cxn>
                  <a:cxn ang="0">
                    <a:pos x="T4" y="T5"/>
                  </a:cxn>
                  <a:cxn ang="0">
                    <a:pos x="T6" y="T7"/>
                  </a:cxn>
                  <a:cxn ang="0">
                    <a:pos x="T8" y="T9"/>
                  </a:cxn>
                </a:cxnLst>
                <a:rect l="0" t="0" r="r" b="b"/>
                <a:pathLst>
                  <a:path w="14" h="15">
                    <a:moveTo>
                      <a:pt x="10" y="2"/>
                    </a:moveTo>
                    <a:cubicBezTo>
                      <a:pt x="8" y="5"/>
                      <a:pt x="6" y="9"/>
                      <a:pt x="2" y="10"/>
                    </a:cubicBezTo>
                    <a:cubicBezTo>
                      <a:pt x="0" y="11"/>
                      <a:pt x="1" y="15"/>
                      <a:pt x="3" y="14"/>
                    </a:cubicBezTo>
                    <a:cubicBezTo>
                      <a:pt x="8" y="12"/>
                      <a:pt x="11" y="8"/>
                      <a:pt x="13" y="3"/>
                    </a:cubicBezTo>
                    <a:cubicBezTo>
                      <a:pt x="14"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2" name="Freeform: Shape 10581"/>
              <p:cNvSpPr/>
              <p:nvPr/>
            </p:nvSpPr>
            <p:spPr bwMode="auto">
              <a:xfrm>
                <a:off x="6806" y="3144"/>
                <a:ext cx="34" cy="28"/>
              </a:xfrm>
              <a:custGeom>
                <a:avLst/>
                <a:gdLst>
                  <a:gd name="T0" fmla="*/ 16 w 21"/>
                  <a:gd name="T1" fmla="*/ 2 h 18"/>
                  <a:gd name="T2" fmla="*/ 2 w 21"/>
                  <a:gd name="T3" fmla="*/ 13 h 18"/>
                  <a:gd name="T4" fmla="*/ 5 w 21"/>
                  <a:gd name="T5" fmla="*/ 16 h 18"/>
                  <a:gd name="T6" fmla="*/ 19 w 21"/>
                  <a:gd name="T7" fmla="*/ 5 h 18"/>
                  <a:gd name="T8" fmla="*/ 16 w 21"/>
                  <a:gd name="T9" fmla="*/ 2 h 18"/>
                </a:gdLst>
                <a:ahLst/>
                <a:cxnLst>
                  <a:cxn ang="0">
                    <a:pos x="T0" y="T1"/>
                  </a:cxn>
                  <a:cxn ang="0">
                    <a:pos x="T2" y="T3"/>
                  </a:cxn>
                  <a:cxn ang="0">
                    <a:pos x="T4" y="T5"/>
                  </a:cxn>
                  <a:cxn ang="0">
                    <a:pos x="T6" y="T7"/>
                  </a:cxn>
                  <a:cxn ang="0">
                    <a:pos x="T8" y="T9"/>
                  </a:cxn>
                </a:cxnLst>
                <a:rect l="0" t="0" r="r" b="b"/>
                <a:pathLst>
                  <a:path w="21" h="18">
                    <a:moveTo>
                      <a:pt x="16" y="2"/>
                    </a:moveTo>
                    <a:cubicBezTo>
                      <a:pt x="11" y="5"/>
                      <a:pt x="6" y="9"/>
                      <a:pt x="2" y="13"/>
                    </a:cubicBezTo>
                    <a:cubicBezTo>
                      <a:pt x="0" y="15"/>
                      <a:pt x="3" y="18"/>
                      <a:pt x="5" y="16"/>
                    </a:cubicBezTo>
                    <a:cubicBezTo>
                      <a:pt x="9" y="12"/>
                      <a:pt x="14" y="8"/>
                      <a:pt x="19" y="5"/>
                    </a:cubicBezTo>
                    <a:cubicBezTo>
                      <a:pt x="21" y="3"/>
                      <a:pt x="18"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3" name="Freeform: Shape 10582"/>
              <p:cNvSpPr/>
              <p:nvPr/>
            </p:nvSpPr>
            <p:spPr bwMode="auto">
              <a:xfrm>
                <a:off x="6822" y="3120"/>
                <a:ext cx="22" cy="22"/>
              </a:xfrm>
              <a:custGeom>
                <a:avLst/>
                <a:gdLst>
                  <a:gd name="T0" fmla="*/ 10 w 14"/>
                  <a:gd name="T1" fmla="*/ 2 h 14"/>
                  <a:gd name="T2" fmla="*/ 2 w 14"/>
                  <a:gd name="T3" fmla="*/ 9 h 14"/>
                  <a:gd name="T4" fmla="*/ 4 w 14"/>
                  <a:gd name="T5" fmla="*/ 12 h 14"/>
                  <a:gd name="T6" fmla="*/ 13 w 14"/>
                  <a:gd name="T7" fmla="*/ 4 h 14"/>
                  <a:gd name="T8" fmla="*/ 10 w 14"/>
                  <a:gd name="T9" fmla="*/ 2 h 14"/>
                </a:gdLst>
                <a:ahLst/>
                <a:cxnLst>
                  <a:cxn ang="0">
                    <a:pos x="T0" y="T1"/>
                  </a:cxn>
                  <a:cxn ang="0">
                    <a:pos x="T2" y="T3"/>
                  </a:cxn>
                  <a:cxn ang="0">
                    <a:pos x="T4" y="T5"/>
                  </a:cxn>
                  <a:cxn ang="0">
                    <a:pos x="T6" y="T7"/>
                  </a:cxn>
                  <a:cxn ang="0">
                    <a:pos x="T8" y="T9"/>
                  </a:cxn>
                </a:cxnLst>
                <a:rect l="0" t="0" r="r" b="b"/>
                <a:pathLst>
                  <a:path w="14" h="14">
                    <a:moveTo>
                      <a:pt x="10" y="2"/>
                    </a:moveTo>
                    <a:cubicBezTo>
                      <a:pt x="7" y="5"/>
                      <a:pt x="5" y="7"/>
                      <a:pt x="2" y="9"/>
                    </a:cubicBezTo>
                    <a:cubicBezTo>
                      <a:pt x="0" y="11"/>
                      <a:pt x="2" y="14"/>
                      <a:pt x="4" y="12"/>
                    </a:cubicBezTo>
                    <a:cubicBezTo>
                      <a:pt x="7" y="10"/>
                      <a:pt x="10" y="7"/>
                      <a:pt x="13" y="4"/>
                    </a:cubicBezTo>
                    <a:cubicBezTo>
                      <a:pt x="14" y="3"/>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4" name="Freeform: Shape 10583"/>
              <p:cNvSpPr/>
              <p:nvPr/>
            </p:nvSpPr>
            <p:spPr bwMode="auto">
              <a:xfrm>
                <a:off x="6857" y="3093"/>
                <a:ext cx="20" cy="19"/>
              </a:xfrm>
              <a:custGeom>
                <a:avLst/>
                <a:gdLst>
                  <a:gd name="T0" fmla="*/ 9 w 13"/>
                  <a:gd name="T1" fmla="*/ 2 h 12"/>
                  <a:gd name="T2" fmla="*/ 3 w 13"/>
                  <a:gd name="T3" fmla="*/ 7 h 12"/>
                  <a:gd name="T4" fmla="*/ 4 w 13"/>
                  <a:gd name="T5" fmla="*/ 11 h 12"/>
                  <a:gd name="T6" fmla="*/ 12 w 13"/>
                  <a:gd name="T7" fmla="*/ 4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4"/>
                      <a:pt x="5" y="6"/>
                      <a:pt x="3" y="7"/>
                    </a:cubicBezTo>
                    <a:cubicBezTo>
                      <a:pt x="0" y="8"/>
                      <a:pt x="2" y="12"/>
                      <a:pt x="4" y="11"/>
                    </a:cubicBezTo>
                    <a:cubicBezTo>
                      <a:pt x="7" y="9"/>
                      <a:pt x="9" y="7"/>
                      <a:pt x="12" y="4"/>
                    </a:cubicBezTo>
                    <a:cubicBezTo>
                      <a:pt x="13"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5" name="Freeform: Shape 10584"/>
              <p:cNvSpPr/>
              <p:nvPr/>
            </p:nvSpPr>
            <p:spPr bwMode="auto">
              <a:xfrm>
                <a:off x="6841" y="3156"/>
                <a:ext cx="24" cy="24"/>
              </a:xfrm>
              <a:custGeom>
                <a:avLst/>
                <a:gdLst>
                  <a:gd name="T0" fmla="*/ 10 w 15"/>
                  <a:gd name="T1" fmla="*/ 3 h 15"/>
                  <a:gd name="T2" fmla="*/ 3 w 15"/>
                  <a:gd name="T3" fmla="*/ 11 h 15"/>
                  <a:gd name="T4" fmla="*/ 4 w 15"/>
                  <a:gd name="T5" fmla="*/ 14 h 15"/>
                  <a:gd name="T6" fmla="*/ 14 w 15"/>
                  <a:gd name="T7" fmla="*/ 3 h 15"/>
                  <a:gd name="T8" fmla="*/ 10 w 15"/>
                  <a:gd name="T9" fmla="*/ 3 h 15"/>
                </a:gdLst>
                <a:ahLst/>
                <a:cxnLst>
                  <a:cxn ang="0">
                    <a:pos x="T0" y="T1"/>
                  </a:cxn>
                  <a:cxn ang="0">
                    <a:pos x="T2" y="T3"/>
                  </a:cxn>
                  <a:cxn ang="0">
                    <a:pos x="T4" y="T5"/>
                  </a:cxn>
                  <a:cxn ang="0">
                    <a:pos x="T6" y="T7"/>
                  </a:cxn>
                  <a:cxn ang="0">
                    <a:pos x="T8" y="T9"/>
                  </a:cxn>
                </a:cxnLst>
                <a:rect l="0" t="0" r="r" b="b"/>
                <a:pathLst>
                  <a:path w="15" h="15">
                    <a:moveTo>
                      <a:pt x="10" y="3"/>
                    </a:moveTo>
                    <a:cubicBezTo>
                      <a:pt x="9" y="7"/>
                      <a:pt x="7" y="9"/>
                      <a:pt x="3" y="11"/>
                    </a:cubicBezTo>
                    <a:cubicBezTo>
                      <a:pt x="0" y="11"/>
                      <a:pt x="2" y="15"/>
                      <a:pt x="4" y="14"/>
                    </a:cubicBezTo>
                    <a:cubicBezTo>
                      <a:pt x="9" y="12"/>
                      <a:pt x="13" y="9"/>
                      <a:pt x="14" y="3"/>
                    </a:cubicBezTo>
                    <a:cubicBezTo>
                      <a:pt x="15" y="1"/>
                      <a:pt x="11"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6" name="Freeform: Shape 10585"/>
              <p:cNvSpPr/>
              <p:nvPr/>
            </p:nvSpPr>
            <p:spPr bwMode="auto">
              <a:xfrm>
                <a:off x="6860" y="3169"/>
                <a:ext cx="24" cy="27"/>
              </a:xfrm>
              <a:custGeom>
                <a:avLst/>
                <a:gdLst>
                  <a:gd name="T0" fmla="*/ 11 w 15"/>
                  <a:gd name="T1" fmla="*/ 1 h 17"/>
                  <a:gd name="T2" fmla="*/ 1 w 15"/>
                  <a:gd name="T3" fmla="*/ 12 h 17"/>
                  <a:gd name="T4" fmla="*/ 4 w 15"/>
                  <a:gd name="T5" fmla="*/ 15 h 17"/>
                  <a:gd name="T6" fmla="*/ 14 w 15"/>
                  <a:gd name="T7" fmla="*/ 4 h 17"/>
                  <a:gd name="T8" fmla="*/ 11 w 15"/>
                  <a:gd name="T9" fmla="*/ 1 h 17"/>
                </a:gdLst>
                <a:ahLst/>
                <a:cxnLst>
                  <a:cxn ang="0">
                    <a:pos x="T0" y="T1"/>
                  </a:cxn>
                  <a:cxn ang="0">
                    <a:pos x="T2" y="T3"/>
                  </a:cxn>
                  <a:cxn ang="0">
                    <a:pos x="T4" y="T5"/>
                  </a:cxn>
                  <a:cxn ang="0">
                    <a:pos x="T6" y="T7"/>
                  </a:cxn>
                  <a:cxn ang="0">
                    <a:pos x="T8" y="T9"/>
                  </a:cxn>
                </a:cxnLst>
                <a:rect l="0" t="0" r="r" b="b"/>
                <a:pathLst>
                  <a:path w="15" h="17">
                    <a:moveTo>
                      <a:pt x="11" y="1"/>
                    </a:moveTo>
                    <a:cubicBezTo>
                      <a:pt x="8" y="5"/>
                      <a:pt x="5" y="9"/>
                      <a:pt x="1" y="12"/>
                    </a:cubicBezTo>
                    <a:cubicBezTo>
                      <a:pt x="0" y="14"/>
                      <a:pt x="2" y="17"/>
                      <a:pt x="4" y="15"/>
                    </a:cubicBezTo>
                    <a:cubicBezTo>
                      <a:pt x="8" y="12"/>
                      <a:pt x="11" y="8"/>
                      <a:pt x="14" y="4"/>
                    </a:cubicBezTo>
                    <a:cubicBezTo>
                      <a:pt x="15" y="2"/>
                      <a:pt x="12"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7" name="Freeform: Shape 10586"/>
              <p:cNvSpPr/>
              <p:nvPr/>
            </p:nvSpPr>
            <p:spPr bwMode="auto">
              <a:xfrm>
                <a:off x="6871" y="3194"/>
                <a:ext cx="25" cy="28"/>
              </a:xfrm>
              <a:custGeom>
                <a:avLst/>
                <a:gdLst>
                  <a:gd name="T0" fmla="*/ 12 w 16"/>
                  <a:gd name="T1" fmla="*/ 2 h 18"/>
                  <a:gd name="T2" fmla="*/ 2 w 16"/>
                  <a:gd name="T3" fmla="*/ 13 h 18"/>
                  <a:gd name="T4" fmla="*/ 5 w 16"/>
                  <a:gd name="T5" fmla="*/ 16 h 18"/>
                  <a:gd name="T6" fmla="*/ 14 w 16"/>
                  <a:gd name="T7" fmla="*/ 5 h 18"/>
                  <a:gd name="T8" fmla="*/ 12 w 16"/>
                  <a:gd name="T9" fmla="*/ 2 h 18"/>
                </a:gdLst>
                <a:ahLst/>
                <a:cxnLst>
                  <a:cxn ang="0">
                    <a:pos x="T0" y="T1"/>
                  </a:cxn>
                  <a:cxn ang="0">
                    <a:pos x="T2" y="T3"/>
                  </a:cxn>
                  <a:cxn ang="0">
                    <a:pos x="T4" y="T5"/>
                  </a:cxn>
                  <a:cxn ang="0">
                    <a:pos x="T6" y="T7"/>
                  </a:cxn>
                  <a:cxn ang="0">
                    <a:pos x="T8" y="T9"/>
                  </a:cxn>
                </a:cxnLst>
                <a:rect l="0" t="0" r="r" b="b"/>
                <a:pathLst>
                  <a:path w="16" h="18">
                    <a:moveTo>
                      <a:pt x="12" y="2"/>
                    </a:moveTo>
                    <a:cubicBezTo>
                      <a:pt x="9" y="6"/>
                      <a:pt x="6" y="10"/>
                      <a:pt x="2" y="13"/>
                    </a:cubicBezTo>
                    <a:cubicBezTo>
                      <a:pt x="0" y="15"/>
                      <a:pt x="3" y="18"/>
                      <a:pt x="5" y="16"/>
                    </a:cubicBezTo>
                    <a:cubicBezTo>
                      <a:pt x="8" y="13"/>
                      <a:pt x="11" y="9"/>
                      <a:pt x="14" y="5"/>
                    </a:cubicBezTo>
                    <a:cubicBezTo>
                      <a:pt x="16" y="3"/>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8" name="Freeform: Shape 10587"/>
              <p:cNvSpPr/>
              <p:nvPr/>
            </p:nvSpPr>
            <p:spPr bwMode="auto">
              <a:xfrm>
                <a:off x="6912" y="3178"/>
                <a:ext cx="17" cy="22"/>
              </a:xfrm>
              <a:custGeom>
                <a:avLst/>
                <a:gdLst>
                  <a:gd name="T0" fmla="*/ 6 w 11"/>
                  <a:gd name="T1" fmla="*/ 4 h 14"/>
                  <a:gd name="T2" fmla="*/ 2 w 11"/>
                  <a:gd name="T3" fmla="*/ 9 h 14"/>
                  <a:gd name="T4" fmla="*/ 3 w 11"/>
                  <a:gd name="T5" fmla="*/ 13 h 14"/>
                  <a:gd name="T6" fmla="*/ 9 w 11"/>
                  <a:gd name="T7" fmla="*/ 2 h 14"/>
                  <a:gd name="T8" fmla="*/ 6 w 11"/>
                  <a:gd name="T9" fmla="*/ 4 h 14"/>
                </a:gdLst>
                <a:ahLst/>
                <a:cxnLst>
                  <a:cxn ang="0">
                    <a:pos x="T0" y="T1"/>
                  </a:cxn>
                  <a:cxn ang="0">
                    <a:pos x="T2" y="T3"/>
                  </a:cxn>
                  <a:cxn ang="0">
                    <a:pos x="T4" y="T5"/>
                  </a:cxn>
                  <a:cxn ang="0">
                    <a:pos x="T6" y="T7"/>
                  </a:cxn>
                  <a:cxn ang="0">
                    <a:pos x="T8" y="T9"/>
                  </a:cxn>
                </a:cxnLst>
                <a:rect l="0" t="0" r="r" b="b"/>
                <a:pathLst>
                  <a:path w="11" h="14">
                    <a:moveTo>
                      <a:pt x="6" y="4"/>
                    </a:moveTo>
                    <a:cubicBezTo>
                      <a:pt x="7" y="6"/>
                      <a:pt x="4" y="8"/>
                      <a:pt x="2" y="9"/>
                    </a:cubicBezTo>
                    <a:cubicBezTo>
                      <a:pt x="0" y="10"/>
                      <a:pt x="1" y="14"/>
                      <a:pt x="3" y="13"/>
                    </a:cubicBezTo>
                    <a:cubicBezTo>
                      <a:pt x="8" y="11"/>
                      <a:pt x="11" y="7"/>
                      <a:pt x="9" y="2"/>
                    </a:cubicBezTo>
                    <a:cubicBezTo>
                      <a:pt x="9" y="0"/>
                      <a:pt x="5" y="1"/>
                      <a:pt x="6"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9" name="Freeform: Shape 10588"/>
              <p:cNvSpPr/>
              <p:nvPr/>
            </p:nvSpPr>
            <p:spPr bwMode="auto">
              <a:xfrm>
                <a:off x="6907" y="3199"/>
                <a:ext cx="25" cy="26"/>
              </a:xfrm>
              <a:custGeom>
                <a:avLst/>
                <a:gdLst>
                  <a:gd name="T0" fmla="*/ 12 w 16"/>
                  <a:gd name="T1" fmla="*/ 2 h 17"/>
                  <a:gd name="T2" fmla="*/ 2 w 16"/>
                  <a:gd name="T3" fmla="*/ 13 h 17"/>
                  <a:gd name="T4" fmla="*/ 3 w 16"/>
                  <a:gd name="T5" fmla="*/ 16 h 17"/>
                  <a:gd name="T6" fmla="*/ 16 w 16"/>
                  <a:gd name="T7" fmla="*/ 3 h 17"/>
                  <a:gd name="T8" fmla="*/ 12 w 16"/>
                  <a:gd name="T9" fmla="*/ 2 h 17"/>
                </a:gdLst>
                <a:ahLst/>
                <a:cxnLst>
                  <a:cxn ang="0">
                    <a:pos x="T0" y="T1"/>
                  </a:cxn>
                  <a:cxn ang="0">
                    <a:pos x="T2" y="T3"/>
                  </a:cxn>
                  <a:cxn ang="0">
                    <a:pos x="T4" y="T5"/>
                  </a:cxn>
                  <a:cxn ang="0">
                    <a:pos x="T6" y="T7"/>
                  </a:cxn>
                  <a:cxn ang="0">
                    <a:pos x="T8" y="T9"/>
                  </a:cxn>
                </a:cxnLst>
                <a:rect l="0" t="0" r="r" b="b"/>
                <a:pathLst>
                  <a:path w="16" h="17">
                    <a:moveTo>
                      <a:pt x="12" y="2"/>
                    </a:moveTo>
                    <a:cubicBezTo>
                      <a:pt x="11" y="7"/>
                      <a:pt x="7" y="11"/>
                      <a:pt x="2" y="13"/>
                    </a:cubicBezTo>
                    <a:cubicBezTo>
                      <a:pt x="0" y="13"/>
                      <a:pt x="1" y="17"/>
                      <a:pt x="3" y="16"/>
                    </a:cubicBezTo>
                    <a:cubicBezTo>
                      <a:pt x="9" y="14"/>
                      <a:pt x="14" y="9"/>
                      <a:pt x="16" y="3"/>
                    </a:cubicBezTo>
                    <a:cubicBezTo>
                      <a:pt x="16" y="1"/>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0" name="Freeform: Shape 10589"/>
              <p:cNvSpPr/>
              <p:nvPr/>
            </p:nvSpPr>
            <p:spPr bwMode="auto">
              <a:xfrm>
                <a:off x="6869" y="3229"/>
                <a:ext cx="26" cy="25"/>
              </a:xfrm>
              <a:custGeom>
                <a:avLst/>
                <a:gdLst>
                  <a:gd name="T0" fmla="*/ 11 w 16"/>
                  <a:gd name="T1" fmla="*/ 2 h 16"/>
                  <a:gd name="T2" fmla="*/ 2 w 16"/>
                  <a:gd name="T3" fmla="*/ 12 h 16"/>
                  <a:gd name="T4" fmla="*/ 3 w 16"/>
                  <a:gd name="T5" fmla="*/ 15 h 16"/>
                  <a:gd name="T6" fmla="*/ 14 w 16"/>
                  <a:gd name="T7" fmla="*/ 5 h 16"/>
                  <a:gd name="T8" fmla="*/ 11 w 16"/>
                  <a:gd name="T9" fmla="*/ 2 h 16"/>
                </a:gdLst>
                <a:ahLst/>
                <a:cxnLst>
                  <a:cxn ang="0">
                    <a:pos x="T0" y="T1"/>
                  </a:cxn>
                  <a:cxn ang="0">
                    <a:pos x="T2" y="T3"/>
                  </a:cxn>
                  <a:cxn ang="0">
                    <a:pos x="T4" y="T5"/>
                  </a:cxn>
                  <a:cxn ang="0">
                    <a:pos x="T6" y="T7"/>
                  </a:cxn>
                  <a:cxn ang="0">
                    <a:pos x="T8" y="T9"/>
                  </a:cxn>
                </a:cxnLst>
                <a:rect l="0" t="0" r="r" b="b"/>
                <a:pathLst>
                  <a:path w="16" h="16">
                    <a:moveTo>
                      <a:pt x="11" y="2"/>
                    </a:moveTo>
                    <a:cubicBezTo>
                      <a:pt x="9" y="6"/>
                      <a:pt x="6" y="10"/>
                      <a:pt x="2" y="12"/>
                    </a:cubicBezTo>
                    <a:cubicBezTo>
                      <a:pt x="0" y="13"/>
                      <a:pt x="1" y="16"/>
                      <a:pt x="3" y="15"/>
                    </a:cubicBezTo>
                    <a:cubicBezTo>
                      <a:pt x="8" y="13"/>
                      <a:pt x="11" y="9"/>
                      <a:pt x="14" y="5"/>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1" name="Freeform: Shape 10590"/>
              <p:cNvSpPr/>
              <p:nvPr/>
            </p:nvSpPr>
            <p:spPr bwMode="auto">
              <a:xfrm>
                <a:off x="6882" y="3241"/>
                <a:ext cx="17" cy="21"/>
              </a:xfrm>
              <a:custGeom>
                <a:avLst/>
                <a:gdLst>
                  <a:gd name="T0" fmla="*/ 7 w 11"/>
                  <a:gd name="T1" fmla="*/ 3 h 13"/>
                  <a:gd name="T2" fmla="*/ 2 w 11"/>
                  <a:gd name="T3" fmla="*/ 8 h 13"/>
                  <a:gd name="T4" fmla="*/ 3 w 11"/>
                  <a:gd name="T5" fmla="*/ 12 h 13"/>
                  <a:gd name="T6" fmla="*/ 11 w 11"/>
                  <a:gd name="T7" fmla="*/ 3 h 13"/>
                  <a:gd name="T8" fmla="*/ 7 w 11"/>
                  <a:gd name="T9" fmla="*/ 3 h 13"/>
                </a:gdLst>
                <a:ahLst/>
                <a:cxnLst>
                  <a:cxn ang="0">
                    <a:pos x="T0" y="T1"/>
                  </a:cxn>
                  <a:cxn ang="0">
                    <a:pos x="T2" y="T3"/>
                  </a:cxn>
                  <a:cxn ang="0">
                    <a:pos x="T4" y="T5"/>
                  </a:cxn>
                  <a:cxn ang="0">
                    <a:pos x="T6" y="T7"/>
                  </a:cxn>
                  <a:cxn ang="0">
                    <a:pos x="T8" y="T9"/>
                  </a:cxn>
                </a:cxnLst>
                <a:rect l="0" t="0" r="r" b="b"/>
                <a:pathLst>
                  <a:path w="11" h="13">
                    <a:moveTo>
                      <a:pt x="7" y="3"/>
                    </a:moveTo>
                    <a:cubicBezTo>
                      <a:pt x="7" y="5"/>
                      <a:pt x="4" y="7"/>
                      <a:pt x="2" y="8"/>
                    </a:cubicBezTo>
                    <a:cubicBezTo>
                      <a:pt x="0" y="9"/>
                      <a:pt x="1" y="13"/>
                      <a:pt x="3" y="12"/>
                    </a:cubicBezTo>
                    <a:cubicBezTo>
                      <a:pt x="7" y="10"/>
                      <a:pt x="10" y="7"/>
                      <a:pt x="11" y="3"/>
                    </a:cubicBezTo>
                    <a:cubicBezTo>
                      <a:pt x="11"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2" name="Freeform: Shape 10591"/>
              <p:cNvSpPr/>
              <p:nvPr/>
            </p:nvSpPr>
            <p:spPr bwMode="auto">
              <a:xfrm>
                <a:off x="6762" y="3174"/>
                <a:ext cx="30" cy="22"/>
              </a:xfrm>
              <a:custGeom>
                <a:avLst/>
                <a:gdLst>
                  <a:gd name="T0" fmla="*/ 15 w 19"/>
                  <a:gd name="T1" fmla="*/ 1 h 14"/>
                  <a:gd name="T2" fmla="*/ 2 w 19"/>
                  <a:gd name="T3" fmla="*/ 9 h 14"/>
                  <a:gd name="T4" fmla="*/ 4 w 19"/>
                  <a:gd name="T5" fmla="*/ 12 h 14"/>
                  <a:gd name="T6" fmla="*/ 17 w 19"/>
                  <a:gd name="T7" fmla="*/ 4 h 14"/>
                  <a:gd name="T8" fmla="*/ 15 w 19"/>
                  <a:gd name="T9" fmla="*/ 1 h 14"/>
                </a:gdLst>
                <a:ahLst/>
                <a:cxnLst>
                  <a:cxn ang="0">
                    <a:pos x="T0" y="T1"/>
                  </a:cxn>
                  <a:cxn ang="0">
                    <a:pos x="T2" y="T3"/>
                  </a:cxn>
                  <a:cxn ang="0">
                    <a:pos x="T4" y="T5"/>
                  </a:cxn>
                  <a:cxn ang="0">
                    <a:pos x="T6" y="T7"/>
                  </a:cxn>
                  <a:cxn ang="0">
                    <a:pos x="T8" y="T9"/>
                  </a:cxn>
                </a:cxnLst>
                <a:rect l="0" t="0" r="r" b="b"/>
                <a:pathLst>
                  <a:path w="19" h="14">
                    <a:moveTo>
                      <a:pt x="15" y="1"/>
                    </a:moveTo>
                    <a:cubicBezTo>
                      <a:pt x="11" y="4"/>
                      <a:pt x="6" y="6"/>
                      <a:pt x="2" y="9"/>
                    </a:cubicBezTo>
                    <a:cubicBezTo>
                      <a:pt x="0" y="11"/>
                      <a:pt x="2" y="14"/>
                      <a:pt x="4" y="12"/>
                    </a:cubicBezTo>
                    <a:cubicBezTo>
                      <a:pt x="8" y="9"/>
                      <a:pt x="13" y="7"/>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3" name="Freeform: Shape 10592"/>
              <p:cNvSpPr/>
              <p:nvPr/>
            </p:nvSpPr>
            <p:spPr bwMode="auto">
              <a:xfrm>
                <a:off x="6784" y="3188"/>
                <a:ext cx="21" cy="20"/>
              </a:xfrm>
              <a:custGeom>
                <a:avLst/>
                <a:gdLst>
                  <a:gd name="T0" fmla="*/ 8 w 13"/>
                  <a:gd name="T1" fmla="*/ 2 h 13"/>
                  <a:gd name="T2" fmla="*/ 2 w 13"/>
                  <a:gd name="T3" fmla="*/ 9 h 13"/>
                  <a:gd name="T4" fmla="*/ 5 w 13"/>
                  <a:gd name="T5" fmla="*/ 11 h 13"/>
                  <a:gd name="T6" fmla="*/ 11 w 13"/>
                  <a:gd name="T7" fmla="*/ 4 h 13"/>
                  <a:gd name="T8" fmla="*/ 8 w 13"/>
                  <a:gd name="T9" fmla="*/ 2 h 13"/>
                </a:gdLst>
                <a:ahLst/>
                <a:cxnLst>
                  <a:cxn ang="0">
                    <a:pos x="T0" y="T1"/>
                  </a:cxn>
                  <a:cxn ang="0">
                    <a:pos x="T2" y="T3"/>
                  </a:cxn>
                  <a:cxn ang="0">
                    <a:pos x="T4" y="T5"/>
                  </a:cxn>
                  <a:cxn ang="0">
                    <a:pos x="T6" y="T7"/>
                  </a:cxn>
                  <a:cxn ang="0">
                    <a:pos x="T8" y="T9"/>
                  </a:cxn>
                </a:cxnLst>
                <a:rect l="0" t="0" r="r" b="b"/>
                <a:pathLst>
                  <a:path w="13" h="13">
                    <a:moveTo>
                      <a:pt x="8" y="2"/>
                    </a:moveTo>
                    <a:cubicBezTo>
                      <a:pt x="6" y="4"/>
                      <a:pt x="4" y="7"/>
                      <a:pt x="2" y="9"/>
                    </a:cubicBezTo>
                    <a:cubicBezTo>
                      <a:pt x="0" y="11"/>
                      <a:pt x="3" y="13"/>
                      <a:pt x="5" y="11"/>
                    </a:cubicBezTo>
                    <a:cubicBezTo>
                      <a:pt x="7"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4" name="Freeform: Shape 10593"/>
              <p:cNvSpPr/>
              <p:nvPr/>
            </p:nvSpPr>
            <p:spPr bwMode="auto">
              <a:xfrm>
                <a:off x="6817" y="3175"/>
                <a:ext cx="16" cy="27"/>
              </a:xfrm>
              <a:custGeom>
                <a:avLst/>
                <a:gdLst>
                  <a:gd name="T0" fmla="*/ 7 w 10"/>
                  <a:gd name="T1" fmla="*/ 3 h 17"/>
                  <a:gd name="T2" fmla="*/ 2 w 10"/>
                  <a:gd name="T3" fmla="*/ 12 h 17"/>
                  <a:gd name="T4" fmla="*/ 4 w 10"/>
                  <a:gd name="T5" fmla="*/ 15 h 17"/>
                  <a:gd name="T6" fmla="*/ 10 w 10"/>
                  <a:gd name="T7" fmla="*/ 2 h 17"/>
                  <a:gd name="T8" fmla="*/ 7 w 10"/>
                  <a:gd name="T9" fmla="*/ 3 h 17"/>
                </a:gdLst>
                <a:ahLst/>
                <a:cxnLst>
                  <a:cxn ang="0">
                    <a:pos x="T0" y="T1"/>
                  </a:cxn>
                  <a:cxn ang="0">
                    <a:pos x="T2" y="T3"/>
                  </a:cxn>
                  <a:cxn ang="0">
                    <a:pos x="T4" y="T5"/>
                  </a:cxn>
                  <a:cxn ang="0">
                    <a:pos x="T6" y="T7"/>
                  </a:cxn>
                  <a:cxn ang="0">
                    <a:pos x="T8" y="T9"/>
                  </a:cxn>
                </a:cxnLst>
                <a:rect l="0" t="0" r="r" b="b"/>
                <a:pathLst>
                  <a:path w="10" h="17">
                    <a:moveTo>
                      <a:pt x="7" y="3"/>
                    </a:moveTo>
                    <a:cubicBezTo>
                      <a:pt x="7" y="6"/>
                      <a:pt x="5" y="10"/>
                      <a:pt x="2" y="12"/>
                    </a:cubicBezTo>
                    <a:cubicBezTo>
                      <a:pt x="0" y="13"/>
                      <a:pt x="3" y="17"/>
                      <a:pt x="4" y="15"/>
                    </a:cubicBezTo>
                    <a:cubicBezTo>
                      <a:pt x="8" y="12"/>
                      <a:pt x="10" y="7"/>
                      <a:pt x="10" y="2"/>
                    </a:cubicBezTo>
                    <a:cubicBezTo>
                      <a:pt x="10" y="0"/>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5" name="Freeform: Shape 10594"/>
              <p:cNvSpPr/>
              <p:nvPr/>
            </p:nvSpPr>
            <p:spPr bwMode="auto">
              <a:xfrm>
                <a:off x="6821" y="3197"/>
                <a:ext cx="25" cy="30"/>
              </a:xfrm>
              <a:custGeom>
                <a:avLst/>
                <a:gdLst>
                  <a:gd name="T0" fmla="*/ 11 w 16"/>
                  <a:gd name="T1" fmla="*/ 2 h 19"/>
                  <a:gd name="T2" fmla="*/ 2 w 16"/>
                  <a:gd name="T3" fmla="*/ 14 h 19"/>
                  <a:gd name="T4" fmla="*/ 4 w 16"/>
                  <a:gd name="T5" fmla="*/ 17 h 19"/>
                  <a:gd name="T6" fmla="*/ 15 w 16"/>
                  <a:gd name="T7" fmla="*/ 3 h 19"/>
                  <a:gd name="T8" fmla="*/ 11 w 16"/>
                  <a:gd name="T9" fmla="*/ 2 h 19"/>
                </a:gdLst>
                <a:ahLst/>
                <a:cxnLst>
                  <a:cxn ang="0">
                    <a:pos x="T0" y="T1"/>
                  </a:cxn>
                  <a:cxn ang="0">
                    <a:pos x="T2" y="T3"/>
                  </a:cxn>
                  <a:cxn ang="0">
                    <a:pos x="T4" y="T5"/>
                  </a:cxn>
                  <a:cxn ang="0">
                    <a:pos x="T6" y="T7"/>
                  </a:cxn>
                  <a:cxn ang="0">
                    <a:pos x="T8" y="T9"/>
                  </a:cxn>
                </a:cxnLst>
                <a:rect l="0" t="0" r="r" b="b"/>
                <a:pathLst>
                  <a:path w="16" h="19">
                    <a:moveTo>
                      <a:pt x="11" y="2"/>
                    </a:moveTo>
                    <a:cubicBezTo>
                      <a:pt x="10" y="7"/>
                      <a:pt x="6" y="11"/>
                      <a:pt x="2" y="14"/>
                    </a:cubicBezTo>
                    <a:cubicBezTo>
                      <a:pt x="0" y="16"/>
                      <a:pt x="2" y="19"/>
                      <a:pt x="4" y="17"/>
                    </a:cubicBezTo>
                    <a:cubicBezTo>
                      <a:pt x="9" y="14"/>
                      <a:pt x="13" y="9"/>
                      <a:pt x="15" y="3"/>
                    </a:cubicBezTo>
                    <a:cubicBezTo>
                      <a:pt x="16"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6" name="Freeform: Shape 10595"/>
              <p:cNvSpPr/>
              <p:nvPr/>
            </p:nvSpPr>
            <p:spPr bwMode="auto">
              <a:xfrm>
                <a:off x="6832" y="3222"/>
                <a:ext cx="22" cy="27"/>
              </a:xfrm>
              <a:custGeom>
                <a:avLst/>
                <a:gdLst>
                  <a:gd name="T0" fmla="*/ 9 w 14"/>
                  <a:gd name="T1" fmla="*/ 3 h 17"/>
                  <a:gd name="T2" fmla="*/ 2 w 14"/>
                  <a:gd name="T3" fmla="*/ 13 h 17"/>
                  <a:gd name="T4" fmla="*/ 4 w 14"/>
                  <a:gd name="T5" fmla="*/ 16 h 17"/>
                  <a:gd name="T6" fmla="*/ 13 w 14"/>
                  <a:gd name="T7" fmla="*/ 4 h 17"/>
                  <a:gd name="T8" fmla="*/ 9 w 14"/>
                  <a:gd name="T9" fmla="*/ 3 h 17"/>
                </a:gdLst>
                <a:ahLst/>
                <a:cxnLst>
                  <a:cxn ang="0">
                    <a:pos x="T0" y="T1"/>
                  </a:cxn>
                  <a:cxn ang="0">
                    <a:pos x="T2" y="T3"/>
                  </a:cxn>
                  <a:cxn ang="0">
                    <a:pos x="T4" y="T5"/>
                  </a:cxn>
                  <a:cxn ang="0">
                    <a:pos x="T6" y="T7"/>
                  </a:cxn>
                  <a:cxn ang="0">
                    <a:pos x="T8" y="T9"/>
                  </a:cxn>
                </a:cxnLst>
                <a:rect l="0" t="0" r="r" b="b"/>
                <a:pathLst>
                  <a:path w="14" h="17">
                    <a:moveTo>
                      <a:pt x="9" y="3"/>
                    </a:moveTo>
                    <a:cubicBezTo>
                      <a:pt x="7" y="6"/>
                      <a:pt x="5" y="10"/>
                      <a:pt x="2" y="13"/>
                    </a:cubicBezTo>
                    <a:cubicBezTo>
                      <a:pt x="0" y="14"/>
                      <a:pt x="2" y="17"/>
                      <a:pt x="4" y="16"/>
                    </a:cubicBezTo>
                    <a:cubicBezTo>
                      <a:pt x="8" y="12"/>
                      <a:pt x="11" y="9"/>
                      <a:pt x="13" y="4"/>
                    </a:cubicBezTo>
                    <a:cubicBezTo>
                      <a:pt x="14" y="2"/>
                      <a:pt x="10" y="0"/>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7" name="Freeform: Shape 10596"/>
              <p:cNvSpPr/>
              <p:nvPr/>
            </p:nvSpPr>
            <p:spPr bwMode="auto">
              <a:xfrm>
                <a:off x="6828" y="3249"/>
                <a:ext cx="21" cy="27"/>
              </a:xfrm>
              <a:custGeom>
                <a:avLst/>
                <a:gdLst>
                  <a:gd name="T0" fmla="*/ 9 w 13"/>
                  <a:gd name="T1" fmla="*/ 2 h 17"/>
                  <a:gd name="T2" fmla="*/ 2 w 13"/>
                  <a:gd name="T3" fmla="*/ 13 h 17"/>
                  <a:gd name="T4" fmla="*/ 5 w 13"/>
                  <a:gd name="T5" fmla="*/ 16 h 17"/>
                  <a:gd name="T6" fmla="*/ 13 w 13"/>
                  <a:gd name="T7" fmla="*/ 2 h 17"/>
                  <a:gd name="T8" fmla="*/ 9 w 13"/>
                  <a:gd name="T9" fmla="*/ 2 h 17"/>
                </a:gdLst>
                <a:ahLst/>
                <a:cxnLst>
                  <a:cxn ang="0">
                    <a:pos x="T0" y="T1"/>
                  </a:cxn>
                  <a:cxn ang="0">
                    <a:pos x="T2" y="T3"/>
                  </a:cxn>
                  <a:cxn ang="0">
                    <a:pos x="T4" y="T5"/>
                  </a:cxn>
                  <a:cxn ang="0">
                    <a:pos x="T6" y="T7"/>
                  </a:cxn>
                  <a:cxn ang="0">
                    <a:pos x="T8" y="T9"/>
                  </a:cxn>
                </a:cxnLst>
                <a:rect l="0" t="0" r="r" b="b"/>
                <a:pathLst>
                  <a:path w="13" h="17">
                    <a:moveTo>
                      <a:pt x="9" y="2"/>
                    </a:moveTo>
                    <a:cubicBezTo>
                      <a:pt x="9" y="7"/>
                      <a:pt x="5" y="10"/>
                      <a:pt x="2" y="13"/>
                    </a:cubicBezTo>
                    <a:cubicBezTo>
                      <a:pt x="0" y="14"/>
                      <a:pt x="3" y="17"/>
                      <a:pt x="5" y="16"/>
                    </a:cubicBezTo>
                    <a:cubicBezTo>
                      <a:pt x="9" y="12"/>
                      <a:pt x="13" y="8"/>
                      <a:pt x="13" y="2"/>
                    </a:cubicBezTo>
                    <a:cubicBezTo>
                      <a:pt x="13" y="0"/>
                      <a:pt x="9"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8" name="Freeform: Shape 10597"/>
              <p:cNvSpPr/>
              <p:nvPr/>
            </p:nvSpPr>
            <p:spPr bwMode="auto">
              <a:xfrm>
                <a:off x="6841" y="3269"/>
                <a:ext cx="17" cy="26"/>
              </a:xfrm>
              <a:custGeom>
                <a:avLst/>
                <a:gdLst>
                  <a:gd name="T0" fmla="*/ 8 w 11"/>
                  <a:gd name="T1" fmla="*/ 2 h 16"/>
                  <a:gd name="T2" fmla="*/ 1 w 11"/>
                  <a:gd name="T3" fmla="*/ 11 h 16"/>
                  <a:gd name="T4" fmla="*/ 4 w 11"/>
                  <a:gd name="T5" fmla="*/ 14 h 16"/>
                  <a:gd name="T6" fmla="*/ 11 w 11"/>
                  <a:gd name="T7" fmla="*/ 2 h 16"/>
                  <a:gd name="T8" fmla="*/ 8 w 11"/>
                  <a:gd name="T9" fmla="*/ 2 h 16"/>
                </a:gdLst>
                <a:ahLst/>
                <a:cxnLst>
                  <a:cxn ang="0">
                    <a:pos x="T0" y="T1"/>
                  </a:cxn>
                  <a:cxn ang="0">
                    <a:pos x="T2" y="T3"/>
                  </a:cxn>
                  <a:cxn ang="0">
                    <a:pos x="T4" y="T5"/>
                  </a:cxn>
                  <a:cxn ang="0">
                    <a:pos x="T6" y="T7"/>
                  </a:cxn>
                  <a:cxn ang="0">
                    <a:pos x="T8" y="T9"/>
                  </a:cxn>
                </a:cxnLst>
                <a:rect l="0" t="0" r="r" b="b"/>
                <a:pathLst>
                  <a:path w="11" h="16">
                    <a:moveTo>
                      <a:pt x="8" y="2"/>
                    </a:moveTo>
                    <a:cubicBezTo>
                      <a:pt x="8" y="6"/>
                      <a:pt x="4" y="9"/>
                      <a:pt x="1" y="11"/>
                    </a:cubicBezTo>
                    <a:cubicBezTo>
                      <a:pt x="0" y="12"/>
                      <a:pt x="2" y="16"/>
                      <a:pt x="4" y="14"/>
                    </a:cubicBezTo>
                    <a:cubicBezTo>
                      <a:pt x="8" y="11"/>
                      <a:pt x="11" y="7"/>
                      <a:pt x="11" y="2"/>
                    </a:cubicBezTo>
                    <a:cubicBezTo>
                      <a:pt x="11" y="0"/>
                      <a:pt x="8"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9" name="Freeform: Shape 10598"/>
              <p:cNvSpPr/>
              <p:nvPr/>
            </p:nvSpPr>
            <p:spPr bwMode="auto">
              <a:xfrm>
                <a:off x="6806" y="3307"/>
                <a:ext cx="34" cy="25"/>
              </a:xfrm>
              <a:custGeom>
                <a:avLst/>
                <a:gdLst>
                  <a:gd name="T0" fmla="*/ 17 w 21"/>
                  <a:gd name="T1" fmla="*/ 2 h 16"/>
                  <a:gd name="T2" fmla="*/ 2 w 21"/>
                  <a:gd name="T3" fmla="*/ 12 h 16"/>
                  <a:gd name="T4" fmla="*/ 4 w 21"/>
                  <a:gd name="T5" fmla="*/ 15 h 16"/>
                  <a:gd name="T6" fmla="*/ 19 w 21"/>
                  <a:gd name="T7" fmla="*/ 5 h 16"/>
                  <a:gd name="T8" fmla="*/ 17 w 21"/>
                  <a:gd name="T9" fmla="*/ 2 h 16"/>
                </a:gdLst>
                <a:ahLst/>
                <a:cxnLst>
                  <a:cxn ang="0">
                    <a:pos x="T0" y="T1"/>
                  </a:cxn>
                  <a:cxn ang="0">
                    <a:pos x="T2" y="T3"/>
                  </a:cxn>
                  <a:cxn ang="0">
                    <a:pos x="T4" y="T5"/>
                  </a:cxn>
                  <a:cxn ang="0">
                    <a:pos x="T6" y="T7"/>
                  </a:cxn>
                  <a:cxn ang="0">
                    <a:pos x="T8" y="T9"/>
                  </a:cxn>
                </a:cxnLst>
                <a:rect l="0" t="0" r="r" b="b"/>
                <a:pathLst>
                  <a:path w="21" h="16">
                    <a:moveTo>
                      <a:pt x="17" y="2"/>
                    </a:moveTo>
                    <a:cubicBezTo>
                      <a:pt x="12" y="5"/>
                      <a:pt x="7" y="8"/>
                      <a:pt x="2" y="12"/>
                    </a:cubicBezTo>
                    <a:cubicBezTo>
                      <a:pt x="0" y="13"/>
                      <a:pt x="2" y="16"/>
                      <a:pt x="4" y="15"/>
                    </a:cubicBezTo>
                    <a:cubicBezTo>
                      <a:pt x="9" y="11"/>
                      <a:pt x="14" y="8"/>
                      <a:pt x="19" y="5"/>
                    </a:cubicBezTo>
                    <a:cubicBezTo>
                      <a:pt x="21" y="3"/>
                      <a:pt x="19"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0" name="Freeform: Shape 10599"/>
              <p:cNvSpPr/>
              <p:nvPr/>
            </p:nvSpPr>
            <p:spPr bwMode="auto">
              <a:xfrm>
                <a:off x="6860" y="3274"/>
                <a:ext cx="17" cy="22"/>
              </a:xfrm>
              <a:custGeom>
                <a:avLst/>
                <a:gdLst>
                  <a:gd name="T0" fmla="*/ 6 w 11"/>
                  <a:gd name="T1" fmla="*/ 2 h 14"/>
                  <a:gd name="T2" fmla="*/ 2 w 11"/>
                  <a:gd name="T3" fmla="*/ 10 h 14"/>
                  <a:gd name="T4" fmla="*/ 5 w 11"/>
                  <a:gd name="T5" fmla="*/ 12 h 14"/>
                  <a:gd name="T6" fmla="*/ 10 w 11"/>
                  <a:gd name="T7" fmla="*/ 4 h 14"/>
                  <a:gd name="T8" fmla="*/ 6 w 11"/>
                  <a:gd name="T9" fmla="*/ 2 h 14"/>
                </a:gdLst>
                <a:ahLst/>
                <a:cxnLst>
                  <a:cxn ang="0">
                    <a:pos x="T0" y="T1"/>
                  </a:cxn>
                  <a:cxn ang="0">
                    <a:pos x="T2" y="T3"/>
                  </a:cxn>
                  <a:cxn ang="0">
                    <a:pos x="T4" y="T5"/>
                  </a:cxn>
                  <a:cxn ang="0">
                    <a:pos x="T6" y="T7"/>
                  </a:cxn>
                  <a:cxn ang="0">
                    <a:pos x="T8" y="T9"/>
                  </a:cxn>
                </a:cxnLst>
                <a:rect l="0" t="0" r="r" b="b"/>
                <a:pathLst>
                  <a:path w="11" h="14">
                    <a:moveTo>
                      <a:pt x="6" y="2"/>
                    </a:moveTo>
                    <a:cubicBezTo>
                      <a:pt x="5" y="5"/>
                      <a:pt x="4" y="7"/>
                      <a:pt x="2" y="10"/>
                    </a:cubicBezTo>
                    <a:cubicBezTo>
                      <a:pt x="0" y="11"/>
                      <a:pt x="3" y="14"/>
                      <a:pt x="5" y="12"/>
                    </a:cubicBezTo>
                    <a:cubicBezTo>
                      <a:pt x="7" y="10"/>
                      <a:pt x="8" y="7"/>
                      <a:pt x="10" y="4"/>
                    </a:cubicBezTo>
                    <a:cubicBezTo>
                      <a:pt x="11"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1" name="Freeform: Shape 10600"/>
              <p:cNvSpPr/>
              <p:nvPr/>
            </p:nvSpPr>
            <p:spPr bwMode="auto">
              <a:xfrm>
                <a:off x="6761" y="3221"/>
                <a:ext cx="23" cy="25"/>
              </a:xfrm>
              <a:custGeom>
                <a:avLst/>
                <a:gdLst>
                  <a:gd name="T0" fmla="*/ 10 w 15"/>
                  <a:gd name="T1" fmla="*/ 2 h 16"/>
                  <a:gd name="T2" fmla="*/ 2 w 15"/>
                  <a:gd name="T3" fmla="*/ 12 h 16"/>
                  <a:gd name="T4" fmla="*/ 3 w 15"/>
                  <a:gd name="T5" fmla="*/ 15 h 16"/>
                  <a:gd name="T6" fmla="*/ 14 w 15"/>
                  <a:gd name="T7" fmla="*/ 2 h 16"/>
                  <a:gd name="T8" fmla="*/ 10 w 15"/>
                  <a:gd name="T9" fmla="*/ 2 h 16"/>
                </a:gdLst>
                <a:ahLst/>
                <a:cxnLst>
                  <a:cxn ang="0">
                    <a:pos x="T0" y="T1"/>
                  </a:cxn>
                  <a:cxn ang="0">
                    <a:pos x="T2" y="T3"/>
                  </a:cxn>
                  <a:cxn ang="0">
                    <a:pos x="T4" y="T5"/>
                  </a:cxn>
                  <a:cxn ang="0">
                    <a:pos x="T6" y="T7"/>
                  </a:cxn>
                  <a:cxn ang="0">
                    <a:pos x="T8" y="T9"/>
                  </a:cxn>
                </a:cxnLst>
                <a:rect l="0" t="0" r="r" b="b"/>
                <a:pathLst>
                  <a:path w="15" h="16">
                    <a:moveTo>
                      <a:pt x="10" y="2"/>
                    </a:moveTo>
                    <a:cubicBezTo>
                      <a:pt x="9" y="6"/>
                      <a:pt x="6" y="10"/>
                      <a:pt x="2" y="12"/>
                    </a:cubicBezTo>
                    <a:cubicBezTo>
                      <a:pt x="0" y="13"/>
                      <a:pt x="1" y="16"/>
                      <a:pt x="3" y="15"/>
                    </a:cubicBezTo>
                    <a:cubicBezTo>
                      <a:pt x="9" y="13"/>
                      <a:pt x="13" y="8"/>
                      <a:pt x="14" y="2"/>
                    </a:cubicBezTo>
                    <a:cubicBezTo>
                      <a:pt x="15" y="0"/>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2" name="Freeform: Shape 10601"/>
              <p:cNvSpPr/>
              <p:nvPr/>
            </p:nvSpPr>
            <p:spPr bwMode="auto">
              <a:xfrm>
                <a:off x="6720" y="3229"/>
                <a:ext cx="27" cy="25"/>
              </a:xfrm>
              <a:custGeom>
                <a:avLst/>
                <a:gdLst>
                  <a:gd name="T0" fmla="*/ 13 w 17"/>
                  <a:gd name="T1" fmla="*/ 3 h 16"/>
                  <a:gd name="T2" fmla="*/ 2 w 17"/>
                  <a:gd name="T3" fmla="*/ 12 h 16"/>
                  <a:gd name="T4" fmla="*/ 4 w 17"/>
                  <a:gd name="T5" fmla="*/ 15 h 16"/>
                  <a:gd name="T6" fmla="*/ 16 w 17"/>
                  <a:gd name="T7" fmla="*/ 3 h 16"/>
                  <a:gd name="T8" fmla="*/ 13 w 17"/>
                  <a:gd name="T9" fmla="*/ 3 h 16"/>
                </a:gdLst>
                <a:ahLst/>
                <a:cxnLst>
                  <a:cxn ang="0">
                    <a:pos x="T0" y="T1"/>
                  </a:cxn>
                  <a:cxn ang="0">
                    <a:pos x="T2" y="T3"/>
                  </a:cxn>
                  <a:cxn ang="0">
                    <a:pos x="T4" y="T5"/>
                  </a:cxn>
                  <a:cxn ang="0">
                    <a:pos x="T6" y="T7"/>
                  </a:cxn>
                  <a:cxn ang="0">
                    <a:pos x="T8" y="T9"/>
                  </a:cxn>
                </a:cxnLst>
                <a:rect l="0" t="0" r="r" b="b"/>
                <a:pathLst>
                  <a:path w="17" h="16">
                    <a:moveTo>
                      <a:pt x="13" y="3"/>
                    </a:moveTo>
                    <a:cubicBezTo>
                      <a:pt x="12" y="7"/>
                      <a:pt x="6" y="10"/>
                      <a:pt x="2" y="12"/>
                    </a:cubicBezTo>
                    <a:cubicBezTo>
                      <a:pt x="0" y="12"/>
                      <a:pt x="1" y="16"/>
                      <a:pt x="4" y="15"/>
                    </a:cubicBezTo>
                    <a:cubicBezTo>
                      <a:pt x="8" y="13"/>
                      <a:pt x="15" y="9"/>
                      <a:pt x="16" y="3"/>
                    </a:cubicBezTo>
                    <a:cubicBezTo>
                      <a:pt x="17" y="1"/>
                      <a:pt x="13" y="0"/>
                      <a:pt x="1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3" name="Freeform: Shape 10602"/>
              <p:cNvSpPr/>
              <p:nvPr/>
            </p:nvSpPr>
            <p:spPr bwMode="auto">
              <a:xfrm>
                <a:off x="6710" y="3211"/>
                <a:ext cx="32" cy="24"/>
              </a:xfrm>
              <a:custGeom>
                <a:avLst/>
                <a:gdLst>
                  <a:gd name="T0" fmla="*/ 15 w 20"/>
                  <a:gd name="T1" fmla="*/ 2 h 15"/>
                  <a:gd name="T2" fmla="*/ 2 w 20"/>
                  <a:gd name="T3" fmla="*/ 11 h 15"/>
                  <a:gd name="T4" fmla="*/ 4 w 20"/>
                  <a:gd name="T5" fmla="*/ 14 h 15"/>
                  <a:gd name="T6" fmla="*/ 18 w 20"/>
                  <a:gd name="T7" fmla="*/ 4 h 15"/>
                  <a:gd name="T8" fmla="*/ 15 w 20"/>
                  <a:gd name="T9" fmla="*/ 2 h 15"/>
                </a:gdLst>
                <a:ahLst/>
                <a:cxnLst>
                  <a:cxn ang="0">
                    <a:pos x="T0" y="T1"/>
                  </a:cxn>
                  <a:cxn ang="0">
                    <a:pos x="T2" y="T3"/>
                  </a:cxn>
                  <a:cxn ang="0">
                    <a:pos x="T4" y="T5"/>
                  </a:cxn>
                  <a:cxn ang="0">
                    <a:pos x="T6" y="T7"/>
                  </a:cxn>
                  <a:cxn ang="0">
                    <a:pos x="T8" y="T9"/>
                  </a:cxn>
                </a:cxnLst>
                <a:rect l="0" t="0" r="r" b="b"/>
                <a:pathLst>
                  <a:path w="20" h="15">
                    <a:moveTo>
                      <a:pt x="15" y="2"/>
                    </a:moveTo>
                    <a:cubicBezTo>
                      <a:pt x="11" y="6"/>
                      <a:pt x="7" y="9"/>
                      <a:pt x="2" y="11"/>
                    </a:cubicBezTo>
                    <a:cubicBezTo>
                      <a:pt x="0" y="12"/>
                      <a:pt x="2" y="15"/>
                      <a:pt x="4" y="14"/>
                    </a:cubicBezTo>
                    <a:cubicBezTo>
                      <a:pt x="9" y="12"/>
                      <a:pt x="14" y="9"/>
                      <a:pt x="18" y="4"/>
                    </a:cubicBezTo>
                    <a:cubicBezTo>
                      <a:pt x="20"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4" name="Freeform: Shape 10603"/>
              <p:cNvSpPr/>
              <p:nvPr/>
            </p:nvSpPr>
            <p:spPr bwMode="auto">
              <a:xfrm>
                <a:off x="6748" y="3202"/>
                <a:ext cx="17" cy="19"/>
              </a:xfrm>
              <a:custGeom>
                <a:avLst/>
                <a:gdLst>
                  <a:gd name="T0" fmla="*/ 7 w 11"/>
                  <a:gd name="T1" fmla="*/ 3 h 12"/>
                  <a:gd name="T2" fmla="*/ 3 w 11"/>
                  <a:gd name="T3" fmla="*/ 8 h 12"/>
                  <a:gd name="T4" fmla="*/ 4 w 11"/>
                  <a:gd name="T5" fmla="*/ 11 h 12"/>
                  <a:gd name="T6" fmla="*/ 10 w 11"/>
                  <a:gd name="T7" fmla="*/ 4 h 12"/>
                  <a:gd name="T8" fmla="*/ 7 w 11"/>
                  <a:gd name="T9" fmla="*/ 3 h 12"/>
                </a:gdLst>
                <a:ahLst/>
                <a:cxnLst>
                  <a:cxn ang="0">
                    <a:pos x="T0" y="T1"/>
                  </a:cxn>
                  <a:cxn ang="0">
                    <a:pos x="T2" y="T3"/>
                  </a:cxn>
                  <a:cxn ang="0">
                    <a:pos x="T4" y="T5"/>
                  </a:cxn>
                  <a:cxn ang="0">
                    <a:pos x="T6" y="T7"/>
                  </a:cxn>
                  <a:cxn ang="0">
                    <a:pos x="T8" y="T9"/>
                  </a:cxn>
                </a:cxnLst>
                <a:rect l="0" t="0" r="r" b="b"/>
                <a:pathLst>
                  <a:path w="11" h="12">
                    <a:moveTo>
                      <a:pt x="7" y="3"/>
                    </a:moveTo>
                    <a:cubicBezTo>
                      <a:pt x="6" y="5"/>
                      <a:pt x="5" y="7"/>
                      <a:pt x="3" y="8"/>
                    </a:cubicBezTo>
                    <a:cubicBezTo>
                      <a:pt x="0" y="9"/>
                      <a:pt x="2" y="12"/>
                      <a:pt x="4" y="11"/>
                    </a:cubicBezTo>
                    <a:cubicBezTo>
                      <a:pt x="7" y="10"/>
                      <a:pt x="10" y="7"/>
                      <a:pt x="10" y="4"/>
                    </a:cubicBezTo>
                    <a:cubicBezTo>
                      <a:pt x="11" y="1"/>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5" name="Freeform: Shape 10604"/>
              <p:cNvSpPr/>
              <p:nvPr/>
            </p:nvSpPr>
            <p:spPr bwMode="auto">
              <a:xfrm>
                <a:off x="6780" y="3229"/>
                <a:ext cx="22" cy="22"/>
              </a:xfrm>
              <a:custGeom>
                <a:avLst/>
                <a:gdLst>
                  <a:gd name="T0" fmla="*/ 9 w 14"/>
                  <a:gd name="T1" fmla="*/ 2 h 14"/>
                  <a:gd name="T2" fmla="*/ 2 w 14"/>
                  <a:gd name="T3" fmla="*/ 10 h 14"/>
                  <a:gd name="T4" fmla="*/ 3 w 14"/>
                  <a:gd name="T5" fmla="*/ 13 h 14"/>
                  <a:gd name="T6" fmla="*/ 13 w 14"/>
                  <a:gd name="T7" fmla="*/ 3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8" y="6"/>
                      <a:pt x="6" y="8"/>
                      <a:pt x="2" y="10"/>
                    </a:cubicBezTo>
                    <a:cubicBezTo>
                      <a:pt x="0" y="11"/>
                      <a:pt x="1" y="14"/>
                      <a:pt x="3" y="13"/>
                    </a:cubicBezTo>
                    <a:cubicBezTo>
                      <a:pt x="8" y="11"/>
                      <a:pt x="12" y="8"/>
                      <a:pt x="13" y="3"/>
                    </a:cubicBezTo>
                    <a:cubicBezTo>
                      <a:pt x="14" y="0"/>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6" name="Freeform: Shape 10605"/>
              <p:cNvSpPr/>
              <p:nvPr/>
            </p:nvSpPr>
            <p:spPr bwMode="auto">
              <a:xfrm>
                <a:off x="6789" y="3254"/>
                <a:ext cx="27" cy="25"/>
              </a:xfrm>
              <a:custGeom>
                <a:avLst/>
                <a:gdLst>
                  <a:gd name="T0" fmla="*/ 13 w 17"/>
                  <a:gd name="T1" fmla="*/ 2 h 16"/>
                  <a:gd name="T2" fmla="*/ 2 w 17"/>
                  <a:gd name="T3" fmla="*/ 12 h 16"/>
                  <a:gd name="T4" fmla="*/ 4 w 17"/>
                  <a:gd name="T5" fmla="*/ 15 h 16"/>
                  <a:gd name="T6" fmla="*/ 16 w 17"/>
                  <a:gd name="T7" fmla="*/ 4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0" y="6"/>
                      <a:pt x="6" y="8"/>
                      <a:pt x="2" y="12"/>
                    </a:cubicBezTo>
                    <a:cubicBezTo>
                      <a:pt x="0" y="13"/>
                      <a:pt x="2" y="16"/>
                      <a:pt x="4" y="15"/>
                    </a:cubicBezTo>
                    <a:cubicBezTo>
                      <a:pt x="8" y="11"/>
                      <a:pt x="13" y="8"/>
                      <a:pt x="16" y="4"/>
                    </a:cubicBezTo>
                    <a:cubicBezTo>
                      <a:pt x="17"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7" name="Freeform: Shape 10606"/>
              <p:cNvSpPr/>
              <p:nvPr/>
            </p:nvSpPr>
            <p:spPr bwMode="auto">
              <a:xfrm>
                <a:off x="6740" y="3273"/>
                <a:ext cx="29" cy="26"/>
              </a:xfrm>
              <a:custGeom>
                <a:avLst/>
                <a:gdLst>
                  <a:gd name="T0" fmla="*/ 14 w 18"/>
                  <a:gd name="T1" fmla="*/ 2 h 17"/>
                  <a:gd name="T2" fmla="*/ 2 w 18"/>
                  <a:gd name="T3" fmla="*/ 13 h 17"/>
                  <a:gd name="T4" fmla="*/ 5 w 18"/>
                  <a:gd name="T5" fmla="*/ 15 h 17"/>
                  <a:gd name="T6" fmla="*/ 16 w 18"/>
                  <a:gd name="T7" fmla="*/ 5 h 17"/>
                  <a:gd name="T8" fmla="*/ 14 w 18"/>
                  <a:gd name="T9" fmla="*/ 2 h 17"/>
                </a:gdLst>
                <a:ahLst/>
                <a:cxnLst>
                  <a:cxn ang="0">
                    <a:pos x="T0" y="T1"/>
                  </a:cxn>
                  <a:cxn ang="0">
                    <a:pos x="T2" y="T3"/>
                  </a:cxn>
                  <a:cxn ang="0">
                    <a:pos x="T4" y="T5"/>
                  </a:cxn>
                  <a:cxn ang="0">
                    <a:pos x="T6" y="T7"/>
                  </a:cxn>
                  <a:cxn ang="0">
                    <a:pos x="T8" y="T9"/>
                  </a:cxn>
                </a:cxnLst>
                <a:rect l="0" t="0" r="r" b="b"/>
                <a:pathLst>
                  <a:path w="18" h="17">
                    <a:moveTo>
                      <a:pt x="14" y="2"/>
                    </a:moveTo>
                    <a:cubicBezTo>
                      <a:pt x="10" y="5"/>
                      <a:pt x="6" y="9"/>
                      <a:pt x="2" y="13"/>
                    </a:cubicBezTo>
                    <a:cubicBezTo>
                      <a:pt x="0" y="14"/>
                      <a:pt x="3" y="17"/>
                      <a:pt x="5" y="15"/>
                    </a:cubicBezTo>
                    <a:cubicBezTo>
                      <a:pt x="9" y="11"/>
                      <a:pt x="12" y="8"/>
                      <a:pt x="16" y="5"/>
                    </a:cubicBezTo>
                    <a:cubicBezTo>
                      <a:pt x="18" y="4"/>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8" name="Freeform: Shape 10607"/>
              <p:cNvSpPr/>
              <p:nvPr/>
            </p:nvSpPr>
            <p:spPr bwMode="auto">
              <a:xfrm>
                <a:off x="6756" y="3293"/>
                <a:ext cx="25" cy="22"/>
              </a:xfrm>
              <a:custGeom>
                <a:avLst/>
                <a:gdLst>
                  <a:gd name="T0" fmla="*/ 11 w 16"/>
                  <a:gd name="T1" fmla="*/ 2 h 14"/>
                  <a:gd name="T2" fmla="*/ 2 w 16"/>
                  <a:gd name="T3" fmla="*/ 10 h 14"/>
                  <a:gd name="T4" fmla="*/ 5 w 16"/>
                  <a:gd name="T5" fmla="*/ 12 h 14"/>
                  <a:gd name="T6" fmla="*/ 9 w 16"/>
                  <a:gd name="T7" fmla="*/ 9 h 14"/>
                  <a:gd name="T8" fmla="*/ 14 w 16"/>
                  <a:gd name="T9" fmla="*/ 4 h 14"/>
                  <a:gd name="T10" fmla="*/ 11 w 16"/>
                  <a:gd name="T11" fmla="*/ 2 h 14"/>
                </a:gdLst>
                <a:ahLst/>
                <a:cxnLst>
                  <a:cxn ang="0">
                    <a:pos x="T0" y="T1"/>
                  </a:cxn>
                  <a:cxn ang="0">
                    <a:pos x="T2" y="T3"/>
                  </a:cxn>
                  <a:cxn ang="0">
                    <a:pos x="T4" y="T5"/>
                  </a:cxn>
                  <a:cxn ang="0">
                    <a:pos x="T6" y="T7"/>
                  </a:cxn>
                  <a:cxn ang="0">
                    <a:pos x="T8" y="T9"/>
                  </a:cxn>
                  <a:cxn ang="0">
                    <a:pos x="T10" y="T11"/>
                  </a:cxn>
                </a:cxnLst>
                <a:rect l="0" t="0" r="r" b="b"/>
                <a:pathLst>
                  <a:path w="16" h="14">
                    <a:moveTo>
                      <a:pt x="11" y="2"/>
                    </a:moveTo>
                    <a:cubicBezTo>
                      <a:pt x="9" y="5"/>
                      <a:pt x="5" y="7"/>
                      <a:pt x="2" y="10"/>
                    </a:cubicBezTo>
                    <a:cubicBezTo>
                      <a:pt x="0" y="12"/>
                      <a:pt x="3" y="14"/>
                      <a:pt x="5" y="12"/>
                    </a:cubicBezTo>
                    <a:cubicBezTo>
                      <a:pt x="6" y="11"/>
                      <a:pt x="8" y="10"/>
                      <a:pt x="9" y="9"/>
                    </a:cubicBezTo>
                    <a:cubicBezTo>
                      <a:pt x="11" y="8"/>
                      <a:pt x="13" y="6"/>
                      <a:pt x="14" y="4"/>
                    </a:cubicBezTo>
                    <a:cubicBezTo>
                      <a:pt x="16" y="2"/>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9" name="Freeform: Shape 10608"/>
              <p:cNvSpPr/>
              <p:nvPr/>
            </p:nvSpPr>
            <p:spPr bwMode="auto">
              <a:xfrm>
                <a:off x="6797" y="3284"/>
                <a:ext cx="24" cy="23"/>
              </a:xfrm>
              <a:custGeom>
                <a:avLst/>
                <a:gdLst>
                  <a:gd name="T0" fmla="*/ 10 w 15"/>
                  <a:gd name="T1" fmla="*/ 2 h 15"/>
                  <a:gd name="T2" fmla="*/ 2 w 15"/>
                  <a:gd name="T3" fmla="*/ 11 h 15"/>
                  <a:gd name="T4" fmla="*/ 4 w 15"/>
                  <a:gd name="T5" fmla="*/ 14 h 15"/>
                  <a:gd name="T6" fmla="*/ 14 w 15"/>
                  <a:gd name="T7" fmla="*/ 3 h 15"/>
                  <a:gd name="T8" fmla="*/ 10 w 15"/>
                  <a:gd name="T9" fmla="*/ 2 h 15"/>
                </a:gdLst>
                <a:ahLst/>
                <a:cxnLst>
                  <a:cxn ang="0">
                    <a:pos x="T0" y="T1"/>
                  </a:cxn>
                  <a:cxn ang="0">
                    <a:pos x="T2" y="T3"/>
                  </a:cxn>
                  <a:cxn ang="0">
                    <a:pos x="T4" y="T5"/>
                  </a:cxn>
                  <a:cxn ang="0">
                    <a:pos x="T6" y="T7"/>
                  </a:cxn>
                  <a:cxn ang="0">
                    <a:pos x="T8" y="T9"/>
                  </a:cxn>
                </a:cxnLst>
                <a:rect l="0" t="0" r="r" b="b"/>
                <a:pathLst>
                  <a:path w="15" h="15">
                    <a:moveTo>
                      <a:pt x="10" y="2"/>
                    </a:moveTo>
                    <a:cubicBezTo>
                      <a:pt x="8" y="6"/>
                      <a:pt x="5" y="8"/>
                      <a:pt x="2" y="11"/>
                    </a:cubicBezTo>
                    <a:cubicBezTo>
                      <a:pt x="0" y="12"/>
                      <a:pt x="2" y="15"/>
                      <a:pt x="4" y="14"/>
                    </a:cubicBezTo>
                    <a:cubicBezTo>
                      <a:pt x="8" y="11"/>
                      <a:pt x="12" y="8"/>
                      <a:pt x="14" y="3"/>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0" name="Freeform: Shape 10609"/>
              <p:cNvSpPr/>
              <p:nvPr/>
            </p:nvSpPr>
            <p:spPr bwMode="auto">
              <a:xfrm>
                <a:off x="6754" y="3321"/>
                <a:ext cx="27" cy="29"/>
              </a:xfrm>
              <a:custGeom>
                <a:avLst/>
                <a:gdLst>
                  <a:gd name="T0" fmla="*/ 13 w 17"/>
                  <a:gd name="T1" fmla="*/ 2 h 18"/>
                  <a:gd name="T2" fmla="*/ 2 w 17"/>
                  <a:gd name="T3" fmla="*/ 13 h 18"/>
                  <a:gd name="T4" fmla="*/ 4 w 17"/>
                  <a:gd name="T5" fmla="*/ 16 h 18"/>
                  <a:gd name="T6" fmla="*/ 16 w 17"/>
                  <a:gd name="T7" fmla="*/ 4 h 18"/>
                  <a:gd name="T8" fmla="*/ 13 w 17"/>
                  <a:gd name="T9" fmla="*/ 2 h 18"/>
                </a:gdLst>
                <a:ahLst/>
                <a:cxnLst>
                  <a:cxn ang="0">
                    <a:pos x="T0" y="T1"/>
                  </a:cxn>
                  <a:cxn ang="0">
                    <a:pos x="T2" y="T3"/>
                  </a:cxn>
                  <a:cxn ang="0">
                    <a:pos x="T4" y="T5"/>
                  </a:cxn>
                  <a:cxn ang="0">
                    <a:pos x="T6" y="T7"/>
                  </a:cxn>
                  <a:cxn ang="0">
                    <a:pos x="T8" y="T9"/>
                  </a:cxn>
                </a:cxnLst>
                <a:rect l="0" t="0" r="r" b="b"/>
                <a:pathLst>
                  <a:path w="17" h="18">
                    <a:moveTo>
                      <a:pt x="13" y="2"/>
                    </a:moveTo>
                    <a:cubicBezTo>
                      <a:pt x="10" y="7"/>
                      <a:pt x="6" y="10"/>
                      <a:pt x="2" y="13"/>
                    </a:cubicBezTo>
                    <a:cubicBezTo>
                      <a:pt x="0" y="15"/>
                      <a:pt x="3" y="18"/>
                      <a:pt x="4" y="16"/>
                    </a:cubicBezTo>
                    <a:cubicBezTo>
                      <a:pt x="9" y="13"/>
                      <a:pt x="13" y="9"/>
                      <a:pt x="16"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1" name="Freeform: Shape 10610"/>
              <p:cNvSpPr/>
              <p:nvPr/>
            </p:nvSpPr>
            <p:spPr bwMode="auto">
              <a:xfrm>
                <a:off x="6756" y="3350"/>
                <a:ext cx="28" cy="28"/>
              </a:xfrm>
              <a:custGeom>
                <a:avLst/>
                <a:gdLst>
                  <a:gd name="T0" fmla="*/ 14 w 18"/>
                  <a:gd name="T1" fmla="*/ 2 h 18"/>
                  <a:gd name="T2" fmla="*/ 2 w 18"/>
                  <a:gd name="T3" fmla="*/ 13 h 18"/>
                  <a:gd name="T4" fmla="*/ 4 w 18"/>
                  <a:gd name="T5" fmla="*/ 16 h 18"/>
                  <a:gd name="T6" fmla="*/ 17 w 18"/>
                  <a:gd name="T7" fmla="*/ 4 h 18"/>
                  <a:gd name="T8" fmla="*/ 14 w 18"/>
                  <a:gd name="T9" fmla="*/ 2 h 18"/>
                </a:gdLst>
                <a:ahLst/>
                <a:cxnLst>
                  <a:cxn ang="0">
                    <a:pos x="T0" y="T1"/>
                  </a:cxn>
                  <a:cxn ang="0">
                    <a:pos x="T2" y="T3"/>
                  </a:cxn>
                  <a:cxn ang="0">
                    <a:pos x="T4" y="T5"/>
                  </a:cxn>
                  <a:cxn ang="0">
                    <a:pos x="T6" y="T7"/>
                  </a:cxn>
                  <a:cxn ang="0">
                    <a:pos x="T8" y="T9"/>
                  </a:cxn>
                </a:cxnLst>
                <a:rect l="0" t="0" r="r" b="b"/>
                <a:pathLst>
                  <a:path w="18" h="18">
                    <a:moveTo>
                      <a:pt x="14" y="2"/>
                    </a:moveTo>
                    <a:cubicBezTo>
                      <a:pt x="10" y="6"/>
                      <a:pt x="7" y="10"/>
                      <a:pt x="2" y="13"/>
                    </a:cubicBezTo>
                    <a:cubicBezTo>
                      <a:pt x="0" y="15"/>
                      <a:pt x="2" y="18"/>
                      <a:pt x="4" y="16"/>
                    </a:cubicBezTo>
                    <a:cubicBezTo>
                      <a:pt x="9" y="13"/>
                      <a:pt x="13" y="9"/>
                      <a:pt x="17" y="4"/>
                    </a:cubicBezTo>
                    <a:cubicBezTo>
                      <a:pt x="18" y="2"/>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2" name="Freeform: Shape 10611"/>
              <p:cNvSpPr/>
              <p:nvPr/>
            </p:nvSpPr>
            <p:spPr bwMode="auto">
              <a:xfrm>
                <a:off x="6784" y="3345"/>
                <a:ext cx="26" cy="19"/>
              </a:xfrm>
              <a:custGeom>
                <a:avLst/>
                <a:gdLst>
                  <a:gd name="T0" fmla="*/ 12 w 16"/>
                  <a:gd name="T1" fmla="*/ 2 h 12"/>
                  <a:gd name="T2" fmla="*/ 3 w 16"/>
                  <a:gd name="T3" fmla="*/ 8 h 12"/>
                  <a:gd name="T4" fmla="*/ 4 w 16"/>
                  <a:gd name="T5" fmla="*/ 11 h 12"/>
                  <a:gd name="T6" fmla="*/ 15 w 16"/>
                  <a:gd name="T7" fmla="*/ 4 h 12"/>
                  <a:gd name="T8" fmla="*/ 12 w 16"/>
                  <a:gd name="T9" fmla="*/ 2 h 12"/>
                </a:gdLst>
                <a:ahLst/>
                <a:cxnLst>
                  <a:cxn ang="0">
                    <a:pos x="T0" y="T1"/>
                  </a:cxn>
                  <a:cxn ang="0">
                    <a:pos x="T2" y="T3"/>
                  </a:cxn>
                  <a:cxn ang="0">
                    <a:pos x="T4" y="T5"/>
                  </a:cxn>
                  <a:cxn ang="0">
                    <a:pos x="T6" y="T7"/>
                  </a:cxn>
                  <a:cxn ang="0">
                    <a:pos x="T8" y="T9"/>
                  </a:cxn>
                </a:cxnLst>
                <a:rect l="0" t="0" r="r" b="b"/>
                <a:pathLst>
                  <a:path w="16" h="12">
                    <a:moveTo>
                      <a:pt x="12" y="2"/>
                    </a:moveTo>
                    <a:cubicBezTo>
                      <a:pt x="9" y="4"/>
                      <a:pt x="6" y="7"/>
                      <a:pt x="3" y="8"/>
                    </a:cubicBezTo>
                    <a:cubicBezTo>
                      <a:pt x="0" y="9"/>
                      <a:pt x="2" y="12"/>
                      <a:pt x="4" y="11"/>
                    </a:cubicBezTo>
                    <a:cubicBezTo>
                      <a:pt x="8" y="10"/>
                      <a:pt x="12" y="7"/>
                      <a:pt x="15" y="4"/>
                    </a:cubicBezTo>
                    <a:cubicBezTo>
                      <a:pt x="16" y="2"/>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3" name="Freeform: Shape 10612"/>
              <p:cNvSpPr/>
              <p:nvPr/>
            </p:nvSpPr>
            <p:spPr bwMode="auto">
              <a:xfrm>
                <a:off x="6693" y="3282"/>
                <a:ext cx="24" cy="25"/>
              </a:xfrm>
              <a:custGeom>
                <a:avLst/>
                <a:gdLst>
                  <a:gd name="T0" fmla="*/ 11 w 15"/>
                  <a:gd name="T1" fmla="*/ 2 h 16"/>
                  <a:gd name="T2" fmla="*/ 2 w 15"/>
                  <a:gd name="T3" fmla="*/ 11 h 16"/>
                  <a:gd name="T4" fmla="*/ 4 w 15"/>
                  <a:gd name="T5" fmla="*/ 15 h 16"/>
                  <a:gd name="T6" fmla="*/ 14 w 15"/>
                  <a:gd name="T7" fmla="*/ 5 h 16"/>
                  <a:gd name="T8" fmla="*/ 11 w 15"/>
                  <a:gd name="T9" fmla="*/ 2 h 16"/>
                </a:gdLst>
                <a:ahLst/>
                <a:cxnLst>
                  <a:cxn ang="0">
                    <a:pos x="T0" y="T1"/>
                  </a:cxn>
                  <a:cxn ang="0">
                    <a:pos x="T2" y="T3"/>
                  </a:cxn>
                  <a:cxn ang="0">
                    <a:pos x="T4" y="T5"/>
                  </a:cxn>
                  <a:cxn ang="0">
                    <a:pos x="T6" y="T7"/>
                  </a:cxn>
                  <a:cxn ang="0">
                    <a:pos x="T8" y="T9"/>
                  </a:cxn>
                </a:cxnLst>
                <a:rect l="0" t="0" r="r" b="b"/>
                <a:pathLst>
                  <a:path w="15" h="16">
                    <a:moveTo>
                      <a:pt x="11" y="2"/>
                    </a:moveTo>
                    <a:cubicBezTo>
                      <a:pt x="8" y="6"/>
                      <a:pt x="6" y="9"/>
                      <a:pt x="2" y="11"/>
                    </a:cubicBezTo>
                    <a:cubicBezTo>
                      <a:pt x="0" y="13"/>
                      <a:pt x="3" y="16"/>
                      <a:pt x="4" y="15"/>
                    </a:cubicBezTo>
                    <a:cubicBezTo>
                      <a:pt x="8" y="12"/>
                      <a:pt x="11" y="8"/>
                      <a:pt x="14" y="5"/>
                    </a:cubicBezTo>
                    <a:cubicBezTo>
                      <a:pt x="15" y="3"/>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4" name="Freeform: Shape 10613"/>
              <p:cNvSpPr/>
              <p:nvPr/>
            </p:nvSpPr>
            <p:spPr bwMode="auto">
              <a:xfrm>
                <a:off x="6671" y="3262"/>
                <a:ext cx="25" cy="23"/>
              </a:xfrm>
              <a:custGeom>
                <a:avLst/>
                <a:gdLst>
                  <a:gd name="T0" fmla="*/ 12 w 16"/>
                  <a:gd name="T1" fmla="*/ 3 h 15"/>
                  <a:gd name="T2" fmla="*/ 3 w 16"/>
                  <a:gd name="T3" fmla="*/ 11 h 15"/>
                  <a:gd name="T4" fmla="*/ 4 w 16"/>
                  <a:gd name="T5" fmla="*/ 15 h 15"/>
                  <a:gd name="T6" fmla="*/ 15 w 16"/>
                  <a:gd name="T7" fmla="*/ 3 h 15"/>
                  <a:gd name="T8" fmla="*/ 12 w 16"/>
                  <a:gd name="T9" fmla="*/ 3 h 15"/>
                </a:gdLst>
                <a:ahLst/>
                <a:cxnLst>
                  <a:cxn ang="0">
                    <a:pos x="T0" y="T1"/>
                  </a:cxn>
                  <a:cxn ang="0">
                    <a:pos x="T2" y="T3"/>
                  </a:cxn>
                  <a:cxn ang="0">
                    <a:pos x="T4" y="T5"/>
                  </a:cxn>
                  <a:cxn ang="0">
                    <a:pos x="T6" y="T7"/>
                  </a:cxn>
                  <a:cxn ang="0">
                    <a:pos x="T8" y="T9"/>
                  </a:cxn>
                </a:cxnLst>
                <a:rect l="0" t="0" r="r" b="b"/>
                <a:pathLst>
                  <a:path w="16" h="15">
                    <a:moveTo>
                      <a:pt x="12" y="3"/>
                    </a:moveTo>
                    <a:cubicBezTo>
                      <a:pt x="10" y="7"/>
                      <a:pt x="7" y="9"/>
                      <a:pt x="3" y="11"/>
                    </a:cubicBezTo>
                    <a:cubicBezTo>
                      <a:pt x="0" y="12"/>
                      <a:pt x="2" y="15"/>
                      <a:pt x="4" y="15"/>
                    </a:cubicBezTo>
                    <a:cubicBezTo>
                      <a:pt x="9" y="12"/>
                      <a:pt x="14" y="9"/>
                      <a:pt x="15" y="3"/>
                    </a:cubicBezTo>
                    <a:cubicBezTo>
                      <a:pt x="16" y="1"/>
                      <a:pt x="12" y="0"/>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5" name="Freeform: Shape 10614"/>
              <p:cNvSpPr/>
              <p:nvPr/>
            </p:nvSpPr>
            <p:spPr bwMode="auto">
              <a:xfrm>
                <a:off x="6677" y="3230"/>
                <a:ext cx="25" cy="22"/>
              </a:xfrm>
              <a:custGeom>
                <a:avLst/>
                <a:gdLst>
                  <a:gd name="T0" fmla="*/ 12 w 16"/>
                  <a:gd name="T1" fmla="*/ 2 h 14"/>
                  <a:gd name="T2" fmla="*/ 2 w 16"/>
                  <a:gd name="T3" fmla="*/ 10 h 14"/>
                  <a:gd name="T4" fmla="*/ 5 w 16"/>
                  <a:gd name="T5" fmla="*/ 13 h 14"/>
                  <a:gd name="T6" fmla="*/ 14 w 16"/>
                  <a:gd name="T7" fmla="*/ 5 h 14"/>
                  <a:gd name="T8" fmla="*/ 12 w 16"/>
                  <a:gd name="T9" fmla="*/ 2 h 14"/>
                </a:gdLst>
                <a:ahLst/>
                <a:cxnLst>
                  <a:cxn ang="0">
                    <a:pos x="T0" y="T1"/>
                  </a:cxn>
                  <a:cxn ang="0">
                    <a:pos x="T2" y="T3"/>
                  </a:cxn>
                  <a:cxn ang="0">
                    <a:pos x="T4" y="T5"/>
                  </a:cxn>
                  <a:cxn ang="0">
                    <a:pos x="T6" y="T7"/>
                  </a:cxn>
                  <a:cxn ang="0">
                    <a:pos x="T8" y="T9"/>
                  </a:cxn>
                </a:cxnLst>
                <a:rect l="0" t="0" r="r" b="b"/>
                <a:pathLst>
                  <a:path w="16" h="14">
                    <a:moveTo>
                      <a:pt x="12" y="2"/>
                    </a:moveTo>
                    <a:cubicBezTo>
                      <a:pt x="8" y="4"/>
                      <a:pt x="5" y="7"/>
                      <a:pt x="2" y="10"/>
                    </a:cubicBezTo>
                    <a:cubicBezTo>
                      <a:pt x="0" y="12"/>
                      <a:pt x="3" y="14"/>
                      <a:pt x="5" y="13"/>
                    </a:cubicBezTo>
                    <a:cubicBezTo>
                      <a:pt x="8" y="10"/>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6" name="Freeform: Shape 10615"/>
              <p:cNvSpPr/>
              <p:nvPr/>
            </p:nvSpPr>
            <p:spPr bwMode="auto">
              <a:xfrm>
                <a:off x="6717" y="3269"/>
                <a:ext cx="17" cy="18"/>
              </a:xfrm>
              <a:custGeom>
                <a:avLst/>
                <a:gdLst>
                  <a:gd name="T0" fmla="*/ 6 w 11"/>
                  <a:gd name="T1" fmla="*/ 2 h 11"/>
                  <a:gd name="T2" fmla="*/ 2 w 11"/>
                  <a:gd name="T3" fmla="*/ 7 h 11"/>
                  <a:gd name="T4" fmla="*/ 5 w 11"/>
                  <a:gd name="T5" fmla="*/ 9 h 11"/>
                  <a:gd name="T6" fmla="*/ 9 w 11"/>
                  <a:gd name="T7" fmla="*/ 4 h 11"/>
                  <a:gd name="T8" fmla="*/ 6 w 11"/>
                  <a:gd name="T9" fmla="*/ 2 h 11"/>
                </a:gdLst>
                <a:ahLst/>
                <a:cxnLst>
                  <a:cxn ang="0">
                    <a:pos x="T0" y="T1"/>
                  </a:cxn>
                  <a:cxn ang="0">
                    <a:pos x="T2" y="T3"/>
                  </a:cxn>
                  <a:cxn ang="0">
                    <a:pos x="T4" y="T5"/>
                  </a:cxn>
                  <a:cxn ang="0">
                    <a:pos x="T6" y="T7"/>
                  </a:cxn>
                  <a:cxn ang="0">
                    <a:pos x="T8" y="T9"/>
                  </a:cxn>
                </a:cxnLst>
                <a:rect l="0" t="0" r="r" b="b"/>
                <a:pathLst>
                  <a:path w="11" h="11">
                    <a:moveTo>
                      <a:pt x="6" y="2"/>
                    </a:moveTo>
                    <a:cubicBezTo>
                      <a:pt x="5" y="4"/>
                      <a:pt x="3" y="5"/>
                      <a:pt x="2" y="7"/>
                    </a:cubicBezTo>
                    <a:cubicBezTo>
                      <a:pt x="0" y="9"/>
                      <a:pt x="4" y="11"/>
                      <a:pt x="5" y="9"/>
                    </a:cubicBezTo>
                    <a:cubicBezTo>
                      <a:pt x="6" y="7"/>
                      <a:pt x="8" y="6"/>
                      <a:pt x="9" y="4"/>
                    </a:cubicBezTo>
                    <a:cubicBezTo>
                      <a:pt x="11"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7" name="Freeform: Shape 10616"/>
              <p:cNvSpPr/>
              <p:nvPr/>
            </p:nvSpPr>
            <p:spPr bwMode="auto">
              <a:xfrm>
                <a:off x="6706" y="3315"/>
                <a:ext cx="22" cy="24"/>
              </a:xfrm>
              <a:custGeom>
                <a:avLst/>
                <a:gdLst>
                  <a:gd name="T0" fmla="*/ 10 w 14"/>
                  <a:gd name="T1" fmla="*/ 2 h 15"/>
                  <a:gd name="T2" fmla="*/ 2 w 14"/>
                  <a:gd name="T3" fmla="*/ 11 h 15"/>
                  <a:gd name="T4" fmla="*/ 4 w 14"/>
                  <a:gd name="T5" fmla="*/ 14 h 15"/>
                  <a:gd name="T6" fmla="*/ 13 w 14"/>
                  <a:gd name="T7" fmla="*/ 4 h 15"/>
                  <a:gd name="T8" fmla="*/ 10 w 14"/>
                  <a:gd name="T9" fmla="*/ 2 h 15"/>
                </a:gdLst>
                <a:ahLst/>
                <a:cxnLst>
                  <a:cxn ang="0">
                    <a:pos x="T0" y="T1"/>
                  </a:cxn>
                  <a:cxn ang="0">
                    <a:pos x="T2" y="T3"/>
                  </a:cxn>
                  <a:cxn ang="0">
                    <a:pos x="T4" y="T5"/>
                  </a:cxn>
                  <a:cxn ang="0">
                    <a:pos x="T6" y="T7"/>
                  </a:cxn>
                  <a:cxn ang="0">
                    <a:pos x="T8" y="T9"/>
                  </a:cxn>
                </a:cxnLst>
                <a:rect l="0" t="0" r="r" b="b"/>
                <a:pathLst>
                  <a:path w="14" h="15">
                    <a:moveTo>
                      <a:pt x="10" y="2"/>
                    </a:moveTo>
                    <a:cubicBezTo>
                      <a:pt x="8" y="5"/>
                      <a:pt x="5" y="8"/>
                      <a:pt x="2" y="11"/>
                    </a:cubicBezTo>
                    <a:cubicBezTo>
                      <a:pt x="0" y="12"/>
                      <a:pt x="2" y="15"/>
                      <a:pt x="4" y="14"/>
                    </a:cubicBezTo>
                    <a:cubicBezTo>
                      <a:pt x="7" y="11"/>
                      <a:pt x="10" y="8"/>
                      <a:pt x="13" y="4"/>
                    </a:cubicBezTo>
                    <a:cubicBezTo>
                      <a:pt x="14"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8" name="Freeform: Shape 10617"/>
              <p:cNvSpPr/>
              <p:nvPr/>
            </p:nvSpPr>
            <p:spPr bwMode="auto">
              <a:xfrm>
                <a:off x="6704" y="3346"/>
                <a:ext cx="30" cy="22"/>
              </a:xfrm>
              <a:custGeom>
                <a:avLst/>
                <a:gdLst>
                  <a:gd name="T0" fmla="*/ 14 w 19"/>
                  <a:gd name="T1" fmla="*/ 2 h 14"/>
                  <a:gd name="T2" fmla="*/ 2 w 19"/>
                  <a:gd name="T3" fmla="*/ 9 h 14"/>
                  <a:gd name="T4" fmla="*/ 4 w 19"/>
                  <a:gd name="T5" fmla="*/ 12 h 14"/>
                  <a:gd name="T6" fmla="*/ 17 w 19"/>
                  <a:gd name="T7" fmla="*/ 5 h 14"/>
                  <a:gd name="T8" fmla="*/ 14 w 19"/>
                  <a:gd name="T9" fmla="*/ 2 h 14"/>
                </a:gdLst>
                <a:ahLst/>
                <a:cxnLst>
                  <a:cxn ang="0">
                    <a:pos x="T0" y="T1"/>
                  </a:cxn>
                  <a:cxn ang="0">
                    <a:pos x="T2" y="T3"/>
                  </a:cxn>
                  <a:cxn ang="0">
                    <a:pos x="T4" y="T5"/>
                  </a:cxn>
                  <a:cxn ang="0">
                    <a:pos x="T6" y="T7"/>
                  </a:cxn>
                  <a:cxn ang="0">
                    <a:pos x="T8" y="T9"/>
                  </a:cxn>
                </a:cxnLst>
                <a:rect l="0" t="0" r="r" b="b"/>
                <a:pathLst>
                  <a:path w="19" h="14">
                    <a:moveTo>
                      <a:pt x="14" y="2"/>
                    </a:moveTo>
                    <a:cubicBezTo>
                      <a:pt x="11" y="5"/>
                      <a:pt x="6" y="7"/>
                      <a:pt x="2" y="9"/>
                    </a:cubicBezTo>
                    <a:cubicBezTo>
                      <a:pt x="0" y="11"/>
                      <a:pt x="2" y="14"/>
                      <a:pt x="4" y="12"/>
                    </a:cubicBezTo>
                    <a:cubicBezTo>
                      <a:pt x="8" y="10"/>
                      <a:pt x="13" y="8"/>
                      <a:pt x="17" y="5"/>
                    </a:cubicBezTo>
                    <a:cubicBezTo>
                      <a:pt x="19"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9" name="Freeform: Shape 10618"/>
              <p:cNvSpPr/>
              <p:nvPr/>
            </p:nvSpPr>
            <p:spPr bwMode="auto">
              <a:xfrm>
                <a:off x="6707" y="3373"/>
                <a:ext cx="29" cy="21"/>
              </a:xfrm>
              <a:custGeom>
                <a:avLst/>
                <a:gdLst>
                  <a:gd name="T0" fmla="*/ 14 w 18"/>
                  <a:gd name="T1" fmla="*/ 1 h 13"/>
                  <a:gd name="T2" fmla="*/ 1 w 18"/>
                  <a:gd name="T3" fmla="*/ 9 h 13"/>
                  <a:gd name="T4" fmla="*/ 4 w 18"/>
                  <a:gd name="T5" fmla="*/ 12 h 13"/>
                  <a:gd name="T6" fmla="*/ 16 w 18"/>
                  <a:gd name="T7" fmla="*/ 4 h 13"/>
                  <a:gd name="T8" fmla="*/ 14 w 18"/>
                  <a:gd name="T9" fmla="*/ 1 h 13"/>
                </a:gdLst>
                <a:ahLst/>
                <a:cxnLst>
                  <a:cxn ang="0">
                    <a:pos x="T0" y="T1"/>
                  </a:cxn>
                  <a:cxn ang="0">
                    <a:pos x="T2" y="T3"/>
                  </a:cxn>
                  <a:cxn ang="0">
                    <a:pos x="T4" y="T5"/>
                  </a:cxn>
                  <a:cxn ang="0">
                    <a:pos x="T6" y="T7"/>
                  </a:cxn>
                  <a:cxn ang="0">
                    <a:pos x="T8" y="T9"/>
                  </a:cxn>
                </a:cxnLst>
                <a:rect l="0" t="0" r="r" b="b"/>
                <a:pathLst>
                  <a:path w="18" h="13">
                    <a:moveTo>
                      <a:pt x="14" y="1"/>
                    </a:moveTo>
                    <a:cubicBezTo>
                      <a:pt x="10" y="3"/>
                      <a:pt x="5" y="5"/>
                      <a:pt x="1" y="9"/>
                    </a:cubicBezTo>
                    <a:cubicBezTo>
                      <a:pt x="0" y="10"/>
                      <a:pt x="2" y="13"/>
                      <a:pt x="4" y="12"/>
                    </a:cubicBezTo>
                    <a:cubicBezTo>
                      <a:pt x="7" y="9"/>
                      <a:pt x="11" y="6"/>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0" name="Freeform: Shape 10619"/>
              <p:cNvSpPr/>
              <p:nvPr/>
            </p:nvSpPr>
            <p:spPr bwMode="auto">
              <a:xfrm>
                <a:off x="6715" y="3389"/>
                <a:ext cx="27" cy="25"/>
              </a:xfrm>
              <a:custGeom>
                <a:avLst/>
                <a:gdLst>
                  <a:gd name="T0" fmla="*/ 13 w 17"/>
                  <a:gd name="T1" fmla="*/ 2 h 16"/>
                  <a:gd name="T2" fmla="*/ 2 w 17"/>
                  <a:gd name="T3" fmla="*/ 12 h 16"/>
                  <a:gd name="T4" fmla="*/ 3 w 17"/>
                  <a:gd name="T5" fmla="*/ 15 h 16"/>
                  <a:gd name="T6" fmla="*/ 15 w 17"/>
                  <a:gd name="T7" fmla="*/ 4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0" y="6"/>
                      <a:pt x="7" y="10"/>
                      <a:pt x="2" y="12"/>
                    </a:cubicBezTo>
                    <a:cubicBezTo>
                      <a:pt x="0" y="13"/>
                      <a:pt x="1" y="16"/>
                      <a:pt x="3" y="15"/>
                    </a:cubicBezTo>
                    <a:cubicBezTo>
                      <a:pt x="9" y="13"/>
                      <a:pt x="12" y="9"/>
                      <a:pt x="15"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1" name="Freeform: Shape 10620"/>
              <p:cNvSpPr/>
              <p:nvPr/>
            </p:nvSpPr>
            <p:spPr bwMode="auto">
              <a:xfrm>
                <a:off x="6742" y="3390"/>
                <a:ext cx="27" cy="27"/>
              </a:xfrm>
              <a:custGeom>
                <a:avLst/>
                <a:gdLst>
                  <a:gd name="T0" fmla="*/ 13 w 17"/>
                  <a:gd name="T1" fmla="*/ 2 h 17"/>
                  <a:gd name="T2" fmla="*/ 1 w 17"/>
                  <a:gd name="T3" fmla="*/ 13 h 17"/>
                  <a:gd name="T4" fmla="*/ 4 w 17"/>
                  <a:gd name="T5" fmla="*/ 15 h 17"/>
                  <a:gd name="T6" fmla="*/ 15 w 17"/>
                  <a:gd name="T7" fmla="*/ 5 h 17"/>
                  <a:gd name="T8" fmla="*/ 13 w 17"/>
                  <a:gd name="T9" fmla="*/ 2 h 17"/>
                </a:gdLst>
                <a:ahLst/>
                <a:cxnLst>
                  <a:cxn ang="0">
                    <a:pos x="T0" y="T1"/>
                  </a:cxn>
                  <a:cxn ang="0">
                    <a:pos x="T2" y="T3"/>
                  </a:cxn>
                  <a:cxn ang="0">
                    <a:pos x="T4" y="T5"/>
                  </a:cxn>
                  <a:cxn ang="0">
                    <a:pos x="T6" y="T7"/>
                  </a:cxn>
                  <a:cxn ang="0">
                    <a:pos x="T8" y="T9"/>
                  </a:cxn>
                </a:cxnLst>
                <a:rect l="0" t="0" r="r" b="b"/>
                <a:pathLst>
                  <a:path w="17" h="17">
                    <a:moveTo>
                      <a:pt x="13" y="2"/>
                    </a:moveTo>
                    <a:cubicBezTo>
                      <a:pt x="9" y="5"/>
                      <a:pt x="5" y="8"/>
                      <a:pt x="1" y="13"/>
                    </a:cubicBezTo>
                    <a:cubicBezTo>
                      <a:pt x="0" y="15"/>
                      <a:pt x="3" y="17"/>
                      <a:pt x="4" y="15"/>
                    </a:cubicBezTo>
                    <a:cubicBezTo>
                      <a:pt x="7" y="11"/>
                      <a:pt x="11" y="8"/>
                      <a:pt x="15" y="5"/>
                    </a:cubicBezTo>
                    <a:cubicBezTo>
                      <a:pt x="17" y="3"/>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2" name="Freeform: Shape 10621"/>
              <p:cNvSpPr/>
              <p:nvPr/>
            </p:nvSpPr>
            <p:spPr bwMode="auto">
              <a:xfrm>
                <a:off x="6638" y="3266"/>
                <a:ext cx="20" cy="25"/>
              </a:xfrm>
              <a:custGeom>
                <a:avLst/>
                <a:gdLst>
                  <a:gd name="T0" fmla="*/ 9 w 13"/>
                  <a:gd name="T1" fmla="*/ 2 h 16"/>
                  <a:gd name="T2" fmla="*/ 2 w 13"/>
                  <a:gd name="T3" fmla="*/ 12 h 16"/>
                  <a:gd name="T4" fmla="*/ 4 w 13"/>
                  <a:gd name="T5" fmla="*/ 15 h 16"/>
                  <a:gd name="T6" fmla="*/ 13 w 13"/>
                  <a:gd name="T7" fmla="*/ 3 h 16"/>
                  <a:gd name="T8" fmla="*/ 9 w 13"/>
                  <a:gd name="T9" fmla="*/ 2 h 16"/>
                </a:gdLst>
                <a:ahLst/>
                <a:cxnLst>
                  <a:cxn ang="0">
                    <a:pos x="T0" y="T1"/>
                  </a:cxn>
                  <a:cxn ang="0">
                    <a:pos x="T2" y="T3"/>
                  </a:cxn>
                  <a:cxn ang="0">
                    <a:pos x="T4" y="T5"/>
                  </a:cxn>
                  <a:cxn ang="0">
                    <a:pos x="T6" y="T7"/>
                  </a:cxn>
                  <a:cxn ang="0">
                    <a:pos x="T8" y="T9"/>
                  </a:cxn>
                </a:cxnLst>
                <a:rect l="0" t="0" r="r" b="b"/>
                <a:pathLst>
                  <a:path w="13" h="16">
                    <a:moveTo>
                      <a:pt x="9" y="2"/>
                    </a:moveTo>
                    <a:cubicBezTo>
                      <a:pt x="8" y="7"/>
                      <a:pt x="5" y="9"/>
                      <a:pt x="2" y="12"/>
                    </a:cubicBezTo>
                    <a:cubicBezTo>
                      <a:pt x="0" y="13"/>
                      <a:pt x="2" y="16"/>
                      <a:pt x="4" y="15"/>
                    </a:cubicBezTo>
                    <a:cubicBezTo>
                      <a:pt x="8" y="12"/>
                      <a:pt x="11" y="8"/>
                      <a:pt x="13" y="3"/>
                    </a:cubicBezTo>
                    <a:cubicBezTo>
                      <a:pt x="13"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3" name="Freeform: Shape 10622"/>
              <p:cNvSpPr/>
              <p:nvPr/>
            </p:nvSpPr>
            <p:spPr bwMode="auto">
              <a:xfrm>
                <a:off x="6599" y="3287"/>
                <a:ext cx="28" cy="20"/>
              </a:xfrm>
              <a:custGeom>
                <a:avLst/>
                <a:gdLst>
                  <a:gd name="T0" fmla="*/ 14 w 18"/>
                  <a:gd name="T1" fmla="*/ 2 h 13"/>
                  <a:gd name="T2" fmla="*/ 2 w 18"/>
                  <a:gd name="T3" fmla="*/ 9 h 13"/>
                  <a:gd name="T4" fmla="*/ 3 w 18"/>
                  <a:gd name="T5" fmla="*/ 13 h 13"/>
                  <a:gd name="T6" fmla="*/ 16 w 18"/>
                  <a:gd name="T7" fmla="*/ 5 h 13"/>
                  <a:gd name="T8" fmla="*/ 14 w 18"/>
                  <a:gd name="T9" fmla="*/ 2 h 13"/>
                </a:gdLst>
                <a:ahLst/>
                <a:cxnLst>
                  <a:cxn ang="0">
                    <a:pos x="T0" y="T1"/>
                  </a:cxn>
                  <a:cxn ang="0">
                    <a:pos x="T2" y="T3"/>
                  </a:cxn>
                  <a:cxn ang="0">
                    <a:pos x="T4" y="T5"/>
                  </a:cxn>
                  <a:cxn ang="0">
                    <a:pos x="T6" y="T7"/>
                  </a:cxn>
                  <a:cxn ang="0">
                    <a:pos x="T8" y="T9"/>
                  </a:cxn>
                </a:cxnLst>
                <a:rect l="0" t="0" r="r" b="b"/>
                <a:pathLst>
                  <a:path w="18" h="13">
                    <a:moveTo>
                      <a:pt x="14" y="2"/>
                    </a:moveTo>
                    <a:cubicBezTo>
                      <a:pt x="11" y="6"/>
                      <a:pt x="7" y="9"/>
                      <a:pt x="2" y="9"/>
                    </a:cubicBezTo>
                    <a:cubicBezTo>
                      <a:pt x="0" y="9"/>
                      <a:pt x="0" y="13"/>
                      <a:pt x="3" y="13"/>
                    </a:cubicBezTo>
                    <a:cubicBezTo>
                      <a:pt x="8" y="13"/>
                      <a:pt x="13" y="9"/>
                      <a:pt x="16" y="5"/>
                    </a:cubicBezTo>
                    <a:cubicBezTo>
                      <a:pt x="18" y="3"/>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4" name="Freeform: Shape 10623"/>
              <p:cNvSpPr/>
              <p:nvPr/>
            </p:nvSpPr>
            <p:spPr bwMode="auto">
              <a:xfrm>
                <a:off x="6622" y="3301"/>
                <a:ext cx="29" cy="23"/>
              </a:xfrm>
              <a:custGeom>
                <a:avLst/>
                <a:gdLst>
                  <a:gd name="T0" fmla="*/ 14 w 18"/>
                  <a:gd name="T1" fmla="*/ 1 h 15"/>
                  <a:gd name="T2" fmla="*/ 2 w 18"/>
                  <a:gd name="T3" fmla="*/ 10 h 15"/>
                  <a:gd name="T4" fmla="*/ 4 w 18"/>
                  <a:gd name="T5" fmla="*/ 13 h 15"/>
                  <a:gd name="T6" fmla="*/ 16 w 18"/>
                  <a:gd name="T7" fmla="*/ 4 h 15"/>
                  <a:gd name="T8" fmla="*/ 14 w 18"/>
                  <a:gd name="T9" fmla="*/ 1 h 15"/>
                </a:gdLst>
                <a:ahLst/>
                <a:cxnLst>
                  <a:cxn ang="0">
                    <a:pos x="T0" y="T1"/>
                  </a:cxn>
                  <a:cxn ang="0">
                    <a:pos x="T2" y="T3"/>
                  </a:cxn>
                  <a:cxn ang="0">
                    <a:pos x="T4" y="T5"/>
                  </a:cxn>
                  <a:cxn ang="0">
                    <a:pos x="T6" y="T7"/>
                  </a:cxn>
                  <a:cxn ang="0">
                    <a:pos x="T8" y="T9"/>
                  </a:cxn>
                </a:cxnLst>
                <a:rect l="0" t="0" r="r" b="b"/>
                <a:pathLst>
                  <a:path w="18" h="15">
                    <a:moveTo>
                      <a:pt x="14" y="1"/>
                    </a:moveTo>
                    <a:cubicBezTo>
                      <a:pt x="10" y="4"/>
                      <a:pt x="6" y="7"/>
                      <a:pt x="2" y="10"/>
                    </a:cubicBezTo>
                    <a:cubicBezTo>
                      <a:pt x="0" y="12"/>
                      <a:pt x="3" y="15"/>
                      <a:pt x="4" y="13"/>
                    </a:cubicBezTo>
                    <a:cubicBezTo>
                      <a:pt x="8" y="10"/>
                      <a:pt x="12" y="7"/>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5" name="Freeform: Shape 10624"/>
              <p:cNvSpPr/>
              <p:nvPr/>
            </p:nvSpPr>
            <p:spPr bwMode="auto">
              <a:xfrm>
                <a:off x="6644" y="3312"/>
                <a:ext cx="27" cy="25"/>
              </a:xfrm>
              <a:custGeom>
                <a:avLst/>
                <a:gdLst>
                  <a:gd name="T0" fmla="*/ 13 w 17"/>
                  <a:gd name="T1" fmla="*/ 2 h 16"/>
                  <a:gd name="T2" fmla="*/ 3 w 17"/>
                  <a:gd name="T3" fmla="*/ 11 h 16"/>
                  <a:gd name="T4" fmla="*/ 4 w 17"/>
                  <a:gd name="T5" fmla="*/ 15 h 16"/>
                  <a:gd name="T6" fmla="*/ 17 w 17"/>
                  <a:gd name="T7" fmla="*/ 3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2" y="7"/>
                      <a:pt x="7" y="10"/>
                      <a:pt x="3" y="11"/>
                    </a:cubicBezTo>
                    <a:cubicBezTo>
                      <a:pt x="0" y="12"/>
                      <a:pt x="2" y="16"/>
                      <a:pt x="4" y="15"/>
                    </a:cubicBezTo>
                    <a:cubicBezTo>
                      <a:pt x="10" y="13"/>
                      <a:pt x="15" y="9"/>
                      <a:pt x="17" y="3"/>
                    </a:cubicBezTo>
                    <a:cubicBezTo>
                      <a:pt x="17" y="1"/>
                      <a:pt x="13"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6" name="Freeform: Shape 10625"/>
              <p:cNvSpPr/>
              <p:nvPr/>
            </p:nvSpPr>
            <p:spPr bwMode="auto">
              <a:xfrm>
                <a:off x="6663" y="3332"/>
                <a:ext cx="27" cy="19"/>
              </a:xfrm>
              <a:custGeom>
                <a:avLst/>
                <a:gdLst>
                  <a:gd name="T0" fmla="*/ 12 w 17"/>
                  <a:gd name="T1" fmla="*/ 1 h 12"/>
                  <a:gd name="T2" fmla="*/ 2 w 17"/>
                  <a:gd name="T3" fmla="*/ 8 h 12"/>
                  <a:gd name="T4" fmla="*/ 3 w 17"/>
                  <a:gd name="T5" fmla="*/ 12 h 12"/>
                  <a:gd name="T6" fmla="*/ 15 w 17"/>
                  <a:gd name="T7" fmla="*/ 4 h 12"/>
                  <a:gd name="T8" fmla="*/ 12 w 17"/>
                  <a:gd name="T9" fmla="*/ 1 h 12"/>
                </a:gdLst>
                <a:ahLst/>
                <a:cxnLst>
                  <a:cxn ang="0">
                    <a:pos x="T0" y="T1"/>
                  </a:cxn>
                  <a:cxn ang="0">
                    <a:pos x="T2" y="T3"/>
                  </a:cxn>
                  <a:cxn ang="0">
                    <a:pos x="T4" y="T5"/>
                  </a:cxn>
                  <a:cxn ang="0">
                    <a:pos x="T6" y="T7"/>
                  </a:cxn>
                  <a:cxn ang="0">
                    <a:pos x="T8" y="T9"/>
                  </a:cxn>
                </a:cxnLst>
                <a:rect l="0" t="0" r="r" b="b"/>
                <a:pathLst>
                  <a:path w="17" h="12">
                    <a:moveTo>
                      <a:pt x="12" y="1"/>
                    </a:moveTo>
                    <a:cubicBezTo>
                      <a:pt x="9" y="4"/>
                      <a:pt x="6" y="6"/>
                      <a:pt x="2" y="8"/>
                    </a:cubicBezTo>
                    <a:cubicBezTo>
                      <a:pt x="0" y="9"/>
                      <a:pt x="1" y="12"/>
                      <a:pt x="3" y="12"/>
                    </a:cubicBezTo>
                    <a:cubicBezTo>
                      <a:pt x="7" y="10"/>
                      <a:pt x="11" y="7"/>
                      <a:pt x="15" y="4"/>
                    </a:cubicBezTo>
                    <a:cubicBezTo>
                      <a:pt x="17"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7" name="Freeform: Shape 10626"/>
              <p:cNvSpPr/>
              <p:nvPr/>
            </p:nvSpPr>
            <p:spPr bwMode="auto">
              <a:xfrm>
                <a:off x="6654" y="3356"/>
                <a:ext cx="28" cy="23"/>
              </a:xfrm>
              <a:custGeom>
                <a:avLst/>
                <a:gdLst>
                  <a:gd name="T0" fmla="*/ 13 w 18"/>
                  <a:gd name="T1" fmla="*/ 2 h 15"/>
                  <a:gd name="T2" fmla="*/ 2 w 18"/>
                  <a:gd name="T3" fmla="*/ 10 h 15"/>
                  <a:gd name="T4" fmla="*/ 3 w 18"/>
                  <a:gd name="T5" fmla="*/ 14 h 15"/>
                  <a:gd name="T6" fmla="*/ 16 w 18"/>
                  <a:gd name="T7" fmla="*/ 4 h 15"/>
                  <a:gd name="T8" fmla="*/ 13 w 18"/>
                  <a:gd name="T9" fmla="*/ 2 h 15"/>
                </a:gdLst>
                <a:ahLst/>
                <a:cxnLst>
                  <a:cxn ang="0">
                    <a:pos x="T0" y="T1"/>
                  </a:cxn>
                  <a:cxn ang="0">
                    <a:pos x="T2" y="T3"/>
                  </a:cxn>
                  <a:cxn ang="0">
                    <a:pos x="T4" y="T5"/>
                  </a:cxn>
                  <a:cxn ang="0">
                    <a:pos x="T6" y="T7"/>
                  </a:cxn>
                  <a:cxn ang="0">
                    <a:pos x="T8" y="T9"/>
                  </a:cxn>
                </a:cxnLst>
                <a:rect l="0" t="0" r="r" b="b"/>
                <a:pathLst>
                  <a:path w="18" h="15">
                    <a:moveTo>
                      <a:pt x="13" y="2"/>
                    </a:moveTo>
                    <a:cubicBezTo>
                      <a:pt x="10" y="6"/>
                      <a:pt x="7" y="9"/>
                      <a:pt x="2" y="10"/>
                    </a:cubicBezTo>
                    <a:cubicBezTo>
                      <a:pt x="0" y="11"/>
                      <a:pt x="1" y="15"/>
                      <a:pt x="3" y="14"/>
                    </a:cubicBezTo>
                    <a:cubicBezTo>
                      <a:pt x="9" y="12"/>
                      <a:pt x="13" y="9"/>
                      <a:pt x="16" y="4"/>
                    </a:cubicBezTo>
                    <a:cubicBezTo>
                      <a:pt x="18"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8" name="Freeform: Shape 10627"/>
              <p:cNvSpPr/>
              <p:nvPr/>
            </p:nvSpPr>
            <p:spPr bwMode="auto">
              <a:xfrm>
                <a:off x="6602" y="3350"/>
                <a:ext cx="26" cy="18"/>
              </a:xfrm>
              <a:custGeom>
                <a:avLst/>
                <a:gdLst>
                  <a:gd name="T0" fmla="*/ 12 w 17"/>
                  <a:gd name="T1" fmla="*/ 2 h 12"/>
                  <a:gd name="T2" fmla="*/ 3 w 17"/>
                  <a:gd name="T3" fmla="*/ 8 h 12"/>
                  <a:gd name="T4" fmla="*/ 3 w 17"/>
                  <a:gd name="T5" fmla="*/ 12 h 12"/>
                  <a:gd name="T6" fmla="*/ 16 w 17"/>
                  <a:gd name="T7" fmla="*/ 4 h 12"/>
                  <a:gd name="T8" fmla="*/ 12 w 17"/>
                  <a:gd name="T9" fmla="*/ 2 h 12"/>
                </a:gdLst>
                <a:ahLst/>
                <a:cxnLst>
                  <a:cxn ang="0">
                    <a:pos x="T0" y="T1"/>
                  </a:cxn>
                  <a:cxn ang="0">
                    <a:pos x="T2" y="T3"/>
                  </a:cxn>
                  <a:cxn ang="0">
                    <a:pos x="T4" y="T5"/>
                  </a:cxn>
                  <a:cxn ang="0">
                    <a:pos x="T6" y="T7"/>
                  </a:cxn>
                  <a:cxn ang="0">
                    <a:pos x="T8" y="T9"/>
                  </a:cxn>
                </a:cxnLst>
                <a:rect l="0" t="0" r="r" b="b"/>
                <a:pathLst>
                  <a:path w="17" h="12">
                    <a:moveTo>
                      <a:pt x="12" y="2"/>
                    </a:moveTo>
                    <a:cubicBezTo>
                      <a:pt x="10" y="6"/>
                      <a:pt x="7" y="8"/>
                      <a:pt x="3" y="8"/>
                    </a:cubicBezTo>
                    <a:cubicBezTo>
                      <a:pt x="0" y="8"/>
                      <a:pt x="1" y="12"/>
                      <a:pt x="3" y="12"/>
                    </a:cubicBezTo>
                    <a:cubicBezTo>
                      <a:pt x="8" y="12"/>
                      <a:pt x="13" y="8"/>
                      <a:pt x="16" y="4"/>
                    </a:cubicBezTo>
                    <a:cubicBezTo>
                      <a:pt x="17" y="2"/>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9" name="Freeform: Shape 10628"/>
              <p:cNvSpPr/>
              <p:nvPr/>
            </p:nvSpPr>
            <p:spPr bwMode="auto">
              <a:xfrm>
                <a:off x="6576" y="3339"/>
                <a:ext cx="27" cy="20"/>
              </a:xfrm>
              <a:custGeom>
                <a:avLst/>
                <a:gdLst>
                  <a:gd name="T0" fmla="*/ 12 w 17"/>
                  <a:gd name="T1" fmla="*/ 2 h 13"/>
                  <a:gd name="T2" fmla="*/ 2 w 17"/>
                  <a:gd name="T3" fmla="*/ 9 h 13"/>
                  <a:gd name="T4" fmla="*/ 3 w 17"/>
                  <a:gd name="T5" fmla="*/ 13 h 13"/>
                  <a:gd name="T6" fmla="*/ 15 w 17"/>
                  <a:gd name="T7" fmla="*/ 5 h 13"/>
                  <a:gd name="T8" fmla="*/ 12 w 17"/>
                  <a:gd name="T9" fmla="*/ 2 h 13"/>
                </a:gdLst>
                <a:ahLst/>
                <a:cxnLst>
                  <a:cxn ang="0">
                    <a:pos x="T0" y="T1"/>
                  </a:cxn>
                  <a:cxn ang="0">
                    <a:pos x="T2" y="T3"/>
                  </a:cxn>
                  <a:cxn ang="0">
                    <a:pos x="T4" y="T5"/>
                  </a:cxn>
                  <a:cxn ang="0">
                    <a:pos x="T6" y="T7"/>
                  </a:cxn>
                  <a:cxn ang="0">
                    <a:pos x="T8" y="T9"/>
                  </a:cxn>
                </a:cxnLst>
                <a:rect l="0" t="0" r="r" b="b"/>
                <a:pathLst>
                  <a:path w="17" h="13">
                    <a:moveTo>
                      <a:pt x="12" y="2"/>
                    </a:moveTo>
                    <a:cubicBezTo>
                      <a:pt x="10" y="6"/>
                      <a:pt x="6" y="8"/>
                      <a:pt x="2" y="9"/>
                    </a:cubicBezTo>
                    <a:cubicBezTo>
                      <a:pt x="0" y="10"/>
                      <a:pt x="1" y="13"/>
                      <a:pt x="3" y="13"/>
                    </a:cubicBezTo>
                    <a:cubicBezTo>
                      <a:pt x="8" y="11"/>
                      <a:pt x="12" y="9"/>
                      <a:pt x="15" y="5"/>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0" name="Freeform: Shape 10629"/>
              <p:cNvSpPr/>
              <p:nvPr/>
            </p:nvSpPr>
            <p:spPr bwMode="auto">
              <a:xfrm>
                <a:off x="6556" y="3324"/>
                <a:ext cx="32" cy="21"/>
              </a:xfrm>
              <a:custGeom>
                <a:avLst/>
                <a:gdLst>
                  <a:gd name="T0" fmla="*/ 15 w 20"/>
                  <a:gd name="T1" fmla="*/ 1 h 13"/>
                  <a:gd name="T2" fmla="*/ 2 w 20"/>
                  <a:gd name="T3" fmla="*/ 9 h 13"/>
                  <a:gd name="T4" fmla="*/ 4 w 20"/>
                  <a:gd name="T5" fmla="*/ 12 h 13"/>
                  <a:gd name="T6" fmla="*/ 18 w 20"/>
                  <a:gd name="T7" fmla="*/ 4 h 13"/>
                  <a:gd name="T8" fmla="*/ 15 w 20"/>
                  <a:gd name="T9" fmla="*/ 1 h 13"/>
                </a:gdLst>
                <a:ahLst/>
                <a:cxnLst>
                  <a:cxn ang="0">
                    <a:pos x="T0" y="T1"/>
                  </a:cxn>
                  <a:cxn ang="0">
                    <a:pos x="T2" y="T3"/>
                  </a:cxn>
                  <a:cxn ang="0">
                    <a:pos x="T4" y="T5"/>
                  </a:cxn>
                  <a:cxn ang="0">
                    <a:pos x="T6" y="T7"/>
                  </a:cxn>
                  <a:cxn ang="0">
                    <a:pos x="T8" y="T9"/>
                  </a:cxn>
                </a:cxnLst>
                <a:rect l="0" t="0" r="r" b="b"/>
                <a:pathLst>
                  <a:path w="20" h="13">
                    <a:moveTo>
                      <a:pt x="15" y="1"/>
                    </a:moveTo>
                    <a:cubicBezTo>
                      <a:pt x="12" y="5"/>
                      <a:pt x="7" y="7"/>
                      <a:pt x="2" y="9"/>
                    </a:cubicBezTo>
                    <a:cubicBezTo>
                      <a:pt x="0" y="10"/>
                      <a:pt x="2" y="13"/>
                      <a:pt x="4" y="12"/>
                    </a:cubicBezTo>
                    <a:cubicBezTo>
                      <a:pt x="9" y="10"/>
                      <a:pt x="14" y="8"/>
                      <a:pt x="18" y="4"/>
                    </a:cubicBezTo>
                    <a:cubicBezTo>
                      <a:pt x="20" y="2"/>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1" name="Freeform: Shape 10630"/>
              <p:cNvSpPr/>
              <p:nvPr/>
            </p:nvSpPr>
            <p:spPr bwMode="auto">
              <a:xfrm>
                <a:off x="6510" y="3342"/>
                <a:ext cx="27" cy="20"/>
              </a:xfrm>
              <a:custGeom>
                <a:avLst/>
                <a:gdLst>
                  <a:gd name="T0" fmla="*/ 12 w 17"/>
                  <a:gd name="T1" fmla="*/ 2 h 13"/>
                  <a:gd name="T2" fmla="*/ 2 w 17"/>
                  <a:gd name="T3" fmla="*/ 9 h 13"/>
                  <a:gd name="T4" fmla="*/ 3 w 17"/>
                  <a:gd name="T5" fmla="*/ 12 h 13"/>
                  <a:gd name="T6" fmla="*/ 15 w 17"/>
                  <a:gd name="T7" fmla="*/ 5 h 13"/>
                  <a:gd name="T8" fmla="*/ 12 w 17"/>
                  <a:gd name="T9" fmla="*/ 2 h 13"/>
                </a:gdLst>
                <a:ahLst/>
                <a:cxnLst>
                  <a:cxn ang="0">
                    <a:pos x="T0" y="T1"/>
                  </a:cxn>
                  <a:cxn ang="0">
                    <a:pos x="T2" y="T3"/>
                  </a:cxn>
                  <a:cxn ang="0">
                    <a:pos x="T4" y="T5"/>
                  </a:cxn>
                  <a:cxn ang="0">
                    <a:pos x="T6" y="T7"/>
                  </a:cxn>
                  <a:cxn ang="0">
                    <a:pos x="T8" y="T9"/>
                  </a:cxn>
                </a:cxnLst>
                <a:rect l="0" t="0" r="r" b="b"/>
                <a:pathLst>
                  <a:path w="17" h="13">
                    <a:moveTo>
                      <a:pt x="12" y="2"/>
                    </a:moveTo>
                    <a:cubicBezTo>
                      <a:pt x="9" y="6"/>
                      <a:pt x="6" y="7"/>
                      <a:pt x="2" y="9"/>
                    </a:cubicBezTo>
                    <a:cubicBezTo>
                      <a:pt x="0" y="10"/>
                      <a:pt x="1" y="13"/>
                      <a:pt x="3" y="12"/>
                    </a:cubicBezTo>
                    <a:cubicBezTo>
                      <a:pt x="8" y="11"/>
                      <a:pt x="12" y="9"/>
                      <a:pt x="15" y="5"/>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2" name="Freeform: Shape 10631"/>
              <p:cNvSpPr/>
              <p:nvPr/>
            </p:nvSpPr>
            <p:spPr bwMode="auto">
              <a:xfrm>
                <a:off x="6553" y="3307"/>
                <a:ext cx="20" cy="24"/>
              </a:xfrm>
              <a:custGeom>
                <a:avLst/>
                <a:gdLst>
                  <a:gd name="T0" fmla="*/ 9 w 13"/>
                  <a:gd name="T1" fmla="*/ 2 h 15"/>
                  <a:gd name="T2" fmla="*/ 2 w 13"/>
                  <a:gd name="T3" fmla="*/ 11 h 15"/>
                  <a:gd name="T4" fmla="*/ 4 w 13"/>
                  <a:gd name="T5" fmla="*/ 13 h 15"/>
                  <a:gd name="T6" fmla="*/ 12 w 13"/>
                  <a:gd name="T7" fmla="*/ 4 h 15"/>
                  <a:gd name="T8" fmla="*/ 9 w 13"/>
                  <a:gd name="T9" fmla="*/ 2 h 15"/>
                </a:gdLst>
                <a:ahLst/>
                <a:cxnLst>
                  <a:cxn ang="0">
                    <a:pos x="T0" y="T1"/>
                  </a:cxn>
                  <a:cxn ang="0">
                    <a:pos x="T2" y="T3"/>
                  </a:cxn>
                  <a:cxn ang="0">
                    <a:pos x="T4" y="T5"/>
                  </a:cxn>
                  <a:cxn ang="0">
                    <a:pos x="T6" y="T7"/>
                  </a:cxn>
                  <a:cxn ang="0">
                    <a:pos x="T8" y="T9"/>
                  </a:cxn>
                </a:cxnLst>
                <a:rect l="0" t="0" r="r" b="b"/>
                <a:pathLst>
                  <a:path w="13" h="15">
                    <a:moveTo>
                      <a:pt x="9" y="2"/>
                    </a:moveTo>
                    <a:cubicBezTo>
                      <a:pt x="6" y="5"/>
                      <a:pt x="4" y="8"/>
                      <a:pt x="2" y="11"/>
                    </a:cubicBezTo>
                    <a:cubicBezTo>
                      <a:pt x="0" y="12"/>
                      <a:pt x="3" y="15"/>
                      <a:pt x="4" y="13"/>
                    </a:cubicBezTo>
                    <a:cubicBezTo>
                      <a:pt x="7" y="10"/>
                      <a:pt x="9" y="7"/>
                      <a:pt x="12" y="4"/>
                    </a:cubicBezTo>
                    <a:cubicBezTo>
                      <a:pt x="13"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3" name="Freeform: Shape 10632"/>
              <p:cNvSpPr/>
              <p:nvPr/>
            </p:nvSpPr>
            <p:spPr bwMode="auto">
              <a:xfrm>
                <a:off x="6603" y="3383"/>
                <a:ext cx="35" cy="18"/>
              </a:xfrm>
              <a:custGeom>
                <a:avLst/>
                <a:gdLst>
                  <a:gd name="T0" fmla="*/ 18 w 22"/>
                  <a:gd name="T1" fmla="*/ 1 h 12"/>
                  <a:gd name="T2" fmla="*/ 3 w 22"/>
                  <a:gd name="T3" fmla="*/ 8 h 12"/>
                  <a:gd name="T4" fmla="*/ 4 w 22"/>
                  <a:gd name="T5" fmla="*/ 12 h 12"/>
                  <a:gd name="T6" fmla="*/ 20 w 22"/>
                  <a:gd name="T7" fmla="*/ 4 h 12"/>
                  <a:gd name="T8" fmla="*/ 18 w 22"/>
                  <a:gd name="T9" fmla="*/ 1 h 12"/>
                </a:gdLst>
                <a:ahLst/>
                <a:cxnLst>
                  <a:cxn ang="0">
                    <a:pos x="T0" y="T1"/>
                  </a:cxn>
                  <a:cxn ang="0">
                    <a:pos x="T2" y="T3"/>
                  </a:cxn>
                  <a:cxn ang="0">
                    <a:pos x="T4" y="T5"/>
                  </a:cxn>
                  <a:cxn ang="0">
                    <a:pos x="T6" y="T7"/>
                  </a:cxn>
                  <a:cxn ang="0">
                    <a:pos x="T8" y="T9"/>
                  </a:cxn>
                </a:cxnLst>
                <a:rect l="0" t="0" r="r" b="b"/>
                <a:pathLst>
                  <a:path w="22" h="12">
                    <a:moveTo>
                      <a:pt x="18" y="1"/>
                    </a:moveTo>
                    <a:cubicBezTo>
                      <a:pt x="13" y="4"/>
                      <a:pt x="8" y="6"/>
                      <a:pt x="3" y="8"/>
                    </a:cubicBezTo>
                    <a:cubicBezTo>
                      <a:pt x="0" y="9"/>
                      <a:pt x="2" y="12"/>
                      <a:pt x="4" y="12"/>
                    </a:cubicBezTo>
                    <a:cubicBezTo>
                      <a:pt x="10" y="10"/>
                      <a:pt x="15" y="7"/>
                      <a:pt x="20" y="4"/>
                    </a:cubicBezTo>
                    <a:cubicBezTo>
                      <a:pt x="22" y="3"/>
                      <a:pt x="20"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4" name="Freeform: Shape 10633"/>
              <p:cNvSpPr/>
              <p:nvPr/>
            </p:nvSpPr>
            <p:spPr bwMode="auto">
              <a:xfrm>
                <a:off x="6633" y="3405"/>
                <a:ext cx="27" cy="15"/>
              </a:xfrm>
              <a:custGeom>
                <a:avLst/>
                <a:gdLst>
                  <a:gd name="T0" fmla="*/ 14 w 17"/>
                  <a:gd name="T1" fmla="*/ 1 h 10"/>
                  <a:gd name="T2" fmla="*/ 2 w 17"/>
                  <a:gd name="T3" fmla="*/ 6 h 10"/>
                  <a:gd name="T4" fmla="*/ 3 w 17"/>
                  <a:gd name="T5" fmla="*/ 9 h 10"/>
                  <a:gd name="T6" fmla="*/ 15 w 17"/>
                  <a:gd name="T7" fmla="*/ 5 h 10"/>
                  <a:gd name="T8" fmla="*/ 14 w 17"/>
                  <a:gd name="T9" fmla="*/ 1 h 10"/>
                </a:gdLst>
                <a:ahLst/>
                <a:cxnLst>
                  <a:cxn ang="0">
                    <a:pos x="T0" y="T1"/>
                  </a:cxn>
                  <a:cxn ang="0">
                    <a:pos x="T2" y="T3"/>
                  </a:cxn>
                  <a:cxn ang="0">
                    <a:pos x="T4" y="T5"/>
                  </a:cxn>
                  <a:cxn ang="0">
                    <a:pos x="T6" y="T7"/>
                  </a:cxn>
                  <a:cxn ang="0">
                    <a:pos x="T8" y="T9"/>
                  </a:cxn>
                </a:cxnLst>
                <a:rect l="0" t="0" r="r" b="b"/>
                <a:pathLst>
                  <a:path w="17" h="10">
                    <a:moveTo>
                      <a:pt x="14" y="1"/>
                    </a:moveTo>
                    <a:cubicBezTo>
                      <a:pt x="2" y="6"/>
                      <a:pt x="2" y="6"/>
                      <a:pt x="2" y="6"/>
                    </a:cubicBezTo>
                    <a:cubicBezTo>
                      <a:pt x="0" y="7"/>
                      <a:pt x="1" y="10"/>
                      <a:pt x="3" y="9"/>
                    </a:cubicBezTo>
                    <a:cubicBezTo>
                      <a:pt x="15" y="5"/>
                      <a:pt x="15" y="5"/>
                      <a:pt x="15" y="5"/>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5" name="Freeform: Shape 10634"/>
              <p:cNvSpPr/>
              <p:nvPr/>
            </p:nvSpPr>
            <p:spPr bwMode="auto">
              <a:xfrm>
                <a:off x="6668" y="3383"/>
                <a:ext cx="19" cy="17"/>
              </a:xfrm>
              <a:custGeom>
                <a:avLst/>
                <a:gdLst>
                  <a:gd name="T0" fmla="*/ 7 w 12"/>
                  <a:gd name="T1" fmla="*/ 3 h 11"/>
                  <a:gd name="T2" fmla="*/ 3 w 12"/>
                  <a:gd name="T3" fmla="*/ 7 h 11"/>
                  <a:gd name="T4" fmla="*/ 4 w 12"/>
                  <a:gd name="T5" fmla="*/ 10 h 11"/>
                  <a:gd name="T6" fmla="*/ 11 w 12"/>
                  <a:gd name="T7" fmla="*/ 4 h 11"/>
                  <a:gd name="T8" fmla="*/ 7 w 12"/>
                  <a:gd name="T9" fmla="*/ 3 h 11"/>
                </a:gdLst>
                <a:ahLst/>
                <a:cxnLst>
                  <a:cxn ang="0">
                    <a:pos x="T0" y="T1"/>
                  </a:cxn>
                  <a:cxn ang="0">
                    <a:pos x="T2" y="T3"/>
                  </a:cxn>
                  <a:cxn ang="0">
                    <a:pos x="T4" y="T5"/>
                  </a:cxn>
                  <a:cxn ang="0">
                    <a:pos x="T6" y="T7"/>
                  </a:cxn>
                  <a:cxn ang="0">
                    <a:pos x="T8" y="T9"/>
                  </a:cxn>
                </a:cxnLst>
                <a:rect l="0" t="0" r="r" b="b"/>
                <a:pathLst>
                  <a:path w="12" h="11">
                    <a:moveTo>
                      <a:pt x="7" y="3"/>
                    </a:moveTo>
                    <a:cubicBezTo>
                      <a:pt x="6" y="5"/>
                      <a:pt x="5" y="6"/>
                      <a:pt x="3" y="7"/>
                    </a:cubicBezTo>
                    <a:cubicBezTo>
                      <a:pt x="0" y="8"/>
                      <a:pt x="2" y="11"/>
                      <a:pt x="4" y="10"/>
                    </a:cubicBezTo>
                    <a:cubicBezTo>
                      <a:pt x="7" y="9"/>
                      <a:pt x="9" y="7"/>
                      <a:pt x="11" y="4"/>
                    </a:cubicBezTo>
                    <a:cubicBezTo>
                      <a:pt x="12" y="2"/>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6" name="Freeform: Shape 10635"/>
              <p:cNvSpPr/>
              <p:nvPr/>
            </p:nvSpPr>
            <p:spPr bwMode="auto">
              <a:xfrm>
                <a:off x="6671" y="3408"/>
                <a:ext cx="22" cy="17"/>
              </a:xfrm>
              <a:custGeom>
                <a:avLst/>
                <a:gdLst>
                  <a:gd name="T0" fmla="*/ 9 w 14"/>
                  <a:gd name="T1" fmla="*/ 2 h 11"/>
                  <a:gd name="T2" fmla="*/ 2 w 14"/>
                  <a:gd name="T3" fmla="*/ 7 h 11"/>
                  <a:gd name="T4" fmla="*/ 3 w 14"/>
                  <a:gd name="T5" fmla="*/ 11 h 11"/>
                  <a:gd name="T6" fmla="*/ 13 w 14"/>
                  <a:gd name="T7" fmla="*/ 3 h 11"/>
                  <a:gd name="T8" fmla="*/ 9 w 14"/>
                  <a:gd name="T9" fmla="*/ 2 h 11"/>
                </a:gdLst>
                <a:ahLst/>
                <a:cxnLst>
                  <a:cxn ang="0">
                    <a:pos x="T0" y="T1"/>
                  </a:cxn>
                  <a:cxn ang="0">
                    <a:pos x="T2" y="T3"/>
                  </a:cxn>
                  <a:cxn ang="0">
                    <a:pos x="T4" y="T5"/>
                  </a:cxn>
                  <a:cxn ang="0">
                    <a:pos x="T6" y="T7"/>
                  </a:cxn>
                  <a:cxn ang="0">
                    <a:pos x="T8" y="T9"/>
                  </a:cxn>
                </a:cxnLst>
                <a:rect l="0" t="0" r="r" b="b"/>
                <a:pathLst>
                  <a:path w="14" h="11">
                    <a:moveTo>
                      <a:pt x="9" y="2"/>
                    </a:moveTo>
                    <a:cubicBezTo>
                      <a:pt x="8" y="5"/>
                      <a:pt x="5" y="6"/>
                      <a:pt x="2" y="7"/>
                    </a:cubicBezTo>
                    <a:cubicBezTo>
                      <a:pt x="0" y="8"/>
                      <a:pt x="1" y="11"/>
                      <a:pt x="3" y="11"/>
                    </a:cubicBezTo>
                    <a:cubicBezTo>
                      <a:pt x="7" y="9"/>
                      <a:pt x="11" y="7"/>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7" name="Freeform: Shape 10636"/>
              <p:cNvSpPr/>
              <p:nvPr/>
            </p:nvSpPr>
            <p:spPr bwMode="auto">
              <a:xfrm>
                <a:off x="6676" y="3428"/>
                <a:ext cx="25" cy="21"/>
              </a:xfrm>
              <a:custGeom>
                <a:avLst/>
                <a:gdLst>
                  <a:gd name="T0" fmla="*/ 12 w 16"/>
                  <a:gd name="T1" fmla="*/ 1 h 13"/>
                  <a:gd name="T2" fmla="*/ 2 w 16"/>
                  <a:gd name="T3" fmla="*/ 8 h 13"/>
                  <a:gd name="T4" fmla="*/ 4 w 16"/>
                  <a:gd name="T5" fmla="*/ 11 h 13"/>
                  <a:gd name="T6" fmla="*/ 14 w 16"/>
                  <a:gd name="T7" fmla="*/ 5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6"/>
                      <a:pt x="2" y="8"/>
                    </a:cubicBezTo>
                    <a:cubicBezTo>
                      <a:pt x="0" y="10"/>
                      <a:pt x="2" y="13"/>
                      <a:pt x="4" y="11"/>
                    </a:cubicBezTo>
                    <a:cubicBezTo>
                      <a:pt x="7" y="9"/>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8" name="Freeform: Shape 10637"/>
              <p:cNvSpPr/>
              <p:nvPr/>
            </p:nvSpPr>
            <p:spPr bwMode="auto">
              <a:xfrm>
                <a:off x="6616" y="3456"/>
                <a:ext cx="44" cy="21"/>
              </a:xfrm>
              <a:custGeom>
                <a:avLst/>
                <a:gdLst>
                  <a:gd name="T0" fmla="*/ 25 w 28"/>
                  <a:gd name="T1" fmla="*/ 1 h 13"/>
                  <a:gd name="T2" fmla="*/ 2 w 28"/>
                  <a:gd name="T3" fmla="*/ 9 h 13"/>
                  <a:gd name="T4" fmla="*/ 3 w 28"/>
                  <a:gd name="T5" fmla="*/ 13 h 13"/>
                  <a:gd name="T6" fmla="*/ 26 w 28"/>
                  <a:gd name="T7" fmla="*/ 4 h 13"/>
                  <a:gd name="T8" fmla="*/ 25 w 28"/>
                  <a:gd name="T9" fmla="*/ 1 h 13"/>
                </a:gdLst>
                <a:ahLst/>
                <a:cxnLst>
                  <a:cxn ang="0">
                    <a:pos x="T0" y="T1"/>
                  </a:cxn>
                  <a:cxn ang="0">
                    <a:pos x="T2" y="T3"/>
                  </a:cxn>
                  <a:cxn ang="0">
                    <a:pos x="T4" y="T5"/>
                  </a:cxn>
                  <a:cxn ang="0">
                    <a:pos x="T6" y="T7"/>
                  </a:cxn>
                  <a:cxn ang="0">
                    <a:pos x="T8" y="T9"/>
                  </a:cxn>
                </a:cxnLst>
                <a:rect l="0" t="0" r="r" b="b"/>
                <a:pathLst>
                  <a:path w="28" h="13">
                    <a:moveTo>
                      <a:pt x="25" y="1"/>
                    </a:moveTo>
                    <a:cubicBezTo>
                      <a:pt x="17" y="3"/>
                      <a:pt x="10" y="7"/>
                      <a:pt x="2" y="9"/>
                    </a:cubicBezTo>
                    <a:cubicBezTo>
                      <a:pt x="0" y="9"/>
                      <a:pt x="0" y="13"/>
                      <a:pt x="3" y="13"/>
                    </a:cubicBezTo>
                    <a:cubicBezTo>
                      <a:pt x="11" y="11"/>
                      <a:pt x="18" y="7"/>
                      <a:pt x="26" y="4"/>
                    </a:cubicBezTo>
                    <a:cubicBezTo>
                      <a:pt x="28" y="3"/>
                      <a:pt x="27" y="0"/>
                      <a:pt x="2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9" name="Freeform: Shape 10638"/>
              <p:cNvSpPr/>
              <p:nvPr/>
            </p:nvSpPr>
            <p:spPr bwMode="auto">
              <a:xfrm>
                <a:off x="6617" y="3433"/>
                <a:ext cx="26" cy="17"/>
              </a:xfrm>
              <a:custGeom>
                <a:avLst/>
                <a:gdLst>
                  <a:gd name="T0" fmla="*/ 11 w 16"/>
                  <a:gd name="T1" fmla="*/ 2 h 11"/>
                  <a:gd name="T2" fmla="*/ 2 w 16"/>
                  <a:gd name="T3" fmla="*/ 7 h 11"/>
                  <a:gd name="T4" fmla="*/ 3 w 16"/>
                  <a:gd name="T5" fmla="*/ 10 h 11"/>
                  <a:gd name="T6" fmla="*/ 14 w 16"/>
                  <a:gd name="T7" fmla="*/ 4 h 11"/>
                  <a:gd name="T8" fmla="*/ 11 w 16"/>
                  <a:gd name="T9" fmla="*/ 2 h 11"/>
                </a:gdLst>
                <a:ahLst/>
                <a:cxnLst>
                  <a:cxn ang="0">
                    <a:pos x="T0" y="T1"/>
                  </a:cxn>
                  <a:cxn ang="0">
                    <a:pos x="T2" y="T3"/>
                  </a:cxn>
                  <a:cxn ang="0">
                    <a:pos x="T4" y="T5"/>
                  </a:cxn>
                  <a:cxn ang="0">
                    <a:pos x="T6" y="T7"/>
                  </a:cxn>
                  <a:cxn ang="0">
                    <a:pos x="T8" y="T9"/>
                  </a:cxn>
                </a:cxnLst>
                <a:rect l="0" t="0" r="r" b="b"/>
                <a:pathLst>
                  <a:path w="16" h="11">
                    <a:moveTo>
                      <a:pt x="11" y="2"/>
                    </a:moveTo>
                    <a:cubicBezTo>
                      <a:pt x="9" y="5"/>
                      <a:pt x="6" y="6"/>
                      <a:pt x="2" y="7"/>
                    </a:cubicBezTo>
                    <a:cubicBezTo>
                      <a:pt x="0" y="7"/>
                      <a:pt x="0" y="11"/>
                      <a:pt x="3" y="10"/>
                    </a:cubicBezTo>
                    <a:cubicBezTo>
                      <a:pt x="7" y="10"/>
                      <a:pt x="11" y="8"/>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0" name="Freeform: Shape 10639"/>
              <p:cNvSpPr/>
              <p:nvPr/>
            </p:nvSpPr>
            <p:spPr bwMode="auto">
              <a:xfrm>
                <a:off x="5983" y="3639"/>
                <a:ext cx="17" cy="11"/>
              </a:xfrm>
              <a:custGeom>
                <a:avLst/>
                <a:gdLst>
                  <a:gd name="T0" fmla="*/ 8 w 11"/>
                  <a:gd name="T1" fmla="*/ 1 h 7"/>
                  <a:gd name="T2" fmla="*/ 5 w 11"/>
                  <a:gd name="T3" fmla="*/ 3 h 7"/>
                  <a:gd name="T4" fmla="*/ 4 w 11"/>
                  <a:gd name="T5" fmla="*/ 3 h 7"/>
                  <a:gd name="T6" fmla="*/ 0 w 11"/>
                  <a:gd name="T7" fmla="*/ 2 h 7"/>
                  <a:gd name="T8" fmla="*/ 3 w 11"/>
                  <a:gd name="T9" fmla="*/ 6 h 7"/>
                  <a:gd name="T10" fmla="*/ 9 w 11"/>
                  <a:gd name="T11" fmla="*/ 5 h 7"/>
                  <a:gd name="T12" fmla="*/ 8 w 1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8" y="1"/>
                    </a:moveTo>
                    <a:cubicBezTo>
                      <a:pt x="7" y="2"/>
                      <a:pt x="6" y="2"/>
                      <a:pt x="5" y="3"/>
                    </a:cubicBezTo>
                    <a:cubicBezTo>
                      <a:pt x="5" y="3"/>
                      <a:pt x="4" y="3"/>
                      <a:pt x="4" y="3"/>
                    </a:cubicBezTo>
                    <a:cubicBezTo>
                      <a:pt x="4" y="0"/>
                      <a:pt x="0" y="0"/>
                      <a:pt x="0" y="2"/>
                    </a:cubicBezTo>
                    <a:cubicBezTo>
                      <a:pt x="0" y="4"/>
                      <a:pt x="1" y="6"/>
                      <a:pt x="3" y="6"/>
                    </a:cubicBezTo>
                    <a:cubicBezTo>
                      <a:pt x="5" y="7"/>
                      <a:pt x="7" y="6"/>
                      <a:pt x="9" y="5"/>
                    </a:cubicBezTo>
                    <a:cubicBezTo>
                      <a:pt x="11" y="4"/>
                      <a:pt x="10" y="1"/>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1" name="Freeform: Shape 10640"/>
              <p:cNvSpPr/>
              <p:nvPr/>
            </p:nvSpPr>
            <p:spPr bwMode="auto">
              <a:xfrm>
                <a:off x="5992" y="3620"/>
                <a:ext cx="25" cy="9"/>
              </a:xfrm>
              <a:custGeom>
                <a:avLst/>
                <a:gdLst>
                  <a:gd name="T0" fmla="*/ 12 w 16"/>
                  <a:gd name="T1" fmla="*/ 0 h 6"/>
                  <a:gd name="T2" fmla="*/ 3 w 16"/>
                  <a:gd name="T3" fmla="*/ 2 h 6"/>
                  <a:gd name="T4" fmla="*/ 3 w 16"/>
                  <a:gd name="T5" fmla="*/ 6 h 6"/>
                  <a:gd name="T6" fmla="*/ 14 w 16"/>
                  <a:gd name="T7" fmla="*/ 4 h 6"/>
                  <a:gd name="T8" fmla="*/ 12 w 16"/>
                  <a:gd name="T9" fmla="*/ 0 h 6"/>
                </a:gdLst>
                <a:ahLst/>
                <a:cxnLst>
                  <a:cxn ang="0">
                    <a:pos x="T0" y="T1"/>
                  </a:cxn>
                  <a:cxn ang="0">
                    <a:pos x="T2" y="T3"/>
                  </a:cxn>
                  <a:cxn ang="0">
                    <a:pos x="T4" y="T5"/>
                  </a:cxn>
                  <a:cxn ang="0">
                    <a:pos x="T6" y="T7"/>
                  </a:cxn>
                  <a:cxn ang="0">
                    <a:pos x="T8" y="T9"/>
                  </a:cxn>
                </a:cxnLst>
                <a:rect l="0" t="0" r="r" b="b"/>
                <a:pathLst>
                  <a:path w="16" h="6">
                    <a:moveTo>
                      <a:pt x="12" y="0"/>
                    </a:moveTo>
                    <a:cubicBezTo>
                      <a:pt x="10" y="1"/>
                      <a:pt x="6" y="3"/>
                      <a:pt x="3" y="2"/>
                    </a:cubicBezTo>
                    <a:cubicBezTo>
                      <a:pt x="1" y="2"/>
                      <a:pt x="0" y="6"/>
                      <a:pt x="3" y="6"/>
                    </a:cubicBezTo>
                    <a:cubicBezTo>
                      <a:pt x="7" y="6"/>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2" name="Freeform: Shape 10641"/>
              <p:cNvSpPr/>
              <p:nvPr/>
            </p:nvSpPr>
            <p:spPr bwMode="auto">
              <a:xfrm>
                <a:off x="6013" y="3585"/>
                <a:ext cx="30" cy="16"/>
              </a:xfrm>
              <a:custGeom>
                <a:avLst/>
                <a:gdLst>
                  <a:gd name="T0" fmla="*/ 16 w 19"/>
                  <a:gd name="T1" fmla="*/ 1 h 10"/>
                  <a:gd name="T2" fmla="*/ 2 w 19"/>
                  <a:gd name="T3" fmla="*/ 6 h 10"/>
                  <a:gd name="T4" fmla="*/ 4 w 19"/>
                  <a:gd name="T5" fmla="*/ 9 h 10"/>
                  <a:gd name="T6" fmla="*/ 17 w 19"/>
                  <a:gd name="T7" fmla="*/ 4 h 10"/>
                  <a:gd name="T8" fmla="*/ 16 w 19"/>
                  <a:gd name="T9" fmla="*/ 1 h 10"/>
                </a:gdLst>
                <a:ahLst/>
                <a:cxnLst>
                  <a:cxn ang="0">
                    <a:pos x="T0" y="T1"/>
                  </a:cxn>
                  <a:cxn ang="0">
                    <a:pos x="T2" y="T3"/>
                  </a:cxn>
                  <a:cxn ang="0">
                    <a:pos x="T4" y="T5"/>
                  </a:cxn>
                  <a:cxn ang="0">
                    <a:pos x="T6" y="T7"/>
                  </a:cxn>
                  <a:cxn ang="0">
                    <a:pos x="T8" y="T9"/>
                  </a:cxn>
                </a:cxnLst>
                <a:rect l="0" t="0" r="r" b="b"/>
                <a:pathLst>
                  <a:path w="19" h="10">
                    <a:moveTo>
                      <a:pt x="16" y="1"/>
                    </a:moveTo>
                    <a:cubicBezTo>
                      <a:pt x="2" y="6"/>
                      <a:pt x="2" y="6"/>
                      <a:pt x="2" y="6"/>
                    </a:cubicBezTo>
                    <a:cubicBezTo>
                      <a:pt x="0" y="7"/>
                      <a:pt x="1" y="10"/>
                      <a:pt x="4" y="9"/>
                    </a:cubicBezTo>
                    <a:cubicBezTo>
                      <a:pt x="17" y="4"/>
                      <a:pt x="17" y="4"/>
                      <a:pt x="17" y="4"/>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3" name="Freeform: Shape 10642"/>
              <p:cNvSpPr/>
              <p:nvPr/>
            </p:nvSpPr>
            <p:spPr bwMode="auto">
              <a:xfrm>
                <a:off x="5998" y="3571"/>
                <a:ext cx="26" cy="14"/>
              </a:xfrm>
              <a:custGeom>
                <a:avLst/>
                <a:gdLst>
                  <a:gd name="T0" fmla="*/ 12 w 16"/>
                  <a:gd name="T1" fmla="*/ 1 h 9"/>
                  <a:gd name="T2" fmla="*/ 2 w 16"/>
                  <a:gd name="T3" fmla="*/ 5 h 9"/>
                  <a:gd name="T4" fmla="*/ 2 w 16"/>
                  <a:gd name="T5" fmla="*/ 8 h 9"/>
                  <a:gd name="T6" fmla="*/ 14 w 16"/>
                  <a:gd name="T7" fmla="*/ 4 h 9"/>
                  <a:gd name="T8" fmla="*/ 12 w 16"/>
                  <a:gd name="T9" fmla="*/ 1 h 9"/>
                </a:gdLst>
                <a:ahLst/>
                <a:cxnLst>
                  <a:cxn ang="0">
                    <a:pos x="T0" y="T1"/>
                  </a:cxn>
                  <a:cxn ang="0">
                    <a:pos x="T2" y="T3"/>
                  </a:cxn>
                  <a:cxn ang="0">
                    <a:pos x="T4" y="T5"/>
                  </a:cxn>
                  <a:cxn ang="0">
                    <a:pos x="T6" y="T7"/>
                  </a:cxn>
                  <a:cxn ang="0">
                    <a:pos x="T8" y="T9"/>
                  </a:cxn>
                </a:cxnLst>
                <a:rect l="0" t="0" r="r" b="b"/>
                <a:pathLst>
                  <a:path w="16" h="9">
                    <a:moveTo>
                      <a:pt x="12" y="1"/>
                    </a:moveTo>
                    <a:cubicBezTo>
                      <a:pt x="9" y="4"/>
                      <a:pt x="5" y="5"/>
                      <a:pt x="2" y="5"/>
                    </a:cubicBezTo>
                    <a:cubicBezTo>
                      <a:pt x="0" y="5"/>
                      <a:pt x="0" y="9"/>
                      <a:pt x="2" y="8"/>
                    </a:cubicBezTo>
                    <a:cubicBezTo>
                      <a:pt x="7" y="8"/>
                      <a:pt x="11" y="7"/>
                      <a:pt x="14" y="4"/>
                    </a:cubicBezTo>
                    <a:cubicBezTo>
                      <a:pt x="16" y="2"/>
                      <a:pt x="13"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4" name="Freeform: Shape 10643"/>
              <p:cNvSpPr/>
              <p:nvPr/>
            </p:nvSpPr>
            <p:spPr bwMode="auto">
              <a:xfrm>
                <a:off x="6011" y="3544"/>
                <a:ext cx="32" cy="15"/>
              </a:xfrm>
              <a:custGeom>
                <a:avLst/>
                <a:gdLst>
                  <a:gd name="T0" fmla="*/ 16 w 20"/>
                  <a:gd name="T1" fmla="*/ 1 h 9"/>
                  <a:gd name="T2" fmla="*/ 4 w 20"/>
                  <a:gd name="T3" fmla="*/ 5 h 9"/>
                  <a:gd name="T4" fmla="*/ 3 w 20"/>
                  <a:gd name="T5" fmla="*/ 8 h 9"/>
                  <a:gd name="T6" fmla="*/ 18 w 20"/>
                  <a:gd name="T7" fmla="*/ 5 h 9"/>
                  <a:gd name="T8" fmla="*/ 16 w 20"/>
                  <a:gd name="T9" fmla="*/ 1 h 9"/>
                </a:gdLst>
                <a:ahLst/>
                <a:cxnLst>
                  <a:cxn ang="0">
                    <a:pos x="T0" y="T1"/>
                  </a:cxn>
                  <a:cxn ang="0">
                    <a:pos x="T2" y="T3"/>
                  </a:cxn>
                  <a:cxn ang="0">
                    <a:pos x="T4" y="T5"/>
                  </a:cxn>
                  <a:cxn ang="0">
                    <a:pos x="T6" y="T7"/>
                  </a:cxn>
                  <a:cxn ang="0">
                    <a:pos x="T8" y="T9"/>
                  </a:cxn>
                </a:cxnLst>
                <a:rect l="0" t="0" r="r" b="b"/>
                <a:pathLst>
                  <a:path w="20" h="9">
                    <a:moveTo>
                      <a:pt x="16" y="1"/>
                    </a:moveTo>
                    <a:cubicBezTo>
                      <a:pt x="13" y="3"/>
                      <a:pt x="8" y="5"/>
                      <a:pt x="4" y="5"/>
                    </a:cubicBezTo>
                    <a:cubicBezTo>
                      <a:pt x="1" y="4"/>
                      <a:pt x="0" y="8"/>
                      <a:pt x="3" y="8"/>
                    </a:cubicBezTo>
                    <a:cubicBezTo>
                      <a:pt x="8" y="9"/>
                      <a:pt x="13" y="6"/>
                      <a:pt x="18" y="5"/>
                    </a:cubicBezTo>
                    <a:cubicBezTo>
                      <a:pt x="20"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5" name="Freeform: Shape 10644"/>
              <p:cNvSpPr/>
              <p:nvPr/>
            </p:nvSpPr>
            <p:spPr bwMode="auto">
              <a:xfrm>
                <a:off x="6022" y="3530"/>
                <a:ext cx="30" cy="10"/>
              </a:xfrm>
              <a:custGeom>
                <a:avLst/>
                <a:gdLst>
                  <a:gd name="T0" fmla="*/ 15 w 19"/>
                  <a:gd name="T1" fmla="*/ 0 h 6"/>
                  <a:gd name="T2" fmla="*/ 2 w 19"/>
                  <a:gd name="T3" fmla="*/ 2 h 6"/>
                  <a:gd name="T4" fmla="*/ 3 w 19"/>
                  <a:gd name="T5" fmla="*/ 6 h 6"/>
                  <a:gd name="T6" fmla="*/ 16 w 19"/>
                  <a:gd name="T7" fmla="*/ 4 h 6"/>
                  <a:gd name="T8" fmla="*/ 15 w 19"/>
                  <a:gd name="T9" fmla="*/ 0 h 6"/>
                </a:gdLst>
                <a:ahLst/>
                <a:cxnLst>
                  <a:cxn ang="0">
                    <a:pos x="T0" y="T1"/>
                  </a:cxn>
                  <a:cxn ang="0">
                    <a:pos x="T2" y="T3"/>
                  </a:cxn>
                  <a:cxn ang="0">
                    <a:pos x="T4" y="T5"/>
                  </a:cxn>
                  <a:cxn ang="0">
                    <a:pos x="T6" y="T7"/>
                  </a:cxn>
                  <a:cxn ang="0">
                    <a:pos x="T8" y="T9"/>
                  </a:cxn>
                </a:cxnLst>
                <a:rect l="0" t="0" r="r" b="b"/>
                <a:pathLst>
                  <a:path w="19" h="6">
                    <a:moveTo>
                      <a:pt x="15" y="0"/>
                    </a:moveTo>
                    <a:cubicBezTo>
                      <a:pt x="11" y="2"/>
                      <a:pt x="7" y="2"/>
                      <a:pt x="2" y="2"/>
                    </a:cubicBezTo>
                    <a:cubicBezTo>
                      <a:pt x="0" y="2"/>
                      <a:pt x="0" y="6"/>
                      <a:pt x="3" y="6"/>
                    </a:cubicBezTo>
                    <a:cubicBezTo>
                      <a:pt x="7" y="6"/>
                      <a:pt x="12" y="5"/>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6" name="Freeform: Shape 10645"/>
              <p:cNvSpPr/>
              <p:nvPr/>
            </p:nvSpPr>
            <p:spPr bwMode="auto">
              <a:xfrm>
                <a:off x="6069" y="3519"/>
                <a:ext cx="30" cy="8"/>
              </a:xfrm>
              <a:custGeom>
                <a:avLst/>
                <a:gdLst>
                  <a:gd name="T0" fmla="*/ 18 w 19"/>
                  <a:gd name="T1" fmla="*/ 1 h 5"/>
                  <a:gd name="T2" fmla="*/ 12 w 19"/>
                  <a:gd name="T3" fmla="*/ 0 h 5"/>
                  <a:gd name="T4" fmla="*/ 4 w 19"/>
                  <a:gd name="T5" fmla="*/ 1 h 5"/>
                  <a:gd name="T6" fmla="*/ 3 w 19"/>
                  <a:gd name="T7" fmla="*/ 5 h 5"/>
                  <a:gd name="T8" fmla="*/ 10 w 19"/>
                  <a:gd name="T9" fmla="*/ 4 h 5"/>
                  <a:gd name="T10" fmla="*/ 15 w 19"/>
                  <a:gd name="T11" fmla="*/ 4 h 5"/>
                  <a:gd name="T12" fmla="*/ 16 w 19"/>
                  <a:gd name="T13" fmla="*/ 4 h 5"/>
                  <a:gd name="T14" fmla="*/ 17 w 19"/>
                  <a:gd name="T15" fmla="*/ 4 h 5"/>
                  <a:gd name="T16" fmla="*/ 18 w 19"/>
                  <a:gd name="T17" fmla="*/ 3 h 5"/>
                  <a:gd name="T18" fmla="*/ 18 w 19"/>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8" y="1"/>
                    </a:moveTo>
                    <a:cubicBezTo>
                      <a:pt x="17" y="0"/>
                      <a:pt x="14" y="0"/>
                      <a:pt x="12" y="0"/>
                    </a:cubicBezTo>
                    <a:cubicBezTo>
                      <a:pt x="9" y="1"/>
                      <a:pt x="6" y="1"/>
                      <a:pt x="4" y="1"/>
                    </a:cubicBezTo>
                    <a:cubicBezTo>
                      <a:pt x="1" y="1"/>
                      <a:pt x="0" y="4"/>
                      <a:pt x="3" y="5"/>
                    </a:cubicBezTo>
                    <a:cubicBezTo>
                      <a:pt x="5" y="5"/>
                      <a:pt x="8" y="4"/>
                      <a:pt x="10" y="4"/>
                    </a:cubicBezTo>
                    <a:cubicBezTo>
                      <a:pt x="12" y="4"/>
                      <a:pt x="13" y="4"/>
                      <a:pt x="15" y="4"/>
                    </a:cubicBezTo>
                    <a:cubicBezTo>
                      <a:pt x="15" y="4"/>
                      <a:pt x="16" y="4"/>
                      <a:pt x="16" y="4"/>
                    </a:cubicBezTo>
                    <a:cubicBezTo>
                      <a:pt x="16" y="4"/>
                      <a:pt x="17" y="4"/>
                      <a:pt x="17" y="4"/>
                    </a:cubicBezTo>
                    <a:cubicBezTo>
                      <a:pt x="18" y="4"/>
                      <a:pt x="18" y="4"/>
                      <a:pt x="18" y="3"/>
                    </a:cubicBezTo>
                    <a:cubicBezTo>
                      <a:pt x="19" y="3"/>
                      <a:pt x="19" y="1"/>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7" name="Freeform: Shape 10646"/>
              <p:cNvSpPr/>
              <p:nvPr/>
            </p:nvSpPr>
            <p:spPr bwMode="auto">
              <a:xfrm>
                <a:off x="6061" y="3543"/>
                <a:ext cx="29" cy="12"/>
              </a:xfrm>
              <a:custGeom>
                <a:avLst/>
                <a:gdLst>
                  <a:gd name="T0" fmla="*/ 17 w 18"/>
                  <a:gd name="T1" fmla="*/ 1 h 8"/>
                  <a:gd name="T2" fmla="*/ 13 w 18"/>
                  <a:gd name="T3" fmla="*/ 1 h 8"/>
                  <a:gd name="T4" fmla="*/ 8 w 18"/>
                  <a:gd name="T5" fmla="*/ 3 h 8"/>
                  <a:gd name="T6" fmla="*/ 3 w 18"/>
                  <a:gd name="T7" fmla="*/ 5 h 8"/>
                  <a:gd name="T8" fmla="*/ 3 w 18"/>
                  <a:gd name="T9" fmla="*/ 8 h 8"/>
                  <a:gd name="T10" fmla="*/ 9 w 18"/>
                  <a:gd name="T11" fmla="*/ 7 h 8"/>
                  <a:gd name="T12" fmla="*/ 13 w 18"/>
                  <a:gd name="T13" fmla="*/ 5 h 8"/>
                  <a:gd name="T14" fmla="*/ 15 w 18"/>
                  <a:gd name="T15" fmla="*/ 5 h 8"/>
                  <a:gd name="T16" fmla="*/ 17 w 18"/>
                  <a:gd name="T17" fmla="*/ 4 h 8"/>
                  <a:gd name="T18" fmla="*/ 17 w 18"/>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8">
                    <a:moveTo>
                      <a:pt x="17" y="1"/>
                    </a:moveTo>
                    <a:cubicBezTo>
                      <a:pt x="16" y="0"/>
                      <a:pt x="14" y="1"/>
                      <a:pt x="13" y="1"/>
                    </a:cubicBezTo>
                    <a:cubicBezTo>
                      <a:pt x="11" y="2"/>
                      <a:pt x="10" y="3"/>
                      <a:pt x="8" y="3"/>
                    </a:cubicBezTo>
                    <a:cubicBezTo>
                      <a:pt x="7" y="4"/>
                      <a:pt x="5" y="5"/>
                      <a:pt x="3" y="5"/>
                    </a:cubicBezTo>
                    <a:cubicBezTo>
                      <a:pt x="1" y="4"/>
                      <a:pt x="0" y="8"/>
                      <a:pt x="3" y="8"/>
                    </a:cubicBezTo>
                    <a:cubicBezTo>
                      <a:pt x="5" y="8"/>
                      <a:pt x="7" y="8"/>
                      <a:pt x="9" y="7"/>
                    </a:cubicBezTo>
                    <a:cubicBezTo>
                      <a:pt x="11" y="6"/>
                      <a:pt x="12" y="6"/>
                      <a:pt x="13" y="5"/>
                    </a:cubicBezTo>
                    <a:cubicBezTo>
                      <a:pt x="14" y="5"/>
                      <a:pt x="14" y="5"/>
                      <a:pt x="15" y="5"/>
                    </a:cubicBezTo>
                    <a:cubicBezTo>
                      <a:pt x="15" y="5"/>
                      <a:pt x="16" y="5"/>
                      <a:pt x="17" y="4"/>
                    </a:cubicBezTo>
                    <a:cubicBezTo>
                      <a:pt x="18" y="4"/>
                      <a:pt x="18" y="2"/>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8" name="Freeform: Shape 10647"/>
              <p:cNvSpPr/>
              <p:nvPr/>
            </p:nvSpPr>
            <p:spPr bwMode="auto">
              <a:xfrm>
                <a:off x="6065" y="3570"/>
                <a:ext cx="23" cy="9"/>
              </a:xfrm>
              <a:custGeom>
                <a:avLst/>
                <a:gdLst>
                  <a:gd name="T0" fmla="*/ 14 w 15"/>
                  <a:gd name="T1" fmla="*/ 0 h 6"/>
                  <a:gd name="T2" fmla="*/ 9 w 15"/>
                  <a:gd name="T3" fmla="*/ 1 h 6"/>
                  <a:gd name="T4" fmla="*/ 3 w 15"/>
                  <a:gd name="T5" fmla="*/ 2 h 6"/>
                  <a:gd name="T6" fmla="*/ 4 w 15"/>
                  <a:gd name="T7" fmla="*/ 6 h 6"/>
                  <a:gd name="T8" fmla="*/ 9 w 15"/>
                  <a:gd name="T9" fmla="*/ 4 h 6"/>
                  <a:gd name="T10" fmla="*/ 12 w 15"/>
                  <a:gd name="T11" fmla="*/ 4 h 6"/>
                  <a:gd name="T12" fmla="*/ 13 w 15"/>
                  <a:gd name="T13" fmla="*/ 4 h 6"/>
                  <a:gd name="T14" fmla="*/ 14 w 15"/>
                  <a:gd name="T15" fmla="*/ 4 h 6"/>
                  <a:gd name="T16" fmla="*/ 14 w 15"/>
                  <a:gd name="T17" fmla="*/ 3 h 6"/>
                  <a:gd name="T18" fmla="*/ 15 w 15"/>
                  <a:gd name="T19" fmla="*/ 1 h 6"/>
                  <a:gd name="T20" fmla="*/ 15 w 15"/>
                  <a:gd name="T21" fmla="*/ 1 h 6"/>
                  <a:gd name="T22" fmla="*/ 14 w 1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6">
                    <a:moveTo>
                      <a:pt x="14" y="0"/>
                    </a:moveTo>
                    <a:cubicBezTo>
                      <a:pt x="12" y="0"/>
                      <a:pt x="10" y="0"/>
                      <a:pt x="9" y="1"/>
                    </a:cubicBezTo>
                    <a:cubicBezTo>
                      <a:pt x="7" y="1"/>
                      <a:pt x="5" y="1"/>
                      <a:pt x="3" y="2"/>
                    </a:cubicBezTo>
                    <a:cubicBezTo>
                      <a:pt x="0" y="3"/>
                      <a:pt x="2" y="6"/>
                      <a:pt x="4" y="6"/>
                    </a:cubicBezTo>
                    <a:cubicBezTo>
                      <a:pt x="6" y="5"/>
                      <a:pt x="7" y="5"/>
                      <a:pt x="9" y="4"/>
                    </a:cubicBezTo>
                    <a:cubicBezTo>
                      <a:pt x="10" y="4"/>
                      <a:pt x="11" y="4"/>
                      <a:pt x="12" y="4"/>
                    </a:cubicBezTo>
                    <a:cubicBezTo>
                      <a:pt x="12" y="4"/>
                      <a:pt x="13" y="4"/>
                      <a:pt x="13" y="4"/>
                    </a:cubicBezTo>
                    <a:cubicBezTo>
                      <a:pt x="13" y="4"/>
                      <a:pt x="13" y="4"/>
                      <a:pt x="14" y="4"/>
                    </a:cubicBezTo>
                    <a:cubicBezTo>
                      <a:pt x="14" y="3"/>
                      <a:pt x="14" y="3"/>
                      <a:pt x="14" y="3"/>
                    </a:cubicBezTo>
                    <a:cubicBezTo>
                      <a:pt x="15" y="3"/>
                      <a:pt x="15" y="2"/>
                      <a:pt x="15" y="1"/>
                    </a:cubicBezTo>
                    <a:cubicBezTo>
                      <a:pt x="15" y="1"/>
                      <a:pt x="15" y="1"/>
                      <a:pt x="15" y="1"/>
                    </a:cubicBezTo>
                    <a:cubicBezTo>
                      <a:pt x="15" y="0"/>
                      <a:pt x="14"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9" name="Freeform: Shape 10648"/>
              <p:cNvSpPr/>
              <p:nvPr/>
            </p:nvSpPr>
            <p:spPr bwMode="auto">
              <a:xfrm>
                <a:off x="6038" y="3617"/>
                <a:ext cx="27" cy="11"/>
              </a:xfrm>
              <a:custGeom>
                <a:avLst/>
                <a:gdLst>
                  <a:gd name="T0" fmla="*/ 13 w 17"/>
                  <a:gd name="T1" fmla="*/ 0 h 7"/>
                  <a:gd name="T2" fmla="*/ 2 w 17"/>
                  <a:gd name="T3" fmla="*/ 3 h 7"/>
                  <a:gd name="T4" fmla="*/ 3 w 17"/>
                  <a:gd name="T5" fmla="*/ 7 h 7"/>
                  <a:gd name="T6" fmla="*/ 15 w 17"/>
                  <a:gd name="T7" fmla="*/ 4 h 7"/>
                  <a:gd name="T8" fmla="*/ 13 w 17"/>
                  <a:gd name="T9" fmla="*/ 0 h 7"/>
                </a:gdLst>
                <a:ahLst/>
                <a:cxnLst>
                  <a:cxn ang="0">
                    <a:pos x="T0" y="T1"/>
                  </a:cxn>
                  <a:cxn ang="0">
                    <a:pos x="T2" y="T3"/>
                  </a:cxn>
                  <a:cxn ang="0">
                    <a:pos x="T4" y="T5"/>
                  </a:cxn>
                  <a:cxn ang="0">
                    <a:pos x="T6" y="T7"/>
                  </a:cxn>
                  <a:cxn ang="0">
                    <a:pos x="T8" y="T9"/>
                  </a:cxn>
                </a:cxnLst>
                <a:rect l="0" t="0" r="r" b="b"/>
                <a:pathLst>
                  <a:path w="17" h="7">
                    <a:moveTo>
                      <a:pt x="13" y="0"/>
                    </a:moveTo>
                    <a:cubicBezTo>
                      <a:pt x="10" y="2"/>
                      <a:pt x="6" y="3"/>
                      <a:pt x="2" y="3"/>
                    </a:cubicBezTo>
                    <a:cubicBezTo>
                      <a:pt x="0" y="3"/>
                      <a:pt x="0" y="7"/>
                      <a:pt x="3" y="7"/>
                    </a:cubicBezTo>
                    <a:cubicBezTo>
                      <a:pt x="7" y="7"/>
                      <a:pt x="11" y="5"/>
                      <a:pt x="15" y="4"/>
                    </a:cubicBezTo>
                    <a:cubicBezTo>
                      <a:pt x="17" y="3"/>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0" name="Freeform: Shape 10649"/>
              <p:cNvSpPr/>
              <p:nvPr/>
            </p:nvSpPr>
            <p:spPr bwMode="auto">
              <a:xfrm>
                <a:off x="6014" y="3648"/>
                <a:ext cx="29" cy="13"/>
              </a:xfrm>
              <a:custGeom>
                <a:avLst/>
                <a:gdLst>
                  <a:gd name="T0" fmla="*/ 14 w 18"/>
                  <a:gd name="T1" fmla="*/ 1 h 8"/>
                  <a:gd name="T2" fmla="*/ 2 w 18"/>
                  <a:gd name="T3" fmla="*/ 4 h 8"/>
                  <a:gd name="T4" fmla="*/ 3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7" y="4"/>
                      <a:pt x="2" y="4"/>
                    </a:cubicBezTo>
                    <a:cubicBezTo>
                      <a:pt x="0" y="4"/>
                      <a:pt x="0" y="8"/>
                      <a:pt x="3" y="8"/>
                    </a:cubicBezTo>
                    <a:cubicBezTo>
                      <a:pt x="7" y="7"/>
                      <a:pt x="11"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1" name="Freeform: Shape 10650"/>
              <p:cNvSpPr/>
              <p:nvPr/>
            </p:nvSpPr>
            <p:spPr bwMode="auto">
              <a:xfrm>
                <a:off x="5994" y="3673"/>
                <a:ext cx="31" cy="11"/>
              </a:xfrm>
              <a:custGeom>
                <a:avLst/>
                <a:gdLst>
                  <a:gd name="T0" fmla="*/ 17 w 20"/>
                  <a:gd name="T1" fmla="*/ 1 h 7"/>
                  <a:gd name="T2" fmla="*/ 3 w 20"/>
                  <a:gd name="T3" fmla="*/ 2 h 7"/>
                  <a:gd name="T4" fmla="*/ 2 w 20"/>
                  <a:gd name="T5" fmla="*/ 6 h 7"/>
                  <a:gd name="T6" fmla="*/ 18 w 20"/>
                  <a:gd name="T7" fmla="*/ 5 h 7"/>
                  <a:gd name="T8" fmla="*/ 17 w 20"/>
                  <a:gd name="T9" fmla="*/ 1 h 7"/>
                </a:gdLst>
                <a:ahLst/>
                <a:cxnLst>
                  <a:cxn ang="0">
                    <a:pos x="T0" y="T1"/>
                  </a:cxn>
                  <a:cxn ang="0">
                    <a:pos x="T2" y="T3"/>
                  </a:cxn>
                  <a:cxn ang="0">
                    <a:pos x="T4" y="T5"/>
                  </a:cxn>
                  <a:cxn ang="0">
                    <a:pos x="T6" y="T7"/>
                  </a:cxn>
                  <a:cxn ang="0">
                    <a:pos x="T8" y="T9"/>
                  </a:cxn>
                </a:cxnLst>
                <a:rect l="0" t="0" r="r" b="b"/>
                <a:pathLst>
                  <a:path w="20" h="7">
                    <a:moveTo>
                      <a:pt x="17" y="1"/>
                    </a:moveTo>
                    <a:cubicBezTo>
                      <a:pt x="12" y="3"/>
                      <a:pt x="7" y="3"/>
                      <a:pt x="3" y="2"/>
                    </a:cubicBezTo>
                    <a:cubicBezTo>
                      <a:pt x="0" y="1"/>
                      <a:pt x="0" y="5"/>
                      <a:pt x="2" y="6"/>
                    </a:cubicBezTo>
                    <a:cubicBezTo>
                      <a:pt x="7" y="7"/>
                      <a:pt x="13" y="7"/>
                      <a:pt x="18" y="5"/>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2" name="Freeform: Shape 10651"/>
              <p:cNvSpPr/>
              <p:nvPr/>
            </p:nvSpPr>
            <p:spPr bwMode="auto">
              <a:xfrm>
                <a:off x="6036" y="3673"/>
                <a:ext cx="35" cy="18"/>
              </a:xfrm>
              <a:custGeom>
                <a:avLst/>
                <a:gdLst>
                  <a:gd name="T0" fmla="*/ 19 w 22"/>
                  <a:gd name="T1" fmla="*/ 1 h 11"/>
                  <a:gd name="T2" fmla="*/ 2 w 22"/>
                  <a:gd name="T3" fmla="*/ 7 h 11"/>
                  <a:gd name="T4" fmla="*/ 4 w 22"/>
                  <a:gd name="T5" fmla="*/ 11 h 11"/>
                  <a:gd name="T6" fmla="*/ 20 w 22"/>
                  <a:gd name="T7" fmla="*/ 5 h 11"/>
                  <a:gd name="T8" fmla="*/ 19 w 22"/>
                  <a:gd name="T9" fmla="*/ 1 h 11"/>
                </a:gdLst>
                <a:ahLst/>
                <a:cxnLst>
                  <a:cxn ang="0">
                    <a:pos x="T0" y="T1"/>
                  </a:cxn>
                  <a:cxn ang="0">
                    <a:pos x="T2" y="T3"/>
                  </a:cxn>
                  <a:cxn ang="0">
                    <a:pos x="T4" y="T5"/>
                  </a:cxn>
                  <a:cxn ang="0">
                    <a:pos x="T6" y="T7"/>
                  </a:cxn>
                  <a:cxn ang="0">
                    <a:pos x="T8" y="T9"/>
                  </a:cxn>
                </a:cxnLst>
                <a:rect l="0" t="0" r="r" b="b"/>
                <a:pathLst>
                  <a:path w="22" h="11">
                    <a:moveTo>
                      <a:pt x="19" y="1"/>
                    </a:moveTo>
                    <a:cubicBezTo>
                      <a:pt x="2" y="7"/>
                      <a:pt x="2" y="7"/>
                      <a:pt x="2" y="7"/>
                    </a:cubicBezTo>
                    <a:cubicBezTo>
                      <a:pt x="0" y="8"/>
                      <a:pt x="2" y="11"/>
                      <a:pt x="4" y="11"/>
                    </a:cubicBezTo>
                    <a:cubicBezTo>
                      <a:pt x="20" y="5"/>
                      <a:pt x="20" y="5"/>
                      <a:pt x="20" y="5"/>
                    </a:cubicBezTo>
                    <a:cubicBezTo>
                      <a:pt x="22" y="4"/>
                      <a:pt x="21"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3" name="Freeform: Shape 10652"/>
              <p:cNvSpPr/>
              <p:nvPr/>
            </p:nvSpPr>
            <p:spPr bwMode="auto">
              <a:xfrm>
                <a:off x="6057" y="3700"/>
                <a:ext cx="27" cy="13"/>
              </a:xfrm>
              <a:custGeom>
                <a:avLst/>
                <a:gdLst>
                  <a:gd name="T0" fmla="*/ 13 w 17"/>
                  <a:gd name="T1" fmla="*/ 1 h 8"/>
                  <a:gd name="T2" fmla="*/ 3 w 17"/>
                  <a:gd name="T3" fmla="*/ 4 h 8"/>
                  <a:gd name="T4" fmla="*/ 3 w 17"/>
                  <a:gd name="T5" fmla="*/ 7 h 8"/>
                  <a:gd name="T6" fmla="*/ 15 w 17"/>
                  <a:gd name="T7" fmla="*/ 5 h 8"/>
                  <a:gd name="T8" fmla="*/ 13 w 17"/>
                  <a:gd name="T9" fmla="*/ 1 h 8"/>
                </a:gdLst>
                <a:ahLst/>
                <a:cxnLst>
                  <a:cxn ang="0">
                    <a:pos x="T0" y="T1"/>
                  </a:cxn>
                  <a:cxn ang="0">
                    <a:pos x="T2" y="T3"/>
                  </a:cxn>
                  <a:cxn ang="0">
                    <a:pos x="T4" y="T5"/>
                  </a:cxn>
                  <a:cxn ang="0">
                    <a:pos x="T6" y="T7"/>
                  </a:cxn>
                  <a:cxn ang="0">
                    <a:pos x="T8" y="T9"/>
                  </a:cxn>
                </a:cxnLst>
                <a:rect l="0" t="0" r="r" b="b"/>
                <a:pathLst>
                  <a:path w="17" h="8">
                    <a:moveTo>
                      <a:pt x="13" y="1"/>
                    </a:moveTo>
                    <a:cubicBezTo>
                      <a:pt x="10" y="2"/>
                      <a:pt x="7" y="4"/>
                      <a:pt x="3" y="4"/>
                    </a:cubicBezTo>
                    <a:cubicBezTo>
                      <a:pt x="1" y="3"/>
                      <a:pt x="0" y="7"/>
                      <a:pt x="3" y="7"/>
                    </a:cubicBezTo>
                    <a:cubicBezTo>
                      <a:pt x="7" y="8"/>
                      <a:pt x="11" y="6"/>
                      <a:pt x="15" y="5"/>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4" name="Freeform: Shape 10653"/>
              <p:cNvSpPr/>
              <p:nvPr/>
            </p:nvSpPr>
            <p:spPr bwMode="auto">
              <a:xfrm>
                <a:off x="6079" y="3717"/>
                <a:ext cx="31" cy="11"/>
              </a:xfrm>
              <a:custGeom>
                <a:avLst/>
                <a:gdLst>
                  <a:gd name="T0" fmla="*/ 18 w 20"/>
                  <a:gd name="T1" fmla="*/ 0 h 7"/>
                  <a:gd name="T2" fmla="*/ 3 w 20"/>
                  <a:gd name="T3" fmla="*/ 3 h 7"/>
                  <a:gd name="T4" fmla="*/ 4 w 20"/>
                  <a:gd name="T5" fmla="*/ 6 h 7"/>
                  <a:gd name="T6" fmla="*/ 18 w 20"/>
                  <a:gd name="T7" fmla="*/ 4 h 7"/>
                  <a:gd name="T8" fmla="*/ 18 w 20"/>
                  <a:gd name="T9" fmla="*/ 0 h 7"/>
                </a:gdLst>
                <a:ahLst/>
                <a:cxnLst>
                  <a:cxn ang="0">
                    <a:pos x="T0" y="T1"/>
                  </a:cxn>
                  <a:cxn ang="0">
                    <a:pos x="T2" y="T3"/>
                  </a:cxn>
                  <a:cxn ang="0">
                    <a:pos x="T4" y="T5"/>
                  </a:cxn>
                  <a:cxn ang="0">
                    <a:pos x="T6" y="T7"/>
                  </a:cxn>
                  <a:cxn ang="0">
                    <a:pos x="T8" y="T9"/>
                  </a:cxn>
                </a:cxnLst>
                <a:rect l="0" t="0" r="r" b="b"/>
                <a:pathLst>
                  <a:path w="20" h="7">
                    <a:moveTo>
                      <a:pt x="18" y="0"/>
                    </a:moveTo>
                    <a:cubicBezTo>
                      <a:pt x="13" y="0"/>
                      <a:pt x="7" y="1"/>
                      <a:pt x="3" y="3"/>
                    </a:cubicBezTo>
                    <a:cubicBezTo>
                      <a:pt x="0" y="3"/>
                      <a:pt x="2" y="7"/>
                      <a:pt x="4" y="6"/>
                    </a:cubicBezTo>
                    <a:cubicBezTo>
                      <a:pt x="8" y="5"/>
                      <a:pt x="13" y="4"/>
                      <a:pt x="18" y="4"/>
                    </a:cubicBezTo>
                    <a:cubicBezTo>
                      <a:pt x="20" y="4"/>
                      <a:pt x="20"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5" name="Freeform: Shape 10654"/>
              <p:cNvSpPr/>
              <p:nvPr/>
            </p:nvSpPr>
            <p:spPr bwMode="auto">
              <a:xfrm>
                <a:off x="6109" y="3697"/>
                <a:ext cx="28" cy="12"/>
              </a:xfrm>
              <a:custGeom>
                <a:avLst/>
                <a:gdLst>
                  <a:gd name="T0" fmla="*/ 15 w 18"/>
                  <a:gd name="T1" fmla="*/ 1 h 8"/>
                  <a:gd name="T2" fmla="*/ 3 w 18"/>
                  <a:gd name="T3" fmla="*/ 4 h 8"/>
                  <a:gd name="T4" fmla="*/ 3 w 18"/>
                  <a:gd name="T5" fmla="*/ 8 h 8"/>
                  <a:gd name="T6" fmla="*/ 16 w 18"/>
                  <a:gd name="T7" fmla="*/ 5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3"/>
                      <a:pt x="7" y="4"/>
                      <a:pt x="3" y="4"/>
                    </a:cubicBezTo>
                    <a:cubicBezTo>
                      <a:pt x="0" y="4"/>
                      <a:pt x="1" y="8"/>
                      <a:pt x="3" y="8"/>
                    </a:cubicBezTo>
                    <a:cubicBezTo>
                      <a:pt x="8" y="8"/>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6" name="Freeform: Shape 10655"/>
              <p:cNvSpPr/>
              <p:nvPr/>
            </p:nvSpPr>
            <p:spPr bwMode="auto">
              <a:xfrm>
                <a:off x="6107" y="3672"/>
                <a:ext cx="28" cy="12"/>
              </a:xfrm>
              <a:custGeom>
                <a:avLst/>
                <a:gdLst>
                  <a:gd name="T0" fmla="*/ 14 w 18"/>
                  <a:gd name="T1" fmla="*/ 1 h 8"/>
                  <a:gd name="T2" fmla="*/ 2 w 18"/>
                  <a:gd name="T3" fmla="*/ 4 h 8"/>
                  <a:gd name="T4" fmla="*/ 3 w 18"/>
                  <a:gd name="T5" fmla="*/ 7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2"/>
                      <a:pt x="2" y="4"/>
                    </a:cubicBezTo>
                    <a:cubicBezTo>
                      <a:pt x="0" y="5"/>
                      <a:pt x="1" y="8"/>
                      <a:pt x="3" y="7"/>
                    </a:cubicBezTo>
                    <a:cubicBezTo>
                      <a:pt x="7" y="6"/>
                      <a:pt x="12"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7" name="Freeform: Shape 10656"/>
              <p:cNvSpPr/>
              <p:nvPr/>
            </p:nvSpPr>
            <p:spPr bwMode="auto">
              <a:xfrm>
                <a:off x="6084" y="3647"/>
                <a:ext cx="28" cy="12"/>
              </a:xfrm>
              <a:custGeom>
                <a:avLst/>
                <a:gdLst>
                  <a:gd name="T0" fmla="*/ 14 w 18"/>
                  <a:gd name="T1" fmla="*/ 1 h 8"/>
                  <a:gd name="T2" fmla="*/ 2 w 18"/>
                  <a:gd name="T3" fmla="*/ 4 h 8"/>
                  <a:gd name="T4" fmla="*/ 3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7" y="4"/>
                      <a:pt x="2" y="4"/>
                    </a:cubicBezTo>
                    <a:cubicBezTo>
                      <a:pt x="0" y="4"/>
                      <a:pt x="0" y="8"/>
                      <a:pt x="3" y="8"/>
                    </a:cubicBezTo>
                    <a:cubicBezTo>
                      <a:pt x="7" y="7"/>
                      <a:pt x="11"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8" name="Freeform: Shape 10657"/>
              <p:cNvSpPr/>
              <p:nvPr/>
            </p:nvSpPr>
            <p:spPr bwMode="auto">
              <a:xfrm>
                <a:off x="6087" y="3609"/>
                <a:ext cx="28" cy="12"/>
              </a:xfrm>
              <a:custGeom>
                <a:avLst/>
                <a:gdLst>
                  <a:gd name="T0" fmla="*/ 14 w 18"/>
                  <a:gd name="T1" fmla="*/ 1 h 8"/>
                  <a:gd name="T2" fmla="*/ 2 w 18"/>
                  <a:gd name="T3" fmla="*/ 4 h 8"/>
                  <a:gd name="T4" fmla="*/ 3 w 18"/>
                  <a:gd name="T5" fmla="*/ 8 h 8"/>
                  <a:gd name="T6" fmla="*/ 16 w 18"/>
                  <a:gd name="T7" fmla="*/ 5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3"/>
                      <a:pt x="6" y="4"/>
                      <a:pt x="2" y="4"/>
                    </a:cubicBezTo>
                    <a:cubicBezTo>
                      <a:pt x="0" y="4"/>
                      <a:pt x="0" y="8"/>
                      <a:pt x="3" y="8"/>
                    </a:cubicBezTo>
                    <a:cubicBezTo>
                      <a:pt x="7" y="8"/>
                      <a:pt x="11" y="6"/>
                      <a:pt x="16" y="5"/>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9" name="Freeform: Shape 10658"/>
              <p:cNvSpPr/>
              <p:nvPr/>
            </p:nvSpPr>
            <p:spPr bwMode="auto">
              <a:xfrm>
                <a:off x="6118" y="3585"/>
                <a:ext cx="27" cy="11"/>
              </a:xfrm>
              <a:custGeom>
                <a:avLst/>
                <a:gdLst>
                  <a:gd name="T0" fmla="*/ 13 w 17"/>
                  <a:gd name="T1" fmla="*/ 2 h 7"/>
                  <a:gd name="T2" fmla="*/ 4 w 17"/>
                  <a:gd name="T3" fmla="*/ 1 h 7"/>
                  <a:gd name="T4" fmla="*/ 2 w 17"/>
                  <a:gd name="T5" fmla="*/ 4 h 7"/>
                  <a:gd name="T6" fmla="*/ 15 w 17"/>
                  <a:gd name="T7" fmla="*/ 5 h 7"/>
                  <a:gd name="T8" fmla="*/ 13 w 17"/>
                  <a:gd name="T9" fmla="*/ 2 h 7"/>
                </a:gdLst>
                <a:ahLst/>
                <a:cxnLst>
                  <a:cxn ang="0">
                    <a:pos x="T0" y="T1"/>
                  </a:cxn>
                  <a:cxn ang="0">
                    <a:pos x="T2" y="T3"/>
                  </a:cxn>
                  <a:cxn ang="0">
                    <a:pos x="T4" y="T5"/>
                  </a:cxn>
                  <a:cxn ang="0">
                    <a:pos x="T6" y="T7"/>
                  </a:cxn>
                  <a:cxn ang="0">
                    <a:pos x="T8" y="T9"/>
                  </a:cxn>
                </a:cxnLst>
                <a:rect l="0" t="0" r="r" b="b"/>
                <a:pathLst>
                  <a:path w="17" h="7">
                    <a:moveTo>
                      <a:pt x="13" y="2"/>
                    </a:moveTo>
                    <a:cubicBezTo>
                      <a:pt x="10" y="3"/>
                      <a:pt x="7" y="2"/>
                      <a:pt x="4" y="1"/>
                    </a:cubicBezTo>
                    <a:cubicBezTo>
                      <a:pt x="2" y="0"/>
                      <a:pt x="0" y="3"/>
                      <a:pt x="2" y="4"/>
                    </a:cubicBezTo>
                    <a:cubicBezTo>
                      <a:pt x="6" y="6"/>
                      <a:pt x="10" y="7"/>
                      <a:pt x="15" y="5"/>
                    </a:cubicBezTo>
                    <a:cubicBezTo>
                      <a:pt x="17" y="4"/>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0" name="Freeform: Shape 10659"/>
              <p:cNvSpPr/>
              <p:nvPr/>
            </p:nvSpPr>
            <p:spPr bwMode="auto">
              <a:xfrm>
                <a:off x="6117" y="3562"/>
                <a:ext cx="31" cy="15"/>
              </a:xfrm>
              <a:custGeom>
                <a:avLst/>
                <a:gdLst>
                  <a:gd name="T0" fmla="*/ 16 w 20"/>
                  <a:gd name="T1" fmla="*/ 1 h 10"/>
                  <a:gd name="T2" fmla="*/ 3 w 20"/>
                  <a:gd name="T3" fmla="*/ 6 h 10"/>
                  <a:gd name="T4" fmla="*/ 4 w 20"/>
                  <a:gd name="T5" fmla="*/ 9 h 10"/>
                  <a:gd name="T6" fmla="*/ 17 w 20"/>
                  <a:gd name="T7" fmla="*/ 4 h 10"/>
                  <a:gd name="T8" fmla="*/ 16 w 20"/>
                  <a:gd name="T9" fmla="*/ 1 h 10"/>
                </a:gdLst>
                <a:ahLst/>
                <a:cxnLst>
                  <a:cxn ang="0">
                    <a:pos x="T0" y="T1"/>
                  </a:cxn>
                  <a:cxn ang="0">
                    <a:pos x="T2" y="T3"/>
                  </a:cxn>
                  <a:cxn ang="0">
                    <a:pos x="T4" y="T5"/>
                  </a:cxn>
                  <a:cxn ang="0">
                    <a:pos x="T6" y="T7"/>
                  </a:cxn>
                  <a:cxn ang="0">
                    <a:pos x="T8" y="T9"/>
                  </a:cxn>
                </a:cxnLst>
                <a:rect l="0" t="0" r="r" b="b"/>
                <a:pathLst>
                  <a:path w="20" h="10">
                    <a:moveTo>
                      <a:pt x="16" y="1"/>
                    </a:moveTo>
                    <a:cubicBezTo>
                      <a:pt x="3" y="6"/>
                      <a:pt x="3" y="6"/>
                      <a:pt x="3" y="6"/>
                    </a:cubicBezTo>
                    <a:cubicBezTo>
                      <a:pt x="0" y="6"/>
                      <a:pt x="2" y="10"/>
                      <a:pt x="4" y="9"/>
                    </a:cubicBezTo>
                    <a:cubicBezTo>
                      <a:pt x="17" y="4"/>
                      <a:pt x="17" y="4"/>
                      <a:pt x="17"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1" name="Freeform: Shape 10660"/>
              <p:cNvSpPr/>
              <p:nvPr/>
            </p:nvSpPr>
            <p:spPr bwMode="auto">
              <a:xfrm>
                <a:off x="6128" y="3532"/>
                <a:ext cx="28" cy="16"/>
              </a:xfrm>
              <a:custGeom>
                <a:avLst/>
                <a:gdLst>
                  <a:gd name="T0" fmla="*/ 14 w 18"/>
                  <a:gd name="T1" fmla="*/ 1 h 10"/>
                  <a:gd name="T2" fmla="*/ 2 w 18"/>
                  <a:gd name="T3" fmla="*/ 5 h 10"/>
                  <a:gd name="T4" fmla="*/ 4 w 18"/>
                  <a:gd name="T5" fmla="*/ 9 h 10"/>
                  <a:gd name="T6" fmla="*/ 16 w 18"/>
                  <a:gd name="T7" fmla="*/ 4 h 10"/>
                  <a:gd name="T8" fmla="*/ 14 w 18"/>
                  <a:gd name="T9" fmla="*/ 1 h 10"/>
                </a:gdLst>
                <a:ahLst/>
                <a:cxnLst>
                  <a:cxn ang="0">
                    <a:pos x="T0" y="T1"/>
                  </a:cxn>
                  <a:cxn ang="0">
                    <a:pos x="T2" y="T3"/>
                  </a:cxn>
                  <a:cxn ang="0">
                    <a:pos x="T4" y="T5"/>
                  </a:cxn>
                  <a:cxn ang="0">
                    <a:pos x="T6" y="T7"/>
                  </a:cxn>
                  <a:cxn ang="0">
                    <a:pos x="T8" y="T9"/>
                  </a:cxn>
                </a:cxnLst>
                <a:rect l="0" t="0" r="r" b="b"/>
                <a:pathLst>
                  <a:path w="18" h="10">
                    <a:moveTo>
                      <a:pt x="14" y="1"/>
                    </a:moveTo>
                    <a:cubicBezTo>
                      <a:pt x="2" y="5"/>
                      <a:pt x="2" y="5"/>
                      <a:pt x="2" y="5"/>
                    </a:cubicBezTo>
                    <a:cubicBezTo>
                      <a:pt x="0" y="6"/>
                      <a:pt x="1" y="10"/>
                      <a:pt x="4" y="9"/>
                    </a:cubicBezTo>
                    <a:cubicBezTo>
                      <a:pt x="16" y="4"/>
                      <a:pt x="16" y="4"/>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2" name="Freeform: Shape 10661"/>
              <p:cNvSpPr/>
              <p:nvPr/>
            </p:nvSpPr>
            <p:spPr bwMode="auto">
              <a:xfrm>
                <a:off x="6124" y="3515"/>
                <a:ext cx="27" cy="11"/>
              </a:xfrm>
              <a:custGeom>
                <a:avLst/>
                <a:gdLst>
                  <a:gd name="T0" fmla="*/ 14 w 17"/>
                  <a:gd name="T1" fmla="*/ 1 h 7"/>
                  <a:gd name="T2" fmla="*/ 3 w 17"/>
                  <a:gd name="T3" fmla="*/ 3 h 7"/>
                  <a:gd name="T4" fmla="*/ 3 w 17"/>
                  <a:gd name="T5" fmla="*/ 7 h 7"/>
                  <a:gd name="T6" fmla="*/ 15 w 17"/>
                  <a:gd name="T7" fmla="*/ 4 h 7"/>
                  <a:gd name="T8" fmla="*/ 14 w 17"/>
                  <a:gd name="T9" fmla="*/ 1 h 7"/>
                </a:gdLst>
                <a:ahLst/>
                <a:cxnLst>
                  <a:cxn ang="0">
                    <a:pos x="T0" y="T1"/>
                  </a:cxn>
                  <a:cxn ang="0">
                    <a:pos x="T2" y="T3"/>
                  </a:cxn>
                  <a:cxn ang="0">
                    <a:pos x="T4" y="T5"/>
                  </a:cxn>
                  <a:cxn ang="0">
                    <a:pos x="T6" y="T7"/>
                  </a:cxn>
                  <a:cxn ang="0">
                    <a:pos x="T8" y="T9"/>
                  </a:cxn>
                </a:cxnLst>
                <a:rect l="0" t="0" r="r" b="b"/>
                <a:pathLst>
                  <a:path w="17" h="7">
                    <a:moveTo>
                      <a:pt x="14" y="1"/>
                    </a:moveTo>
                    <a:cubicBezTo>
                      <a:pt x="11" y="2"/>
                      <a:pt x="7" y="3"/>
                      <a:pt x="3" y="3"/>
                    </a:cubicBezTo>
                    <a:cubicBezTo>
                      <a:pt x="1" y="3"/>
                      <a:pt x="0" y="7"/>
                      <a:pt x="3" y="7"/>
                    </a:cubicBezTo>
                    <a:cubicBezTo>
                      <a:pt x="7" y="7"/>
                      <a:pt x="11" y="6"/>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3" name="Freeform: Shape 10662"/>
              <p:cNvSpPr/>
              <p:nvPr/>
            </p:nvSpPr>
            <p:spPr bwMode="auto">
              <a:xfrm>
                <a:off x="6137" y="3486"/>
                <a:ext cx="32" cy="13"/>
              </a:xfrm>
              <a:custGeom>
                <a:avLst/>
                <a:gdLst>
                  <a:gd name="T0" fmla="*/ 16 w 20"/>
                  <a:gd name="T1" fmla="*/ 1 h 8"/>
                  <a:gd name="T2" fmla="*/ 3 w 20"/>
                  <a:gd name="T3" fmla="*/ 4 h 8"/>
                  <a:gd name="T4" fmla="*/ 3 w 20"/>
                  <a:gd name="T5" fmla="*/ 8 h 8"/>
                  <a:gd name="T6" fmla="*/ 17 w 20"/>
                  <a:gd name="T7" fmla="*/ 4 h 8"/>
                  <a:gd name="T8" fmla="*/ 16 w 20"/>
                  <a:gd name="T9" fmla="*/ 1 h 8"/>
                </a:gdLst>
                <a:ahLst/>
                <a:cxnLst>
                  <a:cxn ang="0">
                    <a:pos x="T0" y="T1"/>
                  </a:cxn>
                  <a:cxn ang="0">
                    <a:pos x="T2" y="T3"/>
                  </a:cxn>
                  <a:cxn ang="0">
                    <a:pos x="T4" y="T5"/>
                  </a:cxn>
                  <a:cxn ang="0">
                    <a:pos x="T6" y="T7"/>
                  </a:cxn>
                  <a:cxn ang="0">
                    <a:pos x="T8" y="T9"/>
                  </a:cxn>
                </a:cxnLst>
                <a:rect l="0" t="0" r="r" b="b"/>
                <a:pathLst>
                  <a:path w="20" h="8">
                    <a:moveTo>
                      <a:pt x="16" y="1"/>
                    </a:moveTo>
                    <a:cubicBezTo>
                      <a:pt x="12" y="3"/>
                      <a:pt x="7" y="4"/>
                      <a:pt x="3" y="4"/>
                    </a:cubicBezTo>
                    <a:cubicBezTo>
                      <a:pt x="0" y="5"/>
                      <a:pt x="1" y="8"/>
                      <a:pt x="3" y="8"/>
                    </a:cubicBezTo>
                    <a:cubicBezTo>
                      <a:pt x="8" y="8"/>
                      <a:pt x="13" y="6"/>
                      <a:pt x="17" y="4"/>
                    </a:cubicBezTo>
                    <a:cubicBezTo>
                      <a:pt x="20"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4" name="Freeform: Shape 10663"/>
              <p:cNvSpPr/>
              <p:nvPr/>
            </p:nvSpPr>
            <p:spPr bwMode="auto">
              <a:xfrm>
                <a:off x="6172" y="3499"/>
                <a:ext cx="30" cy="11"/>
              </a:xfrm>
              <a:custGeom>
                <a:avLst/>
                <a:gdLst>
                  <a:gd name="T0" fmla="*/ 15 w 19"/>
                  <a:gd name="T1" fmla="*/ 0 h 7"/>
                  <a:gd name="T2" fmla="*/ 4 w 19"/>
                  <a:gd name="T3" fmla="*/ 3 h 7"/>
                  <a:gd name="T4" fmla="*/ 3 w 19"/>
                  <a:gd name="T5" fmla="*/ 7 h 7"/>
                  <a:gd name="T6" fmla="*/ 16 w 19"/>
                  <a:gd name="T7" fmla="*/ 4 h 7"/>
                  <a:gd name="T8" fmla="*/ 15 w 19"/>
                  <a:gd name="T9" fmla="*/ 0 h 7"/>
                </a:gdLst>
                <a:ahLst/>
                <a:cxnLst>
                  <a:cxn ang="0">
                    <a:pos x="T0" y="T1"/>
                  </a:cxn>
                  <a:cxn ang="0">
                    <a:pos x="T2" y="T3"/>
                  </a:cxn>
                  <a:cxn ang="0">
                    <a:pos x="T4" y="T5"/>
                  </a:cxn>
                  <a:cxn ang="0">
                    <a:pos x="T6" y="T7"/>
                  </a:cxn>
                  <a:cxn ang="0">
                    <a:pos x="T8" y="T9"/>
                  </a:cxn>
                </a:cxnLst>
                <a:rect l="0" t="0" r="r" b="b"/>
                <a:pathLst>
                  <a:path w="19" h="7">
                    <a:moveTo>
                      <a:pt x="15" y="0"/>
                    </a:moveTo>
                    <a:cubicBezTo>
                      <a:pt x="12" y="2"/>
                      <a:pt x="7" y="4"/>
                      <a:pt x="4" y="3"/>
                    </a:cubicBezTo>
                    <a:cubicBezTo>
                      <a:pt x="1" y="3"/>
                      <a:pt x="0" y="7"/>
                      <a:pt x="3" y="7"/>
                    </a:cubicBezTo>
                    <a:cubicBezTo>
                      <a:pt x="7" y="7"/>
                      <a:pt x="12" y="6"/>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5" name="Freeform: Shape 10664"/>
              <p:cNvSpPr/>
              <p:nvPr/>
            </p:nvSpPr>
            <p:spPr bwMode="auto">
              <a:xfrm>
                <a:off x="6202" y="3474"/>
                <a:ext cx="31" cy="12"/>
              </a:xfrm>
              <a:custGeom>
                <a:avLst/>
                <a:gdLst>
                  <a:gd name="T0" fmla="*/ 16 w 20"/>
                  <a:gd name="T1" fmla="*/ 2 h 8"/>
                  <a:gd name="T2" fmla="*/ 11 w 20"/>
                  <a:gd name="T3" fmla="*/ 4 h 8"/>
                  <a:gd name="T4" fmla="*/ 3 w 20"/>
                  <a:gd name="T5" fmla="*/ 3 h 8"/>
                  <a:gd name="T6" fmla="*/ 2 w 20"/>
                  <a:gd name="T7" fmla="*/ 7 h 8"/>
                  <a:gd name="T8" fmla="*/ 12 w 20"/>
                  <a:gd name="T9" fmla="*/ 7 h 8"/>
                  <a:gd name="T10" fmla="*/ 19 w 20"/>
                  <a:gd name="T11" fmla="*/ 4 h 8"/>
                  <a:gd name="T12" fmla="*/ 16 w 20"/>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2"/>
                    </a:moveTo>
                    <a:cubicBezTo>
                      <a:pt x="15" y="3"/>
                      <a:pt x="12" y="3"/>
                      <a:pt x="11" y="4"/>
                    </a:cubicBezTo>
                    <a:cubicBezTo>
                      <a:pt x="8" y="4"/>
                      <a:pt x="6" y="4"/>
                      <a:pt x="3" y="3"/>
                    </a:cubicBezTo>
                    <a:cubicBezTo>
                      <a:pt x="1" y="3"/>
                      <a:pt x="0" y="7"/>
                      <a:pt x="2" y="7"/>
                    </a:cubicBezTo>
                    <a:cubicBezTo>
                      <a:pt x="6" y="8"/>
                      <a:pt x="9" y="8"/>
                      <a:pt x="12" y="7"/>
                    </a:cubicBezTo>
                    <a:cubicBezTo>
                      <a:pt x="14" y="7"/>
                      <a:pt x="17" y="6"/>
                      <a:pt x="19" y="4"/>
                    </a:cubicBezTo>
                    <a:cubicBezTo>
                      <a:pt x="20" y="2"/>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6" name="Freeform: Shape 10665"/>
              <p:cNvSpPr/>
              <p:nvPr/>
            </p:nvSpPr>
            <p:spPr bwMode="auto">
              <a:xfrm>
                <a:off x="6250" y="3460"/>
                <a:ext cx="24" cy="11"/>
              </a:xfrm>
              <a:custGeom>
                <a:avLst/>
                <a:gdLst>
                  <a:gd name="T0" fmla="*/ 10 w 15"/>
                  <a:gd name="T1" fmla="*/ 1 h 7"/>
                  <a:gd name="T2" fmla="*/ 4 w 15"/>
                  <a:gd name="T3" fmla="*/ 2 h 7"/>
                  <a:gd name="T4" fmla="*/ 3 w 15"/>
                  <a:gd name="T5" fmla="*/ 6 h 7"/>
                  <a:gd name="T6" fmla="*/ 13 w 15"/>
                  <a:gd name="T7" fmla="*/ 4 h 7"/>
                  <a:gd name="T8" fmla="*/ 10 w 15"/>
                  <a:gd name="T9" fmla="*/ 1 h 7"/>
                </a:gdLst>
                <a:ahLst/>
                <a:cxnLst>
                  <a:cxn ang="0">
                    <a:pos x="T0" y="T1"/>
                  </a:cxn>
                  <a:cxn ang="0">
                    <a:pos x="T2" y="T3"/>
                  </a:cxn>
                  <a:cxn ang="0">
                    <a:pos x="T4" y="T5"/>
                  </a:cxn>
                  <a:cxn ang="0">
                    <a:pos x="T6" y="T7"/>
                  </a:cxn>
                  <a:cxn ang="0">
                    <a:pos x="T8" y="T9"/>
                  </a:cxn>
                </a:cxnLst>
                <a:rect l="0" t="0" r="r" b="b"/>
                <a:pathLst>
                  <a:path w="15" h="7">
                    <a:moveTo>
                      <a:pt x="10" y="1"/>
                    </a:moveTo>
                    <a:cubicBezTo>
                      <a:pt x="9" y="3"/>
                      <a:pt x="6" y="3"/>
                      <a:pt x="4" y="2"/>
                    </a:cubicBezTo>
                    <a:cubicBezTo>
                      <a:pt x="1" y="2"/>
                      <a:pt x="0" y="6"/>
                      <a:pt x="3" y="6"/>
                    </a:cubicBezTo>
                    <a:cubicBezTo>
                      <a:pt x="7" y="6"/>
                      <a:pt x="10" y="7"/>
                      <a:pt x="13" y="4"/>
                    </a:cubicBezTo>
                    <a:cubicBezTo>
                      <a:pt x="15" y="2"/>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7" name="Freeform: Shape 10666"/>
              <p:cNvSpPr/>
              <p:nvPr/>
            </p:nvSpPr>
            <p:spPr bwMode="auto">
              <a:xfrm>
                <a:off x="6184" y="3516"/>
                <a:ext cx="35" cy="14"/>
              </a:xfrm>
              <a:custGeom>
                <a:avLst/>
                <a:gdLst>
                  <a:gd name="T0" fmla="*/ 18 w 22"/>
                  <a:gd name="T1" fmla="*/ 1 h 9"/>
                  <a:gd name="T2" fmla="*/ 18 w 22"/>
                  <a:gd name="T3" fmla="*/ 1 h 9"/>
                  <a:gd name="T4" fmla="*/ 16 w 22"/>
                  <a:gd name="T5" fmla="*/ 2 h 9"/>
                  <a:gd name="T6" fmla="*/ 13 w 22"/>
                  <a:gd name="T7" fmla="*/ 3 h 9"/>
                  <a:gd name="T8" fmla="*/ 3 w 22"/>
                  <a:gd name="T9" fmla="*/ 5 h 9"/>
                  <a:gd name="T10" fmla="*/ 3 w 22"/>
                  <a:gd name="T11" fmla="*/ 9 h 9"/>
                  <a:gd name="T12" fmla="*/ 17 w 22"/>
                  <a:gd name="T13" fmla="*/ 6 h 9"/>
                  <a:gd name="T14" fmla="*/ 21 w 22"/>
                  <a:gd name="T15" fmla="*/ 2 h 9"/>
                  <a:gd name="T16" fmla="*/ 18 w 22"/>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9">
                    <a:moveTo>
                      <a:pt x="18" y="1"/>
                    </a:moveTo>
                    <a:cubicBezTo>
                      <a:pt x="18" y="1"/>
                      <a:pt x="18" y="1"/>
                      <a:pt x="18" y="1"/>
                    </a:cubicBezTo>
                    <a:cubicBezTo>
                      <a:pt x="17" y="2"/>
                      <a:pt x="17" y="2"/>
                      <a:pt x="16" y="2"/>
                    </a:cubicBezTo>
                    <a:cubicBezTo>
                      <a:pt x="15" y="2"/>
                      <a:pt x="14" y="3"/>
                      <a:pt x="13" y="3"/>
                    </a:cubicBezTo>
                    <a:cubicBezTo>
                      <a:pt x="10" y="4"/>
                      <a:pt x="6" y="4"/>
                      <a:pt x="3" y="5"/>
                    </a:cubicBezTo>
                    <a:cubicBezTo>
                      <a:pt x="0" y="5"/>
                      <a:pt x="1" y="9"/>
                      <a:pt x="3" y="9"/>
                    </a:cubicBezTo>
                    <a:cubicBezTo>
                      <a:pt x="8" y="8"/>
                      <a:pt x="12" y="7"/>
                      <a:pt x="17" y="6"/>
                    </a:cubicBezTo>
                    <a:cubicBezTo>
                      <a:pt x="19" y="5"/>
                      <a:pt x="22" y="4"/>
                      <a:pt x="21" y="2"/>
                    </a:cubicBezTo>
                    <a:cubicBezTo>
                      <a:pt x="21" y="0"/>
                      <a:pt x="19"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8" name="Freeform: Shape 10667"/>
              <p:cNvSpPr/>
              <p:nvPr/>
            </p:nvSpPr>
            <p:spPr bwMode="auto">
              <a:xfrm>
                <a:off x="6173" y="3546"/>
                <a:ext cx="29" cy="16"/>
              </a:xfrm>
              <a:custGeom>
                <a:avLst/>
                <a:gdLst>
                  <a:gd name="T0" fmla="*/ 15 w 18"/>
                  <a:gd name="T1" fmla="*/ 1 h 10"/>
                  <a:gd name="T2" fmla="*/ 3 w 18"/>
                  <a:gd name="T3" fmla="*/ 5 h 10"/>
                  <a:gd name="T4" fmla="*/ 4 w 18"/>
                  <a:gd name="T5" fmla="*/ 9 h 10"/>
                  <a:gd name="T6" fmla="*/ 16 w 18"/>
                  <a:gd name="T7" fmla="*/ 4 h 10"/>
                  <a:gd name="T8" fmla="*/ 15 w 18"/>
                  <a:gd name="T9" fmla="*/ 1 h 10"/>
                </a:gdLst>
                <a:ahLst/>
                <a:cxnLst>
                  <a:cxn ang="0">
                    <a:pos x="T0" y="T1"/>
                  </a:cxn>
                  <a:cxn ang="0">
                    <a:pos x="T2" y="T3"/>
                  </a:cxn>
                  <a:cxn ang="0">
                    <a:pos x="T4" y="T5"/>
                  </a:cxn>
                  <a:cxn ang="0">
                    <a:pos x="T6" y="T7"/>
                  </a:cxn>
                  <a:cxn ang="0">
                    <a:pos x="T8" y="T9"/>
                  </a:cxn>
                </a:cxnLst>
                <a:rect l="0" t="0" r="r" b="b"/>
                <a:pathLst>
                  <a:path w="18" h="10">
                    <a:moveTo>
                      <a:pt x="15" y="1"/>
                    </a:moveTo>
                    <a:cubicBezTo>
                      <a:pt x="3" y="5"/>
                      <a:pt x="3" y="5"/>
                      <a:pt x="3" y="5"/>
                    </a:cubicBezTo>
                    <a:cubicBezTo>
                      <a:pt x="0" y="6"/>
                      <a:pt x="2" y="10"/>
                      <a:pt x="4" y="9"/>
                    </a:cubicBezTo>
                    <a:cubicBezTo>
                      <a:pt x="16" y="4"/>
                      <a:pt x="16" y="4"/>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9" name="Freeform: Shape 10668"/>
              <p:cNvSpPr/>
              <p:nvPr/>
            </p:nvSpPr>
            <p:spPr bwMode="auto">
              <a:xfrm>
                <a:off x="6162" y="3577"/>
                <a:ext cx="25" cy="10"/>
              </a:xfrm>
              <a:custGeom>
                <a:avLst/>
                <a:gdLst>
                  <a:gd name="T0" fmla="*/ 14 w 16"/>
                  <a:gd name="T1" fmla="*/ 1 h 6"/>
                  <a:gd name="T2" fmla="*/ 2 w 16"/>
                  <a:gd name="T3" fmla="*/ 2 h 6"/>
                  <a:gd name="T4" fmla="*/ 3 w 16"/>
                  <a:gd name="T5" fmla="*/ 5 h 6"/>
                  <a:gd name="T6" fmla="*/ 8 w 16"/>
                  <a:gd name="T7" fmla="*/ 4 h 6"/>
                  <a:gd name="T8" fmla="*/ 12 w 16"/>
                  <a:gd name="T9" fmla="*/ 5 h 6"/>
                  <a:gd name="T10" fmla="*/ 14 w 16"/>
                  <a:gd name="T11" fmla="*/ 1 h 6"/>
                </a:gdLst>
                <a:ahLst/>
                <a:cxnLst>
                  <a:cxn ang="0">
                    <a:pos x="T0" y="T1"/>
                  </a:cxn>
                  <a:cxn ang="0">
                    <a:pos x="T2" y="T3"/>
                  </a:cxn>
                  <a:cxn ang="0">
                    <a:pos x="T4" y="T5"/>
                  </a:cxn>
                  <a:cxn ang="0">
                    <a:pos x="T6" y="T7"/>
                  </a:cxn>
                  <a:cxn ang="0">
                    <a:pos x="T8" y="T9"/>
                  </a:cxn>
                  <a:cxn ang="0">
                    <a:pos x="T10" y="T11"/>
                  </a:cxn>
                </a:cxnLst>
                <a:rect l="0" t="0" r="r" b="b"/>
                <a:pathLst>
                  <a:path w="16" h="6">
                    <a:moveTo>
                      <a:pt x="14" y="1"/>
                    </a:moveTo>
                    <a:cubicBezTo>
                      <a:pt x="10" y="0"/>
                      <a:pt x="5" y="1"/>
                      <a:pt x="2" y="2"/>
                    </a:cubicBezTo>
                    <a:cubicBezTo>
                      <a:pt x="0" y="3"/>
                      <a:pt x="1" y="6"/>
                      <a:pt x="3" y="5"/>
                    </a:cubicBezTo>
                    <a:cubicBezTo>
                      <a:pt x="5" y="5"/>
                      <a:pt x="6" y="5"/>
                      <a:pt x="8" y="4"/>
                    </a:cubicBezTo>
                    <a:cubicBezTo>
                      <a:pt x="9" y="4"/>
                      <a:pt x="11" y="4"/>
                      <a:pt x="12" y="5"/>
                    </a:cubicBezTo>
                    <a:cubicBezTo>
                      <a:pt x="15" y="5"/>
                      <a:pt x="16"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0" name="Freeform: Shape 10669"/>
              <p:cNvSpPr/>
              <p:nvPr/>
            </p:nvSpPr>
            <p:spPr bwMode="auto">
              <a:xfrm>
                <a:off x="6143" y="3610"/>
                <a:ext cx="21" cy="13"/>
              </a:xfrm>
              <a:custGeom>
                <a:avLst/>
                <a:gdLst>
                  <a:gd name="T0" fmla="*/ 9 w 13"/>
                  <a:gd name="T1" fmla="*/ 1 h 8"/>
                  <a:gd name="T2" fmla="*/ 3 w 13"/>
                  <a:gd name="T3" fmla="*/ 4 h 8"/>
                  <a:gd name="T4" fmla="*/ 4 w 13"/>
                  <a:gd name="T5" fmla="*/ 7 h 8"/>
                  <a:gd name="T6" fmla="*/ 11 w 13"/>
                  <a:gd name="T7" fmla="*/ 4 h 8"/>
                  <a:gd name="T8" fmla="*/ 9 w 13"/>
                  <a:gd name="T9" fmla="*/ 1 h 8"/>
                </a:gdLst>
                <a:ahLst/>
                <a:cxnLst>
                  <a:cxn ang="0">
                    <a:pos x="T0" y="T1"/>
                  </a:cxn>
                  <a:cxn ang="0">
                    <a:pos x="T2" y="T3"/>
                  </a:cxn>
                  <a:cxn ang="0">
                    <a:pos x="T4" y="T5"/>
                  </a:cxn>
                  <a:cxn ang="0">
                    <a:pos x="T6" y="T7"/>
                  </a:cxn>
                  <a:cxn ang="0">
                    <a:pos x="T8" y="T9"/>
                  </a:cxn>
                </a:cxnLst>
                <a:rect l="0" t="0" r="r" b="b"/>
                <a:pathLst>
                  <a:path w="13" h="8">
                    <a:moveTo>
                      <a:pt x="9" y="1"/>
                    </a:moveTo>
                    <a:cubicBezTo>
                      <a:pt x="3" y="4"/>
                      <a:pt x="3" y="4"/>
                      <a:pt x="3" y="4"/>
                    </a:cubicBezTo>
                    <a:cubicBezTo>
                      <a:pt x="0" y="4"/>
                      <a:pt x="2" y="8"/>
                      <a:pt x="4" y="7"/>
                    </a:cubicBezTo>
                    <a:cubicBezTo>
                      <a:pt x="11" y="4"/>
                      <a:pt x="11" y="4"/>
                      <a:pt x="11" y="4"/>
                    </a:cubicBezTo>
                    <a:cubicBezTo>
                      <a:pt x="13" y="4"/>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1" name="Freeform: Shape 10670"/>
              <p:cNvSpPr/>
              <p:nvPr/>
            </p:nvSpPr>
            <p:spPr bwMode="auto">
              <a:xfrm>
                <a:off x="6143" y="3631"/>
                <a:ext cx="30" cy="11"/>
              </a:xfrm>
              <a:custGeom>
                <a:avLst/>
                <a:gdLst>
                  <a:gd name="T0" fmla="*/ 16 w 19"/>
                  <a:gd name="T1" fmla="*/ 1 h 7"/>
                  <a:gd name="T2" fmla="*/ 3 w 19"/>
                  <a:gd name="T3" fmla="*/ 1 h 7"/>
                  <a:gd name="T4" fmla="*/ 2 w 19"/>
                  <a:gd name="T5" fmla="*/ 5 h 7"/>
                  <a:gd name="T6" fmla="*/ 17 w 19"/>
                  <a:gd name="T7" fmla="*/ 5 h 7"/>
                  <a:gd name="T8" fmla="*/ 16 w 19"/>
                  <a:gd name="T9" fmla="*/ 1 h 7"/>
                </a:gdLst>
                <a:ahLst/>
                <a:cxnLst>
                  <a:cxn ang="0">
                    <a:pos x="T0" y="T1"/>
                  </a:cxn>
                  <a:cxn ang="0">
                    <a:pos x="T2" y="T3"/>
                  </a:cxn>
                  <a:cxn ang="0">
                    <a:pos x="T4" y="T5"/>
                  </a:cxn>
                  <a:cxn ang="0">
                    <a:pos x="T6" y="T7"/>
                  </a:cxn>
                  <a:cxn ang="0">
                    <a:pos x="T8" y="T9"/>
                  </a:cxn>
                </a:cxnLst>
                <a:rect l="0" t="0" r="r" b="b"/>
                <a:pathLst>
                  <a:path w="19" h="7">
                    <a:moveTo>
                      <a:pt x="16" y="1"/>
                    </a:moveTo>
                    <a:cubicBezTo>
                      <a:pt x="12" y="2"/>
                      <a:pt x="7" y="3"/>
                      <a:pt x="3" y="1"/>
                    </a:cubicBezTo>
                    <a:cubicBezTo>
                      <a:pt x="1" y="1"/>
                      <a:pt x="0" y="4"/>
                      <a:pt x="2" y="5"/>
                    </a:cubicBezTo>
                    <a:cubicBezTo>
                      <a:pt x="7" y="7"/>
                      <a:pt x="12" y="6"/>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2" name="Freeform: Shape 10671"/>
              <p:cNvSpPr/>
              <p:nvPr/>
            </p:nvSpPr>
            <p:spPr bwMode="auto">
              <a:xfrm>
                <a:off x="6159" y="3658"/>
                <a:ext cx="22" cy="12"/>
              </a:xfrm>
              <a:custGeom>
                <a:avLst/>
                <a:gdLst>
                  <a:gd name="T0" fmla="*/ 10 w 14"/>
                  <a:gd name="T1" fmla="*/ 1 h 8"/>
                  <a:gd name="T2" fmla="*/ 2 w 14"/>
                  <a:gd name="T3" fmla="*/ 4 h 8"/>
                  <a:gd name="T4" fmla="*/ 3 w 14"/>
                  <a:gd name="T5" fmla="*/ 7 h 8"/>
                  <a:gd name="T6" fmla="*/ 11 w 14"/>
                  <a:gd name="T7" fmla="*/ 4 h 8"/>
                  <a:gd name="T8" fmla="*/ 10 w 14"/>
                  <a:gd name="T9" fmla="*/ 1 h 8"/>
                </a:gdLst>
                <a:ahLst/>
                <a:cxnLst>
                  <a:cxn ang="0">
                    <a:pos x="T0" y="T1"/>
                  </a:cxn>
                  <a:cxn ang="0">
                    <a:pos x="T2" y="T3"/>
                  </a:cxn>
                  <a:cxn ang="0">
                    <a:pos x="T4" y="T5"/>
                  </a:cxn>
                  <a:cxn ang="0">
                    <a:pos x="T6" y="T7"/>
                  </a:cxn>
                  <a:cxn ang="0">
                    <a:pos x="T8" y="T9"/>
                  </a:cxn>
                </a:cxnLst>
                <a:rect l="0" t="0" r="r" b="b"/>
                <a:pathLst>
                  <a:path w="14" h="8">
                    <a:moveTo>
                      <a:pt x="10" y="1"/>
                    </a:moveTo>
                    <a:cubicBezTo>
                      <a:pt x="2" y="4"/>
                      <a:pt x="2" y="4"/>
                      <a:pt x="2" y="4"/>
                    </a:cubicBezTo>
                    <a:cubicBezTo>
                      <a:pt x="0" y="4"/>
                      <a:pt x="1" y="8"/>
                      <a:pt x="3" y="7"/>
                    </a:cubicBezTo>
                    <a:cubicBezTo>
                      <a:pt x="11" y="4"/>
                      <a:pt x="11" y="4"/>
                      <a:pt x="11"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3" name="Freeform: Shape 10672"/>
              <p:cNvSpPr/>
              <p:nvPr/>
            </p:nvSpPr>
            <p:spPr bwMode="auto">
              <a:xfrm>
                <a:off x="6162" y="3676"/>
                <a:ext cx="30" cy="13"/>
              </a:xfrm>
              <a:custGeom>
                <a:avLst/>
                <a:gdLst>
                  <a:gd name="T0" fmla="*/ 16 w 19"/>
                  <a:gd name="T1" fmla="*/ 1 h 8"/>
                  <a:gd name="T2" fmla="*/ 2 w 19"/>
                  <a:gd name="T3" fmla="*/ 5 h 8"/>
                  <a:gd name="T4" fmla="*/ 3 w 19"/>
                  <a:gd name="T5" fmla="*/ 8 h 8"/>
                  <a:gd name="T6" fmla="*/ 17 w 19"/>
                  <a:gd name="T7" fmla="*/ 5 h 8"/>
                  <a:gd name="T8" fmla="*/ 16 w 19"/>
                  <a:gd name="T9" fmla="*/ 1 h 8"/>
                </a:gdLst>
                <a:ahLst/>
                <a:cxnLst>
                  <a:cxn ang="0">
                    <a:pos x="T0" y="T1"/>
                  </a:cxn>
                  <a:cxn ang="0">
                    <a:pos x="T2" y="T3"/>
                  </a:cxn>
                  <a:cxn ang="0">
                    <a:pos x="T4" y="T5"/>
                  </a:cxn>
                  <a:cxn ang="0">
                    <a:pos x="T6" y="T7"/>
                  </a:cxn>
                  <a:cxn ang="0">
                    <a:pos x="T8" y="T9"/>
                  </a:cxn>
                </a:cxnLst>
                <a:rect l="0" t="0" r="r" b="b"/>
                <a:pathLst>
                  <a:path w="19" h="8">
                    <a:moveTo>
                      <a:pt x="16" y="1"/>
                    </a:moveTo>
                    <a:cubicBezTo>
                      <a:pt x="12" y="3"/>
                      <a:pt x="7" y="4"/>
                      <a:pt x="2" y="5"/>
                    </a:cubicBezTo>
                    <a:cubicBezTo>
                      <a:pt x="0" y="5"/>
                      <a:pt x="0" y="8"/>
                      <a:pt x="3" y="8"/>
                    </a:cubicBezTo>
                    <a:cubicBezTo>
                      <a:pt x="8" y="8"/>
                      <a:pt x="13" y="6"/>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4" name="Freeform: Shape 10673"/>
              <p:cNvSpPr/>
              <p:nvPr/>
            </p:nvSpPr>
            <p:spPr bwMode="auto">
              <a:xfrm>
                <a:off x="6206" y="3681"/>
                <a:ext cx="24" cy="6"/>
              </a:xfrm>
              <a:custGeom>
                <a:avLst/>
                <a:gdLst>
                  <a:gd name="T0" fmla="*/ 12 w 15"/>
                  <a:gd name="T1" fmla="*/ 0 h 4"/>
                  <a:gd name="T2" fmla="*/ 3 w 15"/>
                  <a:gd name="T3" fmla="*/ 0 h 4"/>
                  <a:gd name="T4" fmla="*/ 3 w 15"/>
                  <a:gd name="T5" fmla="*/ 4 h 4"/>
                  <a:gd name="T6" fmla="*/ 12 w 15"/>
                  <a:gd name="T7" fmla="*/ 4 h 4"/>
                  <a:gd name="T8" fmla="*/ 12 w 15"/>
                  <a:gd name="T9" fmla="*/ 0 h 4"/>
                </a:gdLst>
                <a:ahLst/>
                <a:cxnLst>
                  <a:cxn ang="0">
                    <a:pos x="T0" y="T1"/>
                  </a:cxn>
                  <a:cxn ang="0">
                    <a:pos x="T2" y="T3"/>
                  </a:cxn>
                  <a:cxn ang="0">
                    <a:pos x="T4" y="T5"/>
                  </a:cxn>
                  <a:cxn ang="0">
                    <a:pos x="T6" y="T7"/>
                  </a:cxn>
                  <a:cxn ang="0">
                    <a:pos x="T8" y="T9"/>
                  </a:cxn>
                </a:cxnLst>
                <a:rect l="0" t="0" r="r" b="b"/>
                <a:pathLst>
                  <a:path w="15" h="4">
                    <a:moveTo>
                      <a:pt x="12" y="0"/>
                    </a:moveTo>
                    <a:cubicBezTo>
                      <a:pt x="9" y="0"/>
                      <a:pt x="6" y="0"/>
                      <a:pt x="3" y="0"/>
                    </a:cubicBezTo>
                    <a:cubicBezTo>
                      <a:pt x="1" y="0"/>
                      <a:pt x="0" y="4"/>
                      <a:pt x="3" y="4"/>
                    </a:cubicBezTo>
                    <a:cubicBezTo>
                      <a:pt x="6" y="4"/>
                      <a:pt x="9" y="4"/>
                      <a:pt x="12" y="4"/>
                    </a:cubicBezTo>
                    <a:cubicBezTo>
                      <a:pt x="15" y="3"/>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5" name="Freeform: Shape 10674"/>
              <p:cNvSpPr/>
              <p:nvPr/>
            </p:nvSpPr>
            <p:spPr bwMode="auto">
              <a:xfrm>
                <a:off x="6213" y="3648"/>
                <a:ext cx="25" cy="14"/>
              </a:xfrm>
              <a:custGeom>
                <a:avLst/>
                <a:gdLst>
                  <a:gd name="T0" fmla="*/ 12 w 16"/>
                  <a:gd name="T1" fmla="*/ 1 h 9"/>
                  <a:gd name="T2" fmla="*/ 4 w 16"/>
                  <a:gd name="T3" fmla="*/ 4 h 9"/>
                  <a:gd name="T4" fmla="*/ 3 w 16"/>
                  <a:gd name="T5" fmla="*/ 8 h 9"/>
                  <a:gd name="T6" fmla="*/ 14 w 16"/>
                  <a:gd name="T7" fmla="*/ 4 h 9"/>
                  <a:gd name="T8" fmla="*/ 12 w 16"/>
                  <a:gd name="T9" fmla="*/ 1 h 9"/>
                </a:gdLst>
                <a:ahLst/>
                <a:cxnLst>
                  <a:cxn ang="0">
                    <a:pos x="T0" y="T1"/>
                  </a:cxn>
                  <a:cxn ang="0">
                    <a:pos x="T2" y="T3"/>
                  </a:cxn>
                  <a:cxn ang="0">
                    <a:pos x="T4" y="T5"/>
                  </a:cxn>
                  <a:cxn ang="0">
                    <a:pos x="T6" y="T7"/>
                  </a:cxn>
                  <a:cxn ang="0">
                    <a:pos x="T8" y="T9"/>
                  </a:cxn>
                </a:cxnLst>
                <a:rect l="0" t="0" r="r" b="b"/>
                <a:pathLst>
                  <a:path w="16" h="9">
                    <a:moveTo>
                      <a:pt x="12" y="1"/>
                    </a:moveTo>
                    <a:cubicBezTo>
                      <a:pt x="10" y="2"/>
                      <a:pt x="7" y="5"/>
                      <a:pt x="4" y="4"/>
                    </a:cubicBezTo>
                    <a:cubicBezTo>
                      <a:pt x="2" y="4"/>
                      <a:pt x="0" y="7"/>
                      <a:pt x="3" y="8"/>
                    </a:cubicBezTo>
                    <a:cubicBezTo>
                      <a:pt x="7" y="9"/>
                      <a:pt x="11"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6" name="Freeform: Shape 10675"/>
              <p:cNvSpPr/>
              <p:nvPr/>
            </p:nvSpPr>
            <p:spPr bwMode="auto">
              <a:xfrm>
                <a:off x="6200" y="3625"/>
                <a:ext cx="27" cy="17"/>
              </a:xfrm>
              <a:custGeom>
                <a:avLst/>
                <a:gdLst>
                  <a:gd name="T0" fmla="*/ 13 w 17"/>
                  <a:gd name="T1" fmla="*/ 2 h 11"/>
                  <a:gd name="T2" fmla="*/ 2 w 17"/>
                  <a:gd name="T3" fmla="*/ 7 h 11"/>
                  <a:gd name="T4" fmla="*/ 3 w 17"/>
                  <a:gd name="T5" fmla="*/ 11 h 11"/>
                  <a:gd name="T6" fmla="*/ 16 w 17"/>
                  <a:gd name="T7" fmla="*/ 5 h 11"/>
                  <a:gd name="T8" fmla="*/ 13 w 17"/>
                  <a:gd name="T9" fmla="*/ 2 h 11"/>
                </a:gdLst>
                <a:ahLst/>
                <a:cxnLst>
                  <a:cxn ang="0">
                    <a:pos x="T0" y="T1"/>
                  </a:cxn>
                  <a:cxn ang="0">
                    <a:pos x="T2" y="T3"/>
                  </a:cxn>
                  <a:cxn ang="0">
                    <a:pos x="T4" y="T5"/>
                  </a:cxn>
                  <a:cxn ang="0">
                    <a:pos x="T6" y="T7"/>
                  </a:cxn>
                  <a:cxn ang="0">
                    <a:pos x="T8" y="T9"/>
                  </a:cxn>
                </a:cxnLst>
                <a:rect l="0" t="0" r="r" b="b"/>
                <a:pathLst>
                  <a:path w="17" h="11">
                    <a:moveTo>
                      <a:pt x="13" y="2"/>
                    </a:moveTo>
                    <a:cubicBezTo>
                      <a:pt x="10" y="5"/>
                      <a:pt x="6" y="7"/>
                      <a:pt x="2" y="7"/>
                    </a:cubicBezTo>
                    <a:cubicBezTo>
                      <a:pt x="0" y="7"/>
                      <a:pt x="0" y="11"/>
                      <a:pt x="3" y="11"/>
                    </a:cubicBezTo>
                    <a:cubicBezTo>
                      <a:pt x="8" y="11"/>
                      <a:pt x="12" y="8"/>
                      <a:pt x="16" y="5"/>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7" name="Freeform: Shape 10676"/>
              <p:cNvSpPr/>
              <p:nvPr/>
            </p:nvSpPr>
            <p:spPr bwMode="auto">
              <a:xfrm>
                <a:off x="6197" y="3596"/>
                <a:ext cx="27" cy="11"/>
              </a:xfrm>
              <a:custGeom>
                <a:avLst/>
                <a:gdLst>
                  <a:gd name="T0" fmla="*/ 13 w 17"/>
                  <a:gd name="T1" fmla="*/ 1 h 7"/>
                  <a:gd name="T2" fmla="*/ 2 w 17"/>
                  <a:gd name="T3" fmla="*/ 3 h 7"/>
                  <a:gd name="T4" fmla="*/ 3 w 17"/>
                  <a:gd name="T5" fmla="*/ 7 h 7"/>
                  <a:gd name="T6" fmla="*/ 14 w 17"/>
                  <a:gd name="T7" fmla="*/ 4 h 7"/>
                  <a:gd name="T8" fmla="*/ 13 w 17"/>
                  <a:gd name="T9" fmla="*/ 1 h 7"/>
                </a:gdLst>
                <a:ahLst/>
                <a:cxnLst>
                  <a:cxn ang="0">
                    <a:pos x="T0" y="T1"/>
                  </a:cxn>
                  <a:cxn ang="0">
                    <a:pos x="T2" y="T3"/>
                  </a:cxn>
                  <a:cxn ang="0">
                    <a:pos x="T4" y="T5"/>
                  </a:cxn>
                  <a:cxn ang="0">
                    <a:pos x="T6" y="T7"/>
                  </a:cxn>
                  <a:cxn ang="0">
                    <a:pos x="T8" y="T9"/>
                  </a:cxn>
                </a:cxnLst>
                <a:rect l="0" t="0" r="r" b="b"/>
                <a:pathLst>
                  <a:path w="17" h="7">
                    <a:moveTo>
                      <a:pt x="13" y="1"/>
                    </a:moveTo>
                    <a:cubicBezTo>
                      <a:pt x="9" y="2"/>
                      <a:pt x="6" y="3"/>
                      <a:pt x="2" y="3"/>
                    </a:cubicBezTo>
                    <a:cubicBezTo>
                      <a:pt x="0" y="3"/>
                      <a:pt x="0" y="7"/>
                      <a:pt x="3" y="7"/>
                    </a:cubicBezTo>
                    <a:cubicBezTo>
                      <a:pt x="7" y="7"/>
                      <a:pt x="10" y="6"/>
                      <a:pt x="14"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8" name="Freeform: Shape 10677"/>
              <p:cNvSpPr/>
              <p:nvPr/>
            </p:nvSpPr>
            <p:spPr bwMode="auto">
              <a:xfrm>
                <a:off x="6227" y="3568"/>
                <a:ext cx="27" cy="14"/>
              </a:xfrm>
              <a:custGeom>
                <a:avLst/>
                <a:gdLst>
                  <a:gd name="T0" fmla="*/ 14 w 17"/>
                  <a:gd name="T1" fmla="*/ 1 h 9"/>
                  <a:gd name="T2" fmla="*/ 3 w 17"/>
                  <a:gd name="T3" fmla="*/ 5 h 9"/>
                  <a:gd name="T4" fmla="*/ 4 w 17"/>
                  <a:gd name="T5" fmla="*/ 8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3" y="5"/>
                      <a:pt x="3" y="5"/>
                      <a:pt x="3" y="5"/>
                    </a:cubicBezTo>
                    <a:cubicBezTo>
                      <a:pt x="0" y="6"/>
                      <a:pt x="2" y="9"/>
                      <a:pt x="4" y="8"/>
                    </a:cubicBezTo>
                    <a:cubicBezTo>
                      <a:pt x="15" y="4"/>
                      <a:pt x="15" y="4"/>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9" name="Freeform: Shape 10678"/>
              <p:cNvSpPr/>
              <p:nvPr/>
            </p:nvSpPr>
            <p:spPr bwMode="auto">
              <a:xfrm>
                <a:off x="6225" y="3551"/>
                <a:ext cx="30" cy="20"/>
              </a:xfrm>
              <a:custGeom>
                <a:avLst/>
                <a:gdLst>
                  <a:gd name="T0" fmla="*/ 15 w 19"/>
                  <a:gd name="T1" fmla="*/ 1 h 13"/>
                  <a:gd name="T2" fmla="*/ 2 w 19"/>
                  <a:gd name="T3" fmla="*/ 9 h 13"/>
                  <a:gd name="T4" fmla="*/ 4 w 19"/>
                  <a:gd name="T5" fmla="*/ 12 h 13"/>
                  <a:gd name="T6" fmla="*/ 16 w 19"/>
                  <a:gd name="T7" fmla="*/ 4 h 13"/>
                  <a:gd name="T8" fmla="*/ 15 w 19"/>
                  <a:gd name="T9" fmla="*/ 1 h 13"/>
                </a:gdLst>
                <a:ahLst/>
                <a:cxnLst>
                  <a:cxn ang="0">
                    <a:pos x="T0" y="T1"/>
                  </a:cxn>
                  <a:cxn ang="0">
                    <a:pos x="T2" y="T3"/>
                  </a:cxn>
                  <a:cxn ang="0">
                    <a:pos x="T4" y="T5"/>
                  </a:cxn>
                  <a:cxn ang="0">
                    <a:pos x="T6" y="T7"/>
                  </a:cxn>
                  <a:cxn ang="0">
                    <a:pos x="T8" y="T9"/>
                  </a:cxn>
                </a:cxnLst>
                <a:rect l="0" t="0" r="r" b="b"/>
                <a:pathLst>
                  <a:path w="19" h="13">
                    <a:moveTo>
                      <a:pt x="15" y="1"/>
                    </a:moveTo>
                    <a:cubicBezTo>
                      <a:pt x="10" y="3"/>
                      <a:pt x="6" y="6"/>
                      <a:pt x="2" y="9"/>
                    </a:cubicBezTo>
                    <a:cubicBezTo>
                      <a:pt x="0" y="10"/>
                      <a:pt x="2" y="13"/>
                      <a:pt x="4" y="12"/>
                    </a:cubicBezTo>
                    <a:cubicBezTo>
                      <a:pt x="8" y="9"/>
                      <a:pt x="12" y="6"/>
                      <a:pt x="16"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0" name="Freeform: Shape 10679"/>
              <p:cNvSpPr/>
              <p:nvPr/>
            </p:nvSpPr>
            <p:spPr bwMode="auto">
              <a:xfrm>
                <a:off x="6254" y="3518"/>
                <a:ext cx="30" cy="17"/>
              </a:xfrm>
              <a:custGeom>
                <a:avLst/>
                <a:gdLst>
                  <a:gd name="T0" fmla="*/ 15 w 19"/>
                  <a:gd name="T1" fmla="*/ 1 h 11"/>
                  <a:gd name="T2" fmla="*/ 2 w 19"/>
                  <a:gd name="T3" fmla="*/ 6 h 11"/>
                  <a:gd name="T4" fmla="*/ 3 w 19"/>
                  <a:gd name="T5" fmla="*/ 10 h 11"/>
                  <a:gd name="T6" fmla="*/ 17 w 19"/>
                  <a:gd name="T7" fmla="*/ 5 h 11"/>
                  <a:gd name="T8" fmla="*/ 15 w 19"/>
                  <a:gd name="T9" fmla="*/ 1 h 11"/>
                </a:gdLst>
                <a:ahLst/>
                <a:cxnLst>
                  <a:cxn ang="0">
                    <a:pos x="T0" y="T1"/>
                  </a:cxn>
                  <a:cxn ang="0">
                    <a:pos x="T2" y="T3"/>
                  </a:cxn>
                  <a:cxn ang="0">
                    <a:pos x="T4" y="T5"/>
                  </a:cxn>
                  <a:cxn ang="0">
                    <a:pos x="T6" y="T7"/>
                  </a:cxn>
                  <a:cxn ang="0">
                    <a:pos x="T8" y="T9"/>
                  </a:cxn>
                </a:cxnLst>
                <a:rect l="0" t="0" r="r" b="b"/>
                <a:pathLst>
                  <a:path w="19" h="11">
                    <a:moveTo>
                      <a:pt x="15" y="1"/>
                    </a:moveTo>
                    <a:cubicBezTo>
                      <a:pt x="2" y="6"/>
                      <a:pt x="2" y="6"/>
                      <a:pt x="2" y="6"/>
                    </a:cubicBezTo>
                    <a:cubicBezTo>
                      <a:pt x="0" y="7"/>
                      <a:pt x="1" y="11"/>
                      <a:pt x="3" y="10"/>
                    </a:cubicBezTo>
                    <a:cubicBezTo>
                      <a:pt x="17" y="5"/>
                      <a:pt x="17" y="5"/>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1" name="Freeform: Shape 10680"/>
              <p:cNvSpPr/>
              <p:nvPr/>
            </p:nvSpPr>
            <p:spPr bwMode="auto">
              <a:xfrm>
                <a:off x="6254" y="3497"/>
                <a:ext cx="28" cy="13"/>
              </a:xfrm>
              <a:custGeom>
                <a:avLst/>
                <a:gdLst>
                  <a:gd name="T0" fmla="*/ 15 w 18"/>
                  <a:gd name="T1" fmla="*/ 1 h 8"/>
                  <a:gd name="T2" fmla="*/ 2 w 18"/>
                  <a:gd name="T3" fmla="*/ 4 h 8"/>
                  <a:gd name="T4" fmla="*/ 4 w 18"/>
                  <a:gd name="T5" fmla="*/ 7 h 8"/>
                  <a:gd name="T6" fmla="*/ 16 w 18"/>
                  <a:gd name="T7" fmla="*/ 4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1"/>
                      <a:pt x="7" y="2"/>
                      <a:pt x="2" y="4"/>
                    </a:cubicBezTo>
                    <a:cubicBezTo>
                      <a:pt x="0" y="5"/>
                      <a:pt x="1" y="8"/>
                      <a:pt x="4" y="7"/>
                    </a:cubicBezTo>
                    <a:cubicBezTo>
                      <a:pt x="8" y="6"/>
                      <a:pt x="11" y="4"/>
                      <a:pt x="16" y="4"/>
                    </a:cubicBezTo>
                    <a:cubicBezTo>
                      <a:pt x="18"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2" name="Freeform: Shape 10681"/>
              <p:cNvSpPr/>
              <p:nvPr/>
            </p:nvSpPr>
            <p:spPr bwMode="auto">
              <a:xfrm>
                <a:off x="6295" y="3456"/>
                <a:ext cx="23" cy="15"/>
              </a:xfrm>
              <a:custGeom>
                <a:avLst/>
                <a:gdLst>
                  <a:gd name="T0" fmla="*/ 11 w 15"/>
                  <a:gd name="T1" fmla="*/ 2 h 9"/>
                  <a:gd name="T2" fmla="*/ 3 w 15"/>
                  <a:gd name="T3" fmla="*/ 5 h 9"/>
                  <a:gd name="T4" fmla="*/ 3 w 15"/>
                  <a:gd name="T5" fmla="*/ 8 h 9"/>
                  <a:gd name="T6" fmla="*/ 14 w 15"/>
                  <a:gd name="T7" fmla="*/ 4 h 9"/>
                  <a:gd name="T8" fmla="*/ 11 w 15"/>
                  <a:gd name="T9" fmla="*/ 2 h 9"/>
                </a:gdLst>
                <a:ahLst/>
                <a:cxnLst>
                  <a:cxn ang="0">
                    <a:pos x="T0" y="T1"/>
                  </a:cxn>
                  <a:cxn ang="0">
                    <a:pos x="T2" y="T3"/>
                  </a:cxn>
                  <a:cxn ang="0">
                    <a:pos x="T4" y="T5"/>
                  </a:cxn>
                  <a:cxn ang="0">
                    <a:pos x="T6" y="T7"/>
                  </a:cxn>
                  <a:cxn ang="0">
                    <a:pos x="T8" y="T9"/>
                  </a:cxn>
                </a:cxnLst>
                <a:rect l="0" t="0" r="r" b="b"/>
                <a:pathLst>
                  <a:path w="15" h="9">
                    <a:moveTo>
                      <a:pt x="11" y="2"/>
                    </a:moveTo>
                    <a:cubicBezTo>
                      <a:pt x="9" y="4"/>
                      <a:pt x="6" y="5"/>
                      <a:pt x="3" y="5"/>
                    </a:cubicBezTo>
                    <a:cubicBezTo>
                      <a:pt x="1" y="5"/>
                      <a:pt x="0" y="8"/>
                      <a:pt x="3" y="8"/>
                    </a:cubicBezTo>
                    <a:cubicBezTo>
                      <a:pt x="7" y="9"/>
                      <a:pt x="11" y="7"/>
                      <a:pt x="14" y="4"/>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3" name="Freeform: Shape 10682"/>
              <p:cNvSpPr/>
              <p:nvPr/>
            </p:nvSpPr>
            <p:spPr bwMode="auto">
              <a:xfrm>
                <a:off x="6296" y="3439"/>
                <a:ext cx="30" cy="14"/>
              </a:xfrm>
              <a:custGeom>
                <a:avLst/>
                <a:gdLst>
                  <a:gd name="T0" fmla="*/ 16 w 19"/>
                  <a:gd name="T1" fmla="*/ 1 h 9"/>
                  <a:gd name="T2" fmla="*/ 2 w 19"/>
                  <a:gd name="T3" fmla="*/ 5 h 9"/>
                  <a:gd name="T4" fmla="*/ 3 w 19"/>
                  <a:gd name="T5" fmla="*/ 9 h 9"/>
                  <a:gd name="T6" fmla="*/ 17 w 19"/>
                  <a:gd name="T7" fmla="*/ 5 h 9"/>
                  <a:gd name="T8" fmla="*/ 16 w 19"/>
                  <a:gd name="T9" fmla="*/ 1 h 9"/>
                </a:gdLst>
                <a:ahLst/>
                <a:cxnLst>
                  <a:cxn ang="0">
                    <a:pos x="T0" y="T1"/>
                  </a:cxn>
                  <a:cxn ang="0">
                    <a:pos x="T2" y="T3"/>
                  </a:cxn>
                  <a:cxn ang="0">
                    <a:pos x="T4" y="T5"/>
                  </a:cxn>
                  <a:cxn ang="0">
                    <a:pos x="T6" y="T7"/>
                  </a:cxn>
                  <a:cxn ang="0">
                    <a:pos x="T8" y="T9"/>
                  </a:cxn>
                </a:cxnLst>
                <a:rect l="0" t="0" r="r" b="b"/>
                <a:pathLst>
                  <a:path w="19" h="9">
                    <a:moveTo>
                      <a:pt x="16" y="1"/>
                    </a:moveTo>
                    <a:cubicBezTo>
                      <a:pt x="11" y="3"/>
                      <a:pt x="7" y="5"/>
                      <a:pt x="2" y="5"/>
                    </a:cubicBezTo>
                    <a:cubicBezTo>
                      <a:pt x="0" y="5"/>
                      <a:pt x="0" y="9"/>
                      <a:pt x="3" y="9"/>
                    </a:cubicBezTo>
                    <a:cubicBezTo>
                      <a:pt x="8" y="8"/>
                      <a:pt x="12" y="7"/>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4" name="Freeform: Shape 10683"/>
              <p:cNvSpPr/>
              <p:nvPr/>
            </p:nvSpPr>
            <p:spPr bwMode="auto">
              <a:xfrm>
                <a:off x="6310" y="3478"/>
                <a:ext cx="27" cy="15"/>
              </a:xfrm>
              <a:custGeom>
                <a:avLst/>
                <a:gdLst>
                  <a:gd name="T0" fmla="*/ 12 w 17"/>
                  <a:gd name="T1" fmla="*/ 2 h 9"/>
                  <a:gd name="T2" fmla="*/ 3 w 17"/>
                  <a:gd name="T3" fmla="*/ 5 h 9"/>
                  <a:gd name="T4" fmla="*/ 3 w 17"/>
                  <a:gd name="T5" fmla="*/ 9 h 9"/>
                  <a:gd name="T6" fmla="*/ 15 w 17"/>
                  <a:gd name="T7" fmla="*/ 4 h 9"/>
                  <a:gd name="T8" fmla="*/ 12 w 17"/>
                  <a:gd name="T9" fmla="*/ 2 h 9"/>
                </a:gdLst>
                <a:ahLst/>
                <a:cxnLst>
                  <a:cxn ang="0">
                    <a:pos x="T0" y="T1"/>
                  </a:cxn>
                  <a:cxn ang="0">
                    <a:pos x="T2" y="T3"/>
                  </a:cxn>
                  <a:cxn ang="0">
                    <a:pos x="T4" y="T5"/>
                  </a:cxn>
                  <a:cxn ang="0">
                    <a:pos x="T6" y="T7"/>
                  </a:cxn>
                  <a:cxn ang="0">
                    <a:pos x="T8" y="T9"/>
                  </a:cxn>
                </a:cxnLst>
                <a:rect l="0" t="0" r="r" b="b"/>
                <a:pathLst>
                  <a:path w="17" h="9">
                    <a:moveTo>
                      <a:pt x="12" y="2"/>
                    </a:moveTo>
                    <a:cubicBezTo>
                      <a:pt x="10" y="5"/>
                      <a:pt x="6" y="5"/>
                      <a:pt x="3" y="5"/>
                    </a:cubicBezTo>
                    <a:cubicBezTo>
                      <a:pt x="0" y="6"/>
                      <a:pt x="1" y="9"/>
                      <a:pt x="3" y="9"/>
                    </a:cubicBezTo>
                    <a:cubicBezTo>
                      <a:pt x="8" y="9"/>
                      <a:pt x="12" y="8"/>
                      <a:pt x="15" y="4"/>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5" name="Freeform: Shape 10684"/>
              <p:cNvSpPr/>
              <p:nvPr/>
            </p:nvSpPr>
            <p:spPr bwMode="auto">
              <a:xfrm>
                <a:off x="6348" y="3441"/>
                <a:ext cx="27" cy="17"/>
              </a:xfrm>
              <a:custGeom>
                <a:avLst/>
                <a:gdLst>
                  <a:gd name="T0" fmla="*/ 13 w 17"/>
                  <a:gd name="T1" fmla="*/ 2 h 11"/>
                  <a:gd name="T2" fmla="*/ 3 w 17"/>
                  <a:gd name="T3" fmla="*/ 7 h 11"/>
                  <a:gd name="T4" fmla="*/ 3 w 17"/>
                  <a:gd name="T5" fmla="*/ 11 h 11"/>
                  <a:gd name="T6" fmla="*/ 16 w 17"/>
                  <a:gd name="T7" fmla="*/ 4 h 11"/>
                  <a:gd name="T8" fmla="*/ 13 w 17"/>
                  <a:gd name="T9" fmla="*/ 2 h 11"/>
                </a:gdLst>
                <a:ahLst/>
                <a:cxnLst>
                  <a:cxn ang="0">
                    <a:pos x="T0" y="T1"/>
                  </a:cxn>
                  <a:cxn ang="0">
                    <a:pos x="T2" y="T3"/>
                  </a:cxn>
                  <a:cxn ang="0">
                    <a:pos x="T4" y="T5"/>
                  </a:cxn>
                  <a:cxn ang="0">
                    <a:pos x="T6" y="T7"/>
                  </a:cxn>
                  <a:cxn ang="0">
                    <a:pos x="T8" y="T9"/>
                  </a:cxn>
                </a:cxnLst>
                <a:rect l="0" t="0" r="r" b="b"/>
                <a:pathLst>
                  <a:path w="17" h="11">
                    <a:moveTo>
                      <a:pt x="13" y="2"/>
                    </a:moveTo>
                    <a:cubicBezTo>
                      <a:pt x="11" y="6"/>
                      <a:pt x="6" y="7"/>
                      <a:pt x="3" y="7"/>
                    </a:cubicBezTo>
                    <a:cubicBezTo>
                      <a:pt x="0" y="7"/>
                      <a:pt x="0" y="11"/>
                      <a:pt x="3" y="11"/>
                    </a:cubicBezTo>
                    <a:cubicBezTo>
                      <a:pt x="8" y="10"/>
                      <a:pt x="14" y="8"/>
                      <a:pt x="16" y="4"/>
                    </a:cubicBezTo>
                    <a:cubicBezTo>
                      <a:pt x="17" y="1"/>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6" name="Freeform: Shape 10685"/>
              <p:cNvSpPr/>
              <p:nvPr/>
            </p:nvSpPr>
            <p:spPr bwMode="auto">
              <a:xfrm>
                <a:off x="6350" y="3425"/>
                <a:ext cx="30" cy="19"/>
              </a:xfrm>
              <a:custGeom>
                <a:avLst/>
                <a:gdLst>
                  <a:gd name="T0" fmla="*/ 14 w 19"/>
                  <a:gd name="T1" fmla="*/ 2 h 12"/>
                  <a:gd name="T2" fmla="*/ 3 w 19"/>
                  <a:gd name="T3" fmla="*/ 7 h 12"/>
                  <a:gd name="T4" fmla="*/ 2 w 19"/>
                  <a:gd name="T5" fmla="*/ 11 h 12"/>
                  <a:gd name="T6" fmla="*/ 17 w 19"/>
                  <a:gd name="T7" fmla="*/ 4 h 12"/>
                  <a:gd name="T8" fmla="*/ 14 w 19"/>
                  <a:gd name="T9" fmla="*/ 2 h 12"/>
                </a:gdLst>
                <a:ahLst/>
                <a:cxnLst>
                  <a:cxn ang="0">
                    <a:pos x="T0" y="T1"/>
                  </a:cxn>
                  <a:cxn ang="0">
                    <a:pos x="T2" y="T3"/>
                  </a:cxn>
                  <a:cxn ang="0">
                    <a:pos x="T4" y="T5"/>
                  </a:cxn>
                  <a:cxn ang="0">
                    <a:pos x="T6" y="T7"/>
                  </a:cxn>
                  <a:cxn ang="0">
                    <a:pos x="T8" y="T9"/>
                  </a:cxn>
                </a:cxnLst>
                <a:rect l="0" t="0" r="r" b="b"/>
                <a:pathLst>
                  <a:path w="19" h="12">
                    <a:moveTo>
                      <a:pt x="14" y="2"/>
                    </a:moveTo>
                    <a:cubicBezTo>
                      <a:pt x="12" y="5"/>
                      <a:pt x="8" y="8"/>
                      <a:pt x="3" y="7"/>
                    </a:cubicBezTo>
                    <a:cubicBezTo>
                      <a:pt x="1" y="7"/>
                      <a:pt x="0" y="11"/>
                      <a:pt x="2" y="11"/>
                    </a:cubicBezTo>
                    <a:cubicBezTo>
                      <a:pt x="8" y="12"/>
                      <a:pt x="14" y="9"/>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7" name="Freeform: Shape 10686"/>
              <p:cNvSpPr/>
              <p:nvPr/>
            </p:nvSpPr>
            <p:spPr bwMode="auto">
              <a:xfrm>
                <a:off x="6384" y="3433"/>
                <a:ext cx="30" cy="19"/>
              </a:xfrm>
              <a:custGeom>
                <a:avLst/>
                <a:gdLst>
                  <a:gd name="T0" fmla="*/ 14 w 19"/>
                  <a:gd name="T1" fmla="*/ 2 h 12"/>
                  <a:gd name="T2" fmla="*/ 3 w 19"/>
                  <a:gd name="T3" fmla="*/ 8 h 12"/>
                  <a:gd name="T4" fmla="*/ 3 w 19"/>
                  <a:gd name="T5" fmla="*/ 12 h 12"/>
                  <a:gd name="T6" fmla="*/ 17 w 19"/>
                  <a:gd name="T7" fmla="*/ 5 h 12"/>
                  <a:gd name="T8" fmla="*/ 14 w 19"/>
                  <a:gd name="T9" fmla="*/ 2 h 12"/>
                </a:gdLst>
                <a:ahLst/>
                <a:cxnLst>
                  <a:cxn ang="0">
                    <a:pos x="T0" y="T1"/>
                  </a:cxn>
                  <a:cxn ang="0">
                    <a:pos x="T2" y="T3"/>
                  </a:cxn>
                  <a:cxn ang="0">
                    <a:pos x="T4" y="T5"/>
                  </a:cxn>
                  <a:cxn ang="0">
                    <a:pos x="T6" y="T7"/>
                  </a:cxn>
                  <a:cxn ang="0">
                    <a:pos x="T8" y="T9"/>
                  </a:cxn>
                </a:cxnLst>
                <a:rect l="0" t="0" r="r" b="b"/>
                <a:pathLst>
                  <a:path w="19" h="12">
                    <a:moveTo>
                      <a:pt x="14" y="2"/>
                    </a:moveTo>
                    <a:cubicBezTo>
                      <a:pt x="11" y="6"/>
                      <a:pt x="7" y="8"/>
                      <a:pt x="3" y="8"/>
                    </a:cubicBezTo>
                    <a:cubicBezTo>
                      <a:pt x="0" y="8"/>
                      <a:pt x="0" y="12"/>
                      <a:pt x="3" y="12"/>
                    </a:cubicBezTo>
                    <a:cubicBezTo>
                      <a:pt x="8" y="11"/>
                      <a:pt x="14" y="9"/>
                      <a:pt x="17" y="5"/>
                    </a:cubicBezTo>
                    <a:cubicBezTo>
                      <a:pt x="19"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8" name="Freeform: Shape 10687"/>
              <p:cNvSpPr/>
              <p:nvPr/>
            </p:nvSpPr>
            <p:spPr bwMode="auto">
              <a:xfrm>
                <a:off x="6391" y="3412"/>
                <a:ext cx="30" cy="18"/>
              </a:xfrm>
              <a:custGeom>
                <a:avLst/>
                <a:gdLst>
                  <a:gd name="T0" fmla="*/ 14 w 19"/>
                  <a:gd name="T1" fmla="*/ 1 h 11"/>
                  <a:gd name="T2" fmla="*/ 3 w 19"/>
                  <a:gd name="T3" fmla="*/ 7 h 11"/>
                  <a:gd name="T4" fmla="*/ 3 w 19"/>
                  <a:gd name="T5" fmla="*/ 11 h 11"/>
                  <a:gd name="T6" fmla="*/ 17 w 19"/>
                  <a:gd name="T7" fmla="*/ 4 h 11"/>
                  <a:gd name="T8" fmla="*/ 14 w 19"/>
                  <a:gd name="T9" fmla="*/ 1 h 11"/>
                </a:gdLst>
                <a:ahLst/>
                <a:cxnLst>
                  <a:cxn ang="0">
                    <a:pos x="T0" y="T1"/>
                  </a:cxn>
                  <a:cxn ang="0">
                    <a:pos x="T2" y="T3"/>
                  </a:cxn>
                  <a:cxn ang="0">
                    <a:pos x="T4" y="T5"/>
                  </a:cxn>
                  <a:cxn ang="0">
                    <a:pos x="T6" y="T7"/>
                  </a:cxn>
                  <a:cxn ang="0">
                    <a:pos x="T8" y="T9"/>
                  </a:cxn>
                </a:cxnLst>
                <a:rect l="0" t="0" r="r" b="b"/>
                <a:pathLst>
                  <a:path w="19" h="11">
                    <a:moveTo>
                      <a:pt x="14" y="1"/>
                    </a:moveTo>
                    <a:cubicBezTo>
                      <a:pt x="11" y="5"/>
                      <a:pt x="7" y="7"/>
                      <a:pt x="3" y="7"/>
                    </a:cubicBezTo>
                    <a:cubicBezTo>
                      <a:pt x="0" y="7"/>
                      <a:pt x="1" y="11"/>
                      <a:pt x="3" y="11"/>
                    </a:cubicBezTo>
                    <a:cubicBezTo>
                      <a:pt x="8" y="11"/>
                      <a:pt x="14" y="8"/>
                      <a:pt x="17" y="4"/>
                    </a:cubicBezTo>
                    <a:cubicBezTo>
                      <a:pt x="19" y="2"/>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9" name="Freeform: Shape 10688"/>
              <p:cNvSpPr/>
              <p:nvPr/>
            </p:nvSpPr>
            <p:spPr bwMode="auto">
              <a:xfrm>
                <a:off x="6422" y="3381"/>
                <a:ext cx="32" cy="17"/>
              </a:xfrm>
              <a:custGeom>
                <a:avLst/>
                <a:gdLst>
                  <a:gd name="T0" fmla="*/ 16 w 20"/>
                  <a:gd name="T1" fmla="*/ 1 h 11"/>
                  <a:gd name="T2" fmla="*/ 3 w 20"/>
                  <a:gd name="T3" fmla="*/ 7 h 11"/>
                  <a:gd name="T4" fmla="*/ 3 w 20"/>
                  <a:gd name="T5" fmla="*/ 11 h 11"/>
                  <a:gd name="T6" fmla="*/ 19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5"/>
                      <a:pt x="8" y="7"/>
                      <a:pt x="3" y="7"/>
                    </a:cubicBezTo>
                    <a:cubicBezTo>
                      <a:pt x="0" y="8"/>
                      <a:pt x="1" y="11"/>
                      <a:pt x="3" y="11"/>
                    </a:cubicBezTo>
                    <a:cubicBezTo>
                      <a:pt x="9" y="10"/>
                      <a:pt x="14" y="8"/>
                      <a:pt x="19" y="4"/>
                    </a:cubicBezTo>
                    <a:cubicBezTo>
                      <a:pt x="20" y="2"/>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0" name="Freeform: Shape 10689"/>
              <p:cNvSpPr/>
              <p:nvPr/>
            </p:nvSpPr>
            <p:spPr bwMode="auto">
              <a:xfrm>
                <a:off x="6441" y="3398"/>
                <a:ext cx="24" cy="18"/>
              </a:xfrm>
              <a:custGeom>
                <a:avLst/>
                <a:gdLst>
                  <a:gd name="T0" fmla="*/ 11 w 15"/>
                  <a:gd name="T1" fmla="*/ 2 h 11"/>
                  <a:gd name="T2" fmla="*/ 3 w 15"/>
                  <a:gd name="T3" fmla="*/ 7 h 11"/>
                  <a:gd name="T4" fmla="*/ 3 w 15"/>
                  <a:gd name="T5" fmla="*/ 11 h 11"/>
                  <a:gd name="T6" fmla="*/ 14 w 15"/>
                  <a:gd name="T7" fmla="*/ 3 h 11"/>
                  <a:gd name="T8" fmla="*/ 11 w 15"/>
                  <a:gd name="T9" fmla="*/ 2 h 11"/>
                </a:gdLst>
                <a:ahLst/>
                <a:cxnLst>
                  <a:cxn ang="0">
                    <a:pos x="T0" y="T1"/>
                  </a:cxn>
                  <a:cxn ang="0">
                    <a:pos x="T2" y="T3"/>
                  </a:cxn>
                  <a:cxn ang="0">
                    <a:pos x="T4" y="T5"/>
                  </a:cxn>
                  <a:cxn ang="0">
                    <a:pos x="T6" y="T7"/>
                  </a:cxn>
                  <a:cxn ang="0">
                    <a:pos x="T8" y="T9"/>
                  </a:cxn>
                </a:cxnLst>
                <a:rect l="0" t="0" r="r" b="b"/>
                <a:pathLst>
                  <a:path w="15" h="11">
                    <a:moveTo>
                      <a:pt x="11" y="2"/>
                    </a:moveTo>
                    <a:cubicBezTo>
                      <a:pt x="9" y="5"/>
                      <a:pt x="6" y="7"/>
                      <a:pt x="3" y="7"/>
                    </a:cubicBezTo>
                    <a:cubicBezTo>
                      <a:pt x="0" y="8"/>
                      <a:pt x="0" y="11"/>
                      <a:pt x="3" y="11"/>
                    </a:cubicBezTo>
                    <a:cubicBezTo>
                      <a:pt x="8" y="11"/>
                      <a:pt x="12" y="8"/>
                      <a:pt x="14" y="3"/>
                    </a:cubicBezTo>
                    <a:cubicBezTo>
                      <a:pt x="15"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1" name="Freeform: Shape 10690"/>
              <p:cNvSpPr/>
              <p:nvPr/>
            </p:nvSpPr>
            <p:spPr bwMode="auto">
              <a:xfrm>
                <a:off x="6465" y="3372"/>
                <a:ext cx="26" cy="18"/>
              </a:xfrm>
              <a:custGeom>
                <a:avLst/>
                <a:gdLst>
                  <a:gd name="T0" fmla="*/ 13 w 17"/>
                  <a:gd name="T1" fmla="*/ 1 h 12"/>
                  <a:gd name="T2" fmla="*/ 2 w 17"/>
                  <a:gd name="T3" fmla="*/ 8 h 12"/>
                  <a:gd name="T4" fmla="*/ 4 w 17"/>
                  <a:gd name="T5" fmla="*/ 12 h 12"/>
                  <a:gd name="T6" fmla="*/ 16 w 17"/>
                  <a:gd name="T7" fmla="*/ 4 h 12"/>
                  <a:gd name="T8" fmla="*/ 13 w 17"/>
                  <a:gd name="T9" fmla="*/ 1 h 12"/>
                </a:gdLst>
                <a:ahLst/>
                <a:cxnLst>
                  <a:cxn ang="0">
                    <a:pos x="T0" y="T1"/>
                  </a:cxn>
                  <a:cxn ang="0">
                    <a:pos x="T2" y="T3"/>
                  </a:cxn>
                  <a:cxn ang="0">
                    <a:pos x="T4" y="T5"/>
                  </a:cxn>
                  <a:cxn ang="0">
                    <a:pos x="T6" y="T7"/>
                  </a:cxn>
                  <a:cxn ang="0">
                    <a:pos x="T8" y="T9"/>
                  </a:cxn>
                </a:cxnLst>
                <a:rect l="0" t="0" r="r" b="b"/>
                <a:pathLst>
                  <a:path w="17" h="12">
                    <a:moveTo>
                      <a:pt x="13" y="1"/>
                    </a:moveTo>
                    <a:cubicBezTo>
                      <a:pt x="10" y="5"/>
                      <a:pt x="6" y="7"/>
                      <a:pt x="2" y="8"/>
                    </a:cubicBezTo>
                    <a:cubicBezTo>
                      <a:pt x="0" y="9"/>
                      <a:pt x="1" y="12"/>
                      <a:pt x="4" y="12"/>
                    </a:cubicBezTo>
                    <a:cubicBezTo>
                      <a:pt x="8" y="10"/>
                      <a:pt x="13" y="8"/>
                      <a:pt x="16" y="4"/>
                    </a:cubicBezTo>
                    <a:cubicBezTo>
                      <a:pt x="17" y="2"/>
                      <a:pt x="14"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2" name="Freeform: Shape 10691"/>
              <p:cNvSpPr/>
              <p:nvPr/>
            </p:nvSpPr>
            <p:spPr bwMode="auto">
              <a:xfrm>
                <a:off x="6315" y="3518"/>
                <a:ext cx="22" cy="15"/>
              </a:xfrm>
              <a:custGeom>
                <a:avLst/>
                <a:gdLst>
                  <a:gd name="T0" fmla="*/ 9 w 14"/>
                  <a:gd name="T1" fmla="*/ 2 h 10"/>
                  <a:gd name="T2" fmla="*/ 2 w 14"/>
                  <a:gd name="T3" fmla="*/ 5 h 10"/>
                  <a:gd name="T4" fmla="*/ 4 w 14"/>
                  <a:gd name="T5" fmla="*/ 9 h 10"/>
                  <a:gd name="T6" fmla="*/ 12 w 14"/>
                  <a:gd name="T7" fmla="*/ 4 h 10"/>
                  <a:gd name="T8" fmla="*/ 9 w 14"/>
                  <a:gd name="T9" fmla="*/ 2 h 10"/>
                </a:gdLst>
                <a:ahLst/>
                <a:cxnLst>
                  <a:cxn ang="0">
                    <a:pos x="T0" y="T1"/>
                  </a:cxn>
                  <a:cxn ang="0">
                    <a:pos x="T2" y="T3"/>
                  </a:cxn>
                  <a:cxn ang="0">
                    <a:pos x="T4" y="T5"/>
                  </a:cxn>
                  <a:cxn ang="0">
                    <a:pos x="T6" y="T7"/>
                  </a:cxn>
                  <a:cxn ang="0">
                    <a:pos x="T8" y="T9"/>
                  </a:cxn>
                </a:cxnLst>
                <a:rect l="0" t="0" r="r" b="b"/>
                <a:pathLst>
                  <a:path w="14" h="10">
                    <a:moveTo>
                      <a:pt x="9" y="2"/>
                    </a:moveTo>
                    <a:cubicBezTo>
                      <a:pt x="7" y="3"/>
                      <a:pt x="5" y="4"/>
                      <a:pt x="2" y="5"/>
                    </a:cubicBezTo>
                    <a:cubicBezTo>
                      <a:pt x="0" y="6"/>
                      <a:pt x="1" y="10"/>
                      <a:pt x="4" y="9"/>
                    </a:cubicBezTo>
                    <a:cubicBezTo>
                      <a:pt x="7" y="8"/>
                      <a:pt x="10" y="6"/>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3" name="Freeform: Shape 10692"/>
              <p:cNvSpPr/>
              <p:nvPr/>
            </p:nvSpPr>
            <p:spPr bwMode="auto">
              <a:xfrm>
                <a:off x="6287" y="3549"/>
                <a:ext cx="25" cy="11"/>
              </a:xfrm>
              <a:custGeom>
                <a:avLst/>
                <a:gdLst>
                  <a:gd name="T0" fmla="*/ 12 w 16"/>
                  <a:gd name="T1" fmla="*/ 1 h 7"/>
                  <a:gd name="T2" fmla="*/ 3 w 16"/>
                  <a:gd name="T3" fmla="*/ 3 h 7"/>
                  <a:gd name="T4" fmla="*/ 3 w 16"/>
                  <a:gd name="T5" fmla="*/ 6 h 7"/>
                  <a:gd name="T6" fmla="*/ 14 w 16"/>
                  <a:gd name="T7" fmla="*/ 4 h 7"/>
                  <a:gd name="T8" fmla="*/ 12 w 16"/>
                  <a:gd name="T9" fmla="*/ 1 h 7"/>
                </a:gdLst>
                <a:ahLst/>
                <a:cxnLst>
                  <a:cxn ang="0">
                    <a:pos x="T0" y="T1"/>
                  </a:cxn>
                  <a:cxn ang="0">
                    <a:pos x="T2" y="T3"/>
                  </a:cxn>
                  <a:cxn ang="0">
                    <a:pos x="T4" y="T5"/>
                  </a:cxn>
                  <a:cxn ang="0">
                    <a:pos x="T6" y="T7"/>
                  </a:cxn>
                  <a:cxn ang="0">
                    <a:pos x="T8" y="T9"/>
                  </a:cxn>
                </a:cxnLst>
                <a:rect l="0" t="0" r="r" b="b"/>
                <a:pathLst>
                  <a:path w="16" h="7">
                    <a:moveTo>
                      <a:pt x="12" y="1"/>
                    </a:moveTo>
                    <a:cubicBezTo>
                      <a:pt x="9" y="2"/>
                      <a:pt x="6" y="3"/>
                      <a:pt x="3" y="3"/>
                    </a:cubicBezTo>
                    <a:cubicBezTo>
                      <a:pt x="1" y="2"/>
                      <a:pt x="0" y="6"/>
                      <a:pt x="3" y="6"/>
                    </a:cubicBezTo>
                    <a:cubicBezTo>
                      <a:pt x="6" y="7"/>
                      <a:pt x="10" y="5"/>
                      <a:pt x="14" y="4"/>
                    </a:cubicBezTo>
                    <a:cubicBezTo>
                      <a:pt x="16" y="3"/>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4" name="Freeform: Shape 10693"/>
              <p:cNvSpPr/>
              <p:nvPr/>
            </p:nvSpPr>
            <p:spPr bwMode="auto">
              <a:xfrm>
                <a:off x="6266" y="3587"/>
                <a:ext cx="27" cy="9"/>
              </a:xfrm>
              <a:custGeom>
                <a:avLst/>
                <a:gdLst>
                  <a:gd name="T0" fmla="*/ 15 w 17"/>
                  <a:gd name="T1" fmla="*/ 0 h 6"/>
                  <a:gd name="T2" fmla="*/ 3 w 17"/>
                  <a:gd name="T3" fmla="*/ 2 h 6"/>
                  <a:gd name="T4" fmla="*/ 3 w 17"/>
                  <a:gd name="T5" fmla="*/ 5 h 6"/>
                  <a:gd name="T6" fmla="*/ 15 w 17"/>
                  <a:gd name="T7" fmla="*/ 4 h 6"/>
                  <a:gd name="T8" fmla="*/ 15 w 17"/>
                  <a:gd name="T9" fmla="*/ 0 h 6"/>
                </a:gdLst>
                <a:ahLst/>
                <a:cxnLst>
                  <a:cxn ang="0">
                    <a:pos x="T0" y="T1"/>
                  </a:cxn>
                  <a:cxn ang="0">
                    <a:pos x="T2" y="T3"/>
                  </a:cxn>
                  <a:cxn ang="0">
                    <a:pos x="T4" y="T5"/>
                  </a:cxn>
                  <a:cxn ang="0">
                    <a:pos x="T6" y="T7"/>
                  </a:cxn>
                  <a:cxn ang="0">
                    <a:pos x="T8" y="T9"/>
                  </a:cxn>
                </a:cxnLst>
                <a:rect l="0" t="0" r="r" b="b"/>
                <a:pathLst>
                  <a:path w="17" h="6">
                    <a:moveTo>
                      <a:pt x="15" y="0"/>
                    </a:moveTo>
                    <a:cubicBezTo>
                      <a:pt x="11" y="1"/>
                      <a:pt x="7" y="2"/>
                      <a:pt x="3" y="2"/>
                    </a:cubicBezTo>
                    <a:cubicBezTo>
                      <a:pt x="1" y="2"/>
                      <a:pt x="0" y="5"/>
                      <a:pt x="3" y="5"/>
                    </a:cubicBezTo>
                    <a:cubicBezTo>
                      <a:pt x="7" y="6"/>
                      <a:pt x="11" y="5"/>
                      <a:pt x="15" y="4"/>
                    </a:cubicBezTo>
                    <a:cubicBezTo>
                      <a:pt x="17"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5" name="Freeform: Shape 10694"/>
              <p:cNvSpPr/>
              <p:nvPr/>
            </p:nvSpPr>
            <p:spPr bwMode="auto">
              <a:xfrm>
                <a:off x="6243" y="3607"/>
                <a:ext cx="28" cy="14"/>
              </a:xfrm>
              <a:custGeom>
                <a:avLst/>
                <a:gdLst>
                  <a:gd name="T0" fmla="*/ 14 w 18"/>
                  <a:gd name="T1" fmla="*/ 1 h 9"/>
                  <a:gd name="T2" fmla="*/ 9 w 18"/>
                  <a:gd name="T3" fmla="*/ 3 h 9"/>
                  <a:gd name="T4" fmla="*/ 6 w 18"/>
                  <a:gd name="T5" fmla="*/ 4 h 9"/>
                  <a:gd name="T6" fmla="*/ 4 w 18"/>
                  <a:gd name="T7" fmla="*/ 4 h 9"/>
                  <a:gd name="T8" fmla="*/ 3 w 18"/>
                  <a:gd name="T9" fmla="*/ 4 h 9"/>
                  <a:gd name="T10" fmla="*/ 1 w 18"/>
                  <a:gd name="T11" fmla="*/ 7 h 9"/>
                  <a:gd name="T12" fmla="*/ 7 w 18"/>
                  <a:gd name="T13" fmla="*/ 7 h 9"/>
                  <a:gd name="T14" fmla="*/ 16 w 18"/>
                  <a:gd name="T15" fmla="*/ 4 h 9"/>
                  <a:gd name="T16" fmla="*/ 14 w 18"/>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14" y="1"/>
                    </a:moveTo>
                    <a:cubicBezTo>
                      <a:pt x="13" y="1"/>
                      <a:pt x="11" y="2"/>
                      <a:pt x="9" y="3"/>
                    </a:cubicBezTo>
                    <a:cubicBezTo>
                      <a:pt x="8" y="3"/>
                      <a:pt x="7" y="3"/>
                      <a:pt x="6" y="4"/>
                    </a:cubicBezTo>
                    <a:cubicBezTo>
                      <a:pt x="5" y="4"/>
                      <a:pt x="4" y="4"/>
                      <a:pt x="4" y="4"/>
                    </a:cubicBezTo>
                    <a:cubicBezTo>
                      <a:pt x="4" y="4"/>
                      <a:pt x="3" y="4"/>
                      <a:pt x="3" y="4"/>
                    </a:cubicBezTo>
                    <a:cubicBezTo>
                      <a:pt x="2" y="3"/>
                      <a:pt x="0" y="5"/>
                      <a:pt x="1" y="7"/>
                    </a:cubicBezTo>
                    <a:cubicBezTo>
                      <a:pt x="2" y="9"/>
                      <a:pt x="6" y="7"/>
                      <a:pt x="7" y="7"/>
                    </a:cubicBezTo>
                    <a:cubicBezTo>
                      <a:pt x="10" y="6"/>
                      <a:pt x="13" y="5"/>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6" name="Freeform: Shape 10695"/>
              <p:cNvSpPr/>
              <p:nvPr/>
            </p:nvSpPr>
            <p:spPr bwMode="auto">
              <a:xfrm>
                <a:off x="6258" y="3631"/>
                <a:ext cx="27" cy="14"/>
              </a:xfrm>
              <a:custGeom>
                <a:avLst/>
                <a:gdLst>
                  <a:gd name="T0" fmla="*/ 12 w 17"/>
                  <a:gd name="T1" fmla="*/ 3 h 9"/>
                  <a:gd name="T2" fmla="*/ 11 w 17"/>
                  <a:gd name="T3" fmla="*/ 3 h 9"/>
                  <a:gd name="T4" fmla="*/ 8 w 17"/>
                  <a:gd name="T5" fmla="*/ 4 h 9"/>
                  <a:gd name="T6" fmla="*/ 3 w 17"/>
                  <a:gd name="T7" fmla="*/ 5 h 9"/>
                  <a:gd name="T8" fmla="*/ 3 w 17"/>
                  <a:gd name="T9" fmla="*/ 9 h 9"/>
                  <a:gd name="T10" fmla="*/ 15 w 17"/>
                  <a:gd name="T11" fmla="*/ 2 h 9"/>
                  <a:gd name="T12" fmla="*/ 12 w 17"/>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12" y="3"/>
                    </a:moveTo>
                    <a:cubicBezTo>
                      <a:pt x="12" y="3"/>
                      <a:pt x="11" y="3"/>
                      <a:pt x="11" y="3"/>
                    </a:cubicBezTo>
                    <a:cubicBezTo>
                      <a:pt x="10" y="4"/>
                      <a:pt x="9" y="4"/>
                      <a:pt x="8" y="4"/>
                    </a:cubicBezTo>
                    <a:cubicBezTo>
                      <a:pt x="6" y="4"/>
                      <a:pt x="5" y="5"/>
                      <a:pt x="3" y="5"/>
                    </a:cubicBezTo>
                    <a:cubicBezTo>
                      <a:pt x="0" y="5"/>
                      <a:pt x="1" y="9"/>
                      <a:pt x="3" y="9"/>
                    </a:cubicBezTo>
                    <a:cubicBezTo>
                      <a:pt x="7" y="8"/>
                      <a:pt x="17" y="8"/>
                      <a:pt x="15" y="2"/>
                    </a:cubicBezTo>
                    <a:cubicBezTo>
                      <a:pt x="15" y="0"/>
                      <a:pt x="11" y="1"/>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7" name="Freeform: Shape 10696"/>
              <p:cNvSpPr/>
              <p:nvPr/>
            </p:nvSpPr>
            <p:spPr bwMode="auto">
              <a:xfrm>
                <a:off x="6273" y="3653"/>
                <a:ext cx="22" cy="11"/>
              </a:xfrm>
              <a:custGeom>
                <a:avLst/>
                <a:gdLst>
                  <a:gd name="T0" fmla="*/ 11 w 14"/>
                  <a:gd name="T1" fmla="*/ 1 h 7"/>
                  <a:gd name="T2" fmla="*/ 3 w 14"/>
                  <a:gd name="T3" fmla="*/ 3 h 7"/>
                  <a:gd name="T4" fmla="*/ 3 w 14"/>
                  <a:gd name="T5" fmla="*/ 6 h 7"/>
                  <a:gd name="T6" fmla="*/ 12 w 14"/>
                  <a:gd name="T7" fmla="*/ 5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1" y="3"/>
                      <a:pt x="0" y="6"/>
                      <a:pt x="3" y="6"/>
                    </a:cubicBezTo>
                    <a:cubicBezTo>
                      <a:pt x="6" y="7"/>
                      <a:pt x="9" y="6"/>
                      <a:pt x="12" y="5"/>
                    </a:cubicBezTo>
                    <a:cubicBezTo>
                      <a:pt x="14"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8" name="Freeform: Shape 10697"/>
              <p:cNvSpPr/>
              <p:nvPr/>
            </p:nvSpPr>
            <p:spPr bwMode="auto">
              <a:xfrm>
                <a:off x="6310" y="3634"/>
                <a:ext cx="29" cy="16"/>
              </a:xfrm>
              <a:custGeom>
                <a:avLst/>
                <a:gdLst>
                  <a:gd name="T0" fmla="*/ 15 w 18"/>
                  <a:gd name="T1" fmla="*/ 1 h 10"/>
                  <a:gd name="T2" fmla="*/ 2 w 18"/>
                  <a:gd name="T3" fmla="*/ 6 h 10"/>
                  <a:gd name="T4" fmla="*/ 4 w 18"/>
                  <a:gd name="T5" fmla="*/ 9 h 10"/>
                  <a:gd name="T6" fmla="*/ 16 w 18"/>
                  <a:gd name="T7" fmla="*/ 5 h 10"/>
                  <a:gd name="T8" fmla="*/ 15 w 18"/>
                  <a:gd name="T9" fmla="*/ 1 h 10"/>
                </a:gdLst>
                <a:ahLst/>
                <a:cxnLst>
                  <a:cxn ang="0">
                    <a:pos x="T0" y="T1"/>
                  </a:cxn>
                  <a:cxn ang="0">
                    <a:pos x="T2" y="T3"/>
                  </a:cxn>
                  <a:cxn ang="0">
                    <a:pos x="T4" y="T5"/>
                  </a:cxn>
                  <a:cxn ang="0">
                    <a:pos x="T6" y="T7"/>
                  </a:cxn>
                  <a:cxn ang="0">
                    <a:pos x="T8" y="T9"/>
                  </a:cxn>
                </a:cxnLst>
                <a:rect l="0" t="0" r="r" b="b"/>
                <a:pathLst>
                  <a:path w="18" h="10">
                    <a:moveTo>
                      <a:pt x="15" y="1"/>
                    </a:moveTo>
                    <a:cubicBezTo>
                      <a:pt x="2" y="6"/>
                      <a:pt x="2" y="6"/>
                      <a:pt x="2" y="6"/>
                    </a:cubicBezTo>
                    <a:cubicBezTo>
                      <a:pt x="0" y="7"/>
                      <a:pt x="1" y="10"/>
                      <a:pt x="4" y="9"/>
                    </a:cubicBezTo>
                    <a:cubicBezTo>
                      <a:pt x="16" y="5"/>
                      <a:pt x="16" y="5"/>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9" name="Freeform: Shape 10698"/>
              <p:cNvSpPr/>
              <p:nvPr/>
            </p:nvSpPr>
            <p:spPr bwMode="auto">
              <a:xfrm>
                <a:off x="6306" y="3612"/>
                <a:ext cx="30" cy="20"/>
              </a:xfrm>
              <a:custGeom>
                <a:avLst/>
                <a:gdLst>
                  <a:gd name="T0" fmla="*/ 14 w 19"/>
                  <a:gd name="T1" fmla="*/ 2 h 13"/>
                  <a:gd name="T2" fmla="*/ 3 w 19"/>
                  <a:gd name="T3" fmla="*/ 9 h 13"/>
                  <a:gd name="T4" fmla="*/ 4 w 19"/>
                  <a:gd name="T5" fmla="*/ 12 h 13"/>
                  <a:gd name="T6" fmla="*/ 17 w 19"/>
                  <a:gd name="T7" fmla="*/ 4 h 13"/>
                  <a:gd name="T8" fmla="*/ 14 w 19"/>
                  <a:gd name="T9" fmla="*/ 2 h 13"/>
                </a:gdLst>
                <a:ahLst/>
                <a:cxnLst>
                  <a:cxn ang="0">
                    <a:pos x="T0" y="T1"/>
                  </a:cxn>
                  <a:cxn ang="0">
                    <a:pos x="T2" y="T3"/>
                  </a:cxn>
                  <a:cxn ang="0">
                    <a:pos x="T4" y="T5"/>
                  </a:cxn>
                  <a:cxn ang="0">
                    <a:pos x="T6" y="T7"/>
                  </a:cxn>
                  <a:cxn ang="0">
                    <a:pos x="T8" y="T9"/>
                  </a:cxn>
                </a:cxnLst>
                <a:rect l="0" t="0" r="r" b="b"/>
                <a:pathLst>
                  <a:path w="19" h="13">
                    <a:moveTo>
                      <a:pt x="14" y="2"/>
                    </a:moveTo>
                    <a:cubicBezTo>
                      <a:pt x="11" y="5"/>
                      <a:pt x="7" y="7"/>
                      <a:pt x="3" y="9"/>
                    </a:cubicBezTo>
                    <a:cubicBezTo>
                      <a:pt x="0" y="10"/>
                      <a:pt x="2" y="13"/>
                      <a:pt x="4" y="12"/>
                    </a:cubicBezTo>
                    <a:cubicBezTo>
                      <a:pt x="9" y="10"/>
                      <a:pt x="14" y="8"/>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0" name="Freeform: Shape 10699"/>
              <p:cNvSpPr/>
              <p:nvPr/>
            </p:nvSpPr>
            <p:spPr bwMode="auto">
              <a:xfrm>
                <a:off x="6332" y="3576"/>
                <a:ext cx="24" cy="19"/>
              </a:xfrm>
              <a:custGeom>
                <a:avLst/>
                <a:gdLst>
                  <a:gd name="T0" fmla="*/ 11 w 15"/>
                  <a:gd name="T1" fmla="*/ 1 h 12"/>
                  <a:gd name="T2" fmla="*/ 2 w 15"/>
                  <a:gd name="T3" fmla="*/ 8 h 12"/>
                  <a:gd name="T4" fmla="*/ 5 w 15"/>
                  <a:gd name="T5" fmla="*/ 10 h 12"/>
                  <a:gd name="T6" fmla="*/ 12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2"/>
                      <a:pt x="4" y="5"/>
                      <a:pt x="2" y="8"/>
                    </a:cubicBezTo>
                    <a:cubicBezTo>
                      <a:pt x="0" y="9"/>
                      <a:pt x="3" y="12"/>
                      <a:pt x="5" y="10"/>
                    </a:cubicBezTo>
                    <a:cubicBezTo>
                      <a:pt x="7" y="8"/>
                      <a:pt x="9" y="6"/>
                      <a:pt x="12"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1" name="Freeform: Shape 10700"/>
              <p:cNvSpPr/>
              <p:nvPr/>
            </p:nvSpPr>
            <p:spPr bwMode="auto">
              <a:xfrm>
                <a:off x="6353" y="3601"/>
                <a:ext cx="25" cy="19"/>
              </a:xfrm>
              <a:custGeom>
                <a:avLst/>
                <a:gdLst>
                  <a:gd name="T0" fmla="*/ 12 w 16"/>
                  <a:gd name="T1" fmla="*/ 2 h 12"/>
                  <a:gd name="T2" fmla="*/ 2 w 16"/>
                  <a:gd name="T3" fmla="*/ 8 h 12"/>
                  <a:gd name="T4" fmla="*/ 3 w 16"/>
                  <a:gd name="T5" fmla="*/ 11 h 12"/>
                  <a:gd name="T6" fmla="*/ 16 w 16"/>
                  <a:gd name="T7" fmla="*/ 3 h 12"/>
                  <a:gd name="T8" fmla="*/ 12 w 16"/>
                  <a:gd name="T9" fmla="*/ 2 h 12"/>
                </a:gdLst>
                <a:ahLst/>
                <a:cxnLst>
                  <a:cxn ang="0">
                    <a:pos x="T0" y="T1"/>
                  </a:cxn>
                  <a:cxn ang="0">
                    <a:pos x="T2" y="T3"/>
                  </a:cxn>
                  <a:cxn ang="0">
                    <a:pos x="T4" y="T5"/>
                  </a:cxn>
                  <a:cxn ang="0">
                    <a:pos x="T6" y="T7"/>
                  </a:cxn>
                  <a:cxn ang="0">
                    <a:pos x="T8" y="T9"/>
                  </a:cxn>
                </a:cxnLst>
                <a:rect l="0" t="0" r="r" b="b"/>
                <a:pathLst>
                  <a:path w="16" h="12">
                    <a:moveTo>
                      <a:pt x="12" y="2"/>
                    </a:moveTo>
                    <a:cubicBezTo>
                      <a:pt x="11" y="6"/>
                      <a:pt x="6" y="7"/>
                      <a:pt x="2" y="8"/>
                    </a:cubicBezTo>
                    <a:cubicBezTo>
                      <a:pt x="0" y="8"/>
                      <a:pt x="0" y="12"/>
                      <a:pt x="3" y="11"/>
                    </a:cubicBezTo>
                    <a:cubicBezTo>
                      <a:pt x="8" y="11"/>
                      <a:pt x="15" y="8"/>
                      <a:pt x="16" y="3"/>
                    </a:cubicBezTo>
                    <a:cubicBezTo>
                      <a:pt x="16" y="0"/>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2" name="Freeform: Shape 10701"/>
              <p:cNvSpPr/>
              <p:nvPr/>
            </p:nvSpPr>
            <p:spPr bwMode="auto">
              <a:xfrm>
                <a:off x="6365" y="3615"/>
                <a:ext cx="24" cy="21"/>
              </a:xfrm>
              <a:custGeom>
                <a:avLst/>
                <a:gdLst>
                  <a:gd name="T0" fmla="*/ 11 w 15"/>
                  <a:gd name="T1" fmla="*/ 2 h 13"/>
                  <a:gd name="T2" fmla="*/ 2 w 15"/>
                  <a:gd name="T3" fmla="*/ 8 h 13"/>
                  <a:gd name="T4" fmla="*/ 3 w 15"/>
                  <a:gd name="T5" fmla="*/ 12 h 13"/>
                  <a:gd name="T6" fmla="*/ 14 w 15"/>
                  <a:gd name="T7" fmla="*/ 5 h 13"/>
                  <a:gd name="T8" fmla="*/ 11 w 15"/>
                  <a:gd name="T9" fmla="*/ 2 h 13"/>
                </a:gdLst>
                <a:ahLst/>
                <a:cxnLst>
                  <a:cxn ang="0">
                    <a:pos x="T0" y="T1"/>
                  </a:cxn>
                  <a:cxn ang="0">
                    <a:pos x="T2" y="T3"/>
                  </a:cxn>
                  <a:cxn ang="0">
                    <a:pos x="T4" y="T5"/>
                  </a:cxn>
                  <a:cxn ang="0">
                    <a:pos x="T6" y="T7"/>
                  </a:cxn>
                  <a:cxn ang="0">
                    <a:pos x="T8" y="T9"/>
                  </a:cxn>
                </a:cxnLst>
                <a:rect l="0" t="0" r="r" b="b"/>
                <a:pathLst>
                  <a:path w="15" h="13">
                    <a:moveTo>
                      <a:pt x="11" y="2"/>
                    </a:moveTo>
                    <a:cubicBezTo>
                      <a:pt x="8" y="4"/>
                      <a:pt x="6" y="7"/>
                      <a:pt x="2" y="8"/>
                    </a:cubicBezTo>
                    <a:cubicBezTo>
                      <a:pt x="0" y="9"/>
                      <a:pt x="1" y="13"/>
                      <a:pt x="3" y="12"/>
                    </a:cubicBezTo>
                    <a:cubicBezTo>
                      <a:pt x="7" y="10"/>
                      <a:pt x="10" y="7"/>
                      <a:pt x="14"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3" name="Freeform: Shape 10702"/>
              <p:cNvSpPr/>
              <p:nvPr/>
            </p:nvSpPr>
            <p:spPr bwMode="auto">
              <a:xfrm>
                <a:off x="6399" y="3579"/>
                <a:ext cx="31" cy="22"/>
              </a:xfrm>
              <a:custGeom>
                <a:avLst/>
                <a:gdLst>
                  <a:gd name="T0" fmla="*/ 16 w 20"/>
                  <a:gd name="T1" fmla="*/ 2 h 14"/>
                  <a:gd name="T2" fmla="*/ 12 w 20"/>
                  <a:gd name="T3" fmla="*/ 6 h 14"/>
                  <a:gd name="T4" fmla="*/ 3 w 20"/>
                  <a:gd name="T5" fmla="*/ 9 h 14"/>
                  <a:gd name="T6" fmla="*/ 3 w 20"/>
                  <a:gd name="T7" fmla="*/ 13 h 14"/>
                  <a:gd name="T8" fmla="*/ 20 w 20"/>
                  <a:gd name="T9" fmla="*/ 3 h 14"/>
                  <a:gd name="T10" fmla="*/ 16 w 20"/>
                  <a:gd name="T11" fmla="*/ 2 h 14"/>
                </a:gdLst>
                <a:ahLst/>
                <a:cxnLst>
                  <a:cxn ang="0">
                    <a:pos x="T0" y="T1"/>
                  </a:cxn>
                  <a:cxn ang="0">
                    <a:pos x="T2" y="T3"/>
                  </a:cxn>
                  <a:cxn ang="0">
                    <a:pos x="T4" y="T5"/>
                  </a:cxn>
                  <a:cxn ang="0">
                    <a:pos x="T6" y="T7"/>
                  </a:cxn>
                  <a:cxn ang="0">
                    <a:pos x="T8" y="T9"/>
                  </a:cxn>
                  <a:cxn ang="0">
                    <a:pos x="T10" y="T11"/>
                  </a:cxn>
                </a:cxnLst>
                <a:rect l="0" t="0" r="r" b="b"/>
                <a:pathLst>
                  <a:path w="20" h="14">
                    <a:moveTo>
                      <a:pt x="16" y="2"/>
                    </a:moveTo>
                    <a:cubicBezTo>
                      <a:pt x="16" y="4"/>
                      <a:pt x="13" y="5"/>
                      <a:pt x="12" y="6"/>
                    </a:cubicBezTo>
                    <a:cubicBezTo>
                      <a:pt x="9" y="8"/>
                      <a:pt x="6" y="9"/>
                      <a:pt x="3" y="9"/>
                    </a:cubicBezTo>
                    <a:cubicBezTo>
                      <a:pt x="0" y="10"/>
                      <a:pt x="1" y="14"/>
                      <a:pt x="3" y="13"/>
                    </a:cubicBezTo>
                    <a:cubicBezTo>
                      <a:pt x="8" y="12"/>
                      <a:pt x="18" y="9"/>
                      <a:pt x="20" y="3"/>
                    </a:cubicBezTo>
                    <a:cubicBezTo>
                      <a:pt x="20" y="1"/>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4" name="Freeform: Shape 10703"/>
              <p:cNvSpPr/>
              <p:nvPr/>
            </p:nvSpPr>
            <p:spPr bwMode="auto">
              <a:xfrm>
                <a:off x="6391" y="3552"/>
                <a:ext cx="28" cy="29"/>
              </a:xfrm>
              <a:custGeom>
                <a:avLst/>
                <a:gdLst>
                  <a:gd name="T0" fmla="*/ 14 w 18"/>
                  <a:gd name="T1" fmla="*/ 1 h 18"/>
                  <a:gd name="T2" fmla="*/ 2 w 18"/>
                  <a:gd name="T3" fmla="*/ 13 h 18"/>
                  <a:gd name="T4" fmla="*/ 4 w 18"/>
                  <a:gd name="T5" fmla="*/ 16 h 18"/>
                  <a:gd name="T6" fmla="*/ 17 w 18"/>
                  <a:gd name="T7" fmla="*/ 4 h 18"/>
                  <a:gd name="T8" fmla="*/ 14 w 18"/>
                  <a:gd name="T9" fmla="*/ 1 h 18"/>
                </a:gdLst>
                <a:ahLst/>
                <a:cxnLst>
                  <a:cxn ang="0">
                    <a:pos x="T0" y="T1"/>
                  </a:cxn>
                  <a:cxn ang="0">
                    <a:pos x="T2" y="T3"/>
                  </a:cxn>
                  <a:cxn ang="0">
                    <a:pos x="T4" y="T5"/>
                  </a:cxn>
                  <a:cxn ang="0">
                    <a:pos x="T6" y="T7"/>
                  </a:cxn>
                  <a:cxn ang="0">
                    <a:pos x="T8" y="T9"/>
                  </a:cxn>
                </a:cxnLst>
                <a:rect l="0" t="0" r="r" b="b"/>
                <a:pathLst>
                  <a:path w="18" h="18">
                    <a:moveTo>
                      <a:pt x="14" y="1"/>
                    </a:moveTo>
                    <a:cubicBezTo>
                      <a:pt x="10" y="6"/>
                      <a:pt x="6" y="10"/>
                      <a:pt x="2" y="13"/>
                    </a:cubicBezTo>
                    <a:cubicBezTo>
                      <a:pt x="0" y="15"/>
                      <a:pt x="2" y="18"/>
                      <a:pt x="4" y="16"/>
                    </a:cubicBezTo>
                    <a:cubicBezTo>
                      <a:pt x="9" y="13"/>
                      <a:pt x="13" y="9"/>
                      <a:pt x="17" y="4"/>
                    </a:cubicBezTo>
                    <a:cubicBezTo>
                      <a:pt x="18" y="2"/>
                      <a:pt x="15"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5" name="Freeform: Shape 10704"/>
              <p:cNvSpPr/>
              <p:nvPr/>
            </p:nvSpPr>
            <p:spPr bwMode="auto">
              <a:xfrm>
                <a:off x="6406" y="3601"/>
                <a:ext cx="29" cy="16"/>
              </a:xfrm>
              <a:custGeom>
                <a:avLst/>
                <a:gdLst>
                  <a:gd name="T0" fmla="*/ 14 w 18"/>
                  <a:gd name="T1" fmla="*/ 2 h 10"/>
                  <a:gd name="T2" fmla="*/ 3 w 18"/>
                  <a:gd name="T3" fmla="*/ 6 h 10"/>
                  <a:gd name="T4" fmla="*/ 3 w 18"/>
                  <a:gd name="T5" fmla="*/ 9 h 10"/>
                  <a:gd name="T6" fmla="*/ 17 w 18"/>
                  <a:gd name="T7" fmla="*/ 4 h 10"/>
                  <a:gd name="T8" fmla="*/ 14 w 18"/>
                  <a:gd name="T9" fmla="*/ 2 h 10"/>
                </a:gdLst>
                <a:ahLst/>
                <a:cxnLst>
                  <a:cxn ang="0">
                    <a:pos x="T0" y="T1"/>
                  </a:cxn>
                  <a:cxn ang="0">
                    <a:pos x="T2" y="T3"/>
                  </a:cxn>
                  <a:cxn ang="0">
                    <a:pos x="T4" y="T5"/>
                  </a:cxn>
                  <a:cxn ang="0">
                    <a:pos x="T6" y="T7"/>
                  </a:cxn>
                  <a:cxn ang="0">
                    <a:pos x="T8" y="T9"/>
                  </a:cxn>
                </a:cxnLst>
                <a:rect l="0" t="0" r="r" b="b"/>
                <a:pathLst>
                  <a:path w="18" h="10">
                    <a:moveTo>
                      <a:pt x="14" y="2"/>
                    </a:moveTo>
                    <a:cubicBezTo>
                      <a:pt x="11" y="5"/>
                      <a:pt x="7" y="6"/>
                      <a:pt x="3" y="6"/>
                    </a:cubicBezTo>
                    <a:cubicBezTo>
                      <a:pt x="0" y="6"/>
                      <a:pt x="1" y="10"/>
                      <a:pt x="3" y="9"/>
                    </a:cubicBezTo>
                    <a:cubicBezTo>
                      <a:pt x="8" y="9"/>
                      <a:pt x="13" y="8"/>
                      <a:pt x="17" y="4"/>
                    </a:cubicBezTo>
                    <a:cubicBezTo>
                      <a:pt x="18" y="3"/>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6" name="Freeform: Shape 10705"/>
              <p:cNvSpPr/>
              <p:nvPr/>
            </p:nvSpPr>
            <p:spPr bwMode="auto">
              <a:xfrm>
                <a:off x="6367" y="3526"/>
                <a:ext cx="25" cy="23"/>
              </a:xfrm>
              <a:custGeom>
                <a:avLst/>
                <a:gdLst>
                  <a:gd name="T0" fmla="*/ 13 w 16"/>
                  <a:gd name="T1" fmla="*/ 1 h 15"/>
                  <a:gd name="T2" fmla="*/ 1 w 16"/>
                  <a:gd name="T3" fmla="*/ 10 h 15"/>
                  <a:gd name="T4" fmla="*/ 4 w 16"/>
                  <a:gd name="T5" fmla="*/ 13 h 15"/>
                  <a:gd name="T6" fmla="*/ 14 w 16"/>
                  <a:gd name="T7" fmla="*/ 5 h 15"/>
                  <a:gd name="T8" fmla="*/ 13 w 16"/>
                  <a:gd name="T9" fmla="*/ 1 h 15"/>
                </a:gdLst>
                <a:ahLst/>
                <a:cxnLst>
                  <a:cxn ang="0">
                    <a:pos x="T0" y="T1"/>
                  </a:cxn>
                  <a:cxn ang="0">
                    <a:pos x="T2" y="T3"/>
                  </a:cxn>
                  <a:cxn ang="0">
                    <a:pos x="T4" y="T5"/>
                  </a:cxn>
                  <a:cxn ang="0">
                    <a:pos x="T6" y="T7"/>
                  </a:cxn>
                  <a:cxn ang="0">
                    <a:pos x="T8" y="T9"/>
                  </a:cxn>
                </a:cxnLst>
                <a:rect l="0" t="0" r="r" b="b"/>
                <a:pathLst>
                  <a:path w="16" h="15">
                    <a:moveTo>
                      <a:pt x="13" y="1"/>
                    </a:moveTo>
                    <a:cubicBezTo>
                      <a:pt x="8" y="3"/>
                      <a:pt x="5" y="7"/>
                      <a:pt x="1" y="10"/>
                    </a:cubicBezTo>
                    <a:cubicBezTo>
                      <a:pt x="0" y="11"/>
                      <a:pt x="2" y="15"/>
                      <a:pt x="4" y="13"/>
                    </a:cubicBezTo>
                    <a:cubicBezTo>
                      <a:pt x="7" y="10"/>
                      <a:pt x="10" y="6"/>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7" name="Freeform: Shape 10706"/>
              <p:cNvSpPr/>
              <p:nvPr/>
            </p:nvSpPr>
            <p:spPr bwMode="auto">
              <a:xfrm>
                <a:off x="6369" y="3494"/>
                <a:ext cx="31" cy="14"/>
              </a:xfrm>
              <a:custGeom>
                <a:avLst/>
                <a:gdLst>
                  <a:gd name="T0" fmla="*/ 16 w 20"/>
                  <a:gd name="T1" fmla="*/ 1 h 9"/>
                  <a:gd name="T2" fmla="*/ 2 w 20"/>
                  <a:gd name="T3" fmla="*/ 5 h 9"/>
                  <a:gd name="T4" fmla="*/ 4 w 20"/>
                  <a:gd name="T5" fmla="*/ 8 h 9"/>
                  <a:gd name="T6" fmla="*/ 18 w 20"/>
                  <a:gd name="T7" fmla="*/ 5 h 9"/>
                  <a:gd name="T8" fmla="*/ 16 w 20"/>
                  <a:gd name="T9" fmla="*/ 1 h 9"/>
                </a:gdLst>
                <a:ahLst/>
                <a:cxnLst>
                  <a:cxn ang="0">
                    <a:pos x="T0" y="T1"/>
                  </a:cxn>
                  <a:cxn ang="0">
                    <a:pos x="T2" y="T3"/>
                  </a:cxn>
                  <a:cxn ang="0">
                    <a:pos x="T4" y="T5"/>
                  </a:cxn>
                  <a:cxn ang="0">
                    <a:pos x="T6" y="T7"/>
                  </a:cxn>
                  <a:cxn ang="0">
                    <a:pos x="T8" y="T9"/>
                  </a:cxn>
                </a:cxnLst>
                <a:rect l="0" t="0" r="r" b="b"/>
                <a:pathLst>
                  <a:path w="20" h="9">
                    <a:moveTo>
                      <a:pt x="16" y="1"/>
                    </a:moveTo>
                    <a:cubicBezTo>
                      <a:pt x="12" y="3"/>
                      <a:pt x="7" y="3"/>
                      <a:pt x="2" y="5"/>
                    </a:cubicBezTo>
                    <a:cubicBezTo>
                      <a:pt x="0" y="6"/>
                      <a:pt x="1" y="9"/>
                      <a:pt x="4" y="8"/>
                    </a:cubicBezTo>
                    <a:cubicBezTo>
                      <a:pt x="8" y="7"/>
                      <a:pt x="13" y="6"/>
                      <a:pt x="18" y="5"/>
                    </a:cubicBezTo>
                    <a:cubicBezTo>
                      <a:pt x="20"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8" name="Freeform: Shape 10707"/>
              <p:cNvSpPr/>
              <p:nvPr/>
            </p:nvSpPr>
            <p:spPr bwMode="auto">
              <a:xfrm>
                <a:off x="6362" y="3478"/>
                <a:ext cx="30" cy="13"/>
              </a:xfrm>
              <a:custGeom>
                <a:avLst/>
                <a:gdLst>
                  <a:gd name="T0" fmla="*/ 15 w 19"/>
                  <a:gd name="T1" fmla="*/ 1 h 8"/>
                  <a:gd name="T2" fmla="*/ 3 w 19"/>
                  <a:gd name="T3" fmla="*/ 4 h 8"/>
                  <a:gd name="T4" fmla="*/ 3 w 19"/>
                  <a:gd name="T5" fmla="*/ 8 h 8"/>
                  <a:gd name="T6" fmla="*/ 16 w 19"/>
                  <a:gd name="T7" fmla="*/ 4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2"/>
                      <a:pt x="7" y="4"/>
                      <a:pt x="3" y="4"/>
                    </a:cubicBezTo>
                    <a:cubicBezTo>
                      <a:pt x="0" y="4"/>
                      <a:pt x="1" y="8"/>
                      <a:pt x="3" y="8"/>
                    </a:cubicBezTo>
                    <a:cubicBezTo>
                      <a:pt x="8" y="7"/>
                      <a:pt x="12" y="6"/>
                      <a:pt x="16"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9" name="Freeform: Shape 10708"/>
              <p:cNvSpPr/>
              <p:nvPr/>
            </p:nvSpPr>
            <p:spPr bwMode="auto">
              <a:xfrm>
                <a:off x="6417" y="3464"/>
                <a:ext cx="27" cy="14"/>
              </a:xfrm>
              <a:custGeom>
                <a:avLst/>
                <a:gdLst>
                  <a:gd name="T0" fmla="*/ 13 w 17"/>
                  <a:gd name="T1" fmla="*/ 1 h 9"/>
                  <a:gd name="T2" fmla="*/ 2 w 17"/>
                  <a:gd name="T3" fmla="*/ 5 h 9"/>
                  <a:gd name="T4" fmla="*/ 4 w 17"/>
                  <a:gd name="T5" fmla="*/ 8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2" y="5"/>
                      <a:pt x="2" y="5"/>
                      <a:pt x="2" y="5"/>
                    </a:cubicBezTo>
                    <a:cubicBezTo>
                      <a:pt x="0" y="5"/>
                      <a:pt x="2" y="9"/>
                      <a:pt x="4" y="8"/>
                    </a:cubicBezTo>
                    <a:cubicBezTo>
                      <a:pt x="15" y="4"/>
                      <a:pt x="15" y="4"/>
                      <a:pt x="15" y="4"/>
                    </a:cubicBezTo>
                    <a:cubicBezTo>
                      <a:pt x="17" y="3"/>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0" name="Freeform: Shape 10709"/>
              <p:cNvSpPr/>
              <p:nvPr/>
            </p:nvSpPr>
            <p:spPr bwMode="auto">
              <a:xfrm>
                <a:off x="6441" y="3433"/>
                <a:ext cx="27" cy="17"/>
              </a:xfrm>
              <a:custGeom>
                <a:avLst/>
                <a:gdLst>
                  <a:gd name="T0" fmla="*/ 14 w 17"/>
                  <a:gd name="T1" fmla="*/ 1 h 11"/>
                  <a:gd name="T2" fmla="*/ 2 w 17"/>
                  <a:gd name="T3" fmla="*/ 7 h 11"/>
                  <a:gd name="T4" fmla="*/ 4 w 17"/>
                  <a:gd name="T5" fmla="*/ 10 h 11"/>
                  <a:gd name="T6" fmla="*/ 15 w 17"/>
                  <a:gd name="T7" fmla="*/ 4 h 11"/>
                  <a:gd name="T8" fmla="*/ 14 w 17"/>
                  <a:gd name="T9" fmla="*/ 1 h 11"/>
                </a:gdLst>
                <a:ahLst/>
                <a:cxnLst>
                  <a:cxn ang="0">
                    <a:pos x="T0" y="T1"/>
                  </a:cxn>
                  <a:cxn ang="0">
                    <a:pos x="T2" y="T3"/>
                  </a:cxn>
                  <a:cxn ang="0">
                    <a:pos x="T4" y="T5"/>
                  </a:cxn>
                  <a:cxn ang="0">
                    <a:pos x="T6" y="T7"/>
                  </a:cxn>
                  <a:cxn ang="0">
                    <a:pos x="T8" y="T9"/>
                  </a:cxn>
                </a:cxnLst>
                <a:rect l="0" t="0" r="r" b="b"/>
                <a:pathLst>
                  <a:path w="17" h="11">
                    <a:moveTo>
                      <a:pt x="14" y="1"/>
                    </a:moveTo>
                    <a:cubicBezTo>
                      <a:pt x="10" y="3"/>
                      <a:pt x="6" y="5"/>
                      <a:pt x="2" y="7"/>
                    </a:cubicBezTo>
                    <a:cubicBezTo>
                      <a:pt x="0" y="8"/>
                      <a:pt x="1" y="11"/>
                      <a:pt x="4" y="10"/>
                    </a:cubicBezTo>
                    <a:cubicBezTo>
                      <a:pt x="8" y="9"/>
                      <a:pt x="11" y="6"/>
                      <a:pt x="15"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1" name="Freeform: Shape 10710"/>
              <p:cNvSpPr/>
              <p:nvPr/>
            </p:nvSpPr>
            <p:spPr bwMode="auto">
              <a:xfrm>
                <a:off x="6477" y="3422"/>
                <a:ext cx="22" cy="12"/>
              </a:xfrm>
              <a:custGeom>
                <a:avLst/>
                <a:gdLst>
                  <a:gd name="T0" fmla="*/ 9 w 14"/>
                  <a:gd name="T1" fmla="*/ 2 h 8"/>
                  <a:gd name="T2" fmla="*/ 3 w 14"/>
                  <a:gd name="T3" fmla="*/ 4 h 8"/>
                  <a:gd name="T4" fmla="*/ 2 w 14"/>
                  <a:gd name="T5" fmla="*/ 8 h 8"/>
                  <a:gd name="T6" fmla="*/ 12 w 14"/>
                  <a:gd name="T7" fmla="*/ 4 h 8"/>
                  <a:gd name="T8" fmla="*/ 9 w 14"/>
                  <a:gd name="T9" fmla="*/ 2 h 8"/>
                </a:gdLst>
                <a:ahLst/>
                <a:cxnLst>
                  <a:cxn ang="0">
                    <a:pos x="T0" y="T1"/>
                  </a:cxn>
                  <a:cxn ang="0">
                    <a:pos x="T2" y="T3"/>
                  </a:cxn>
                  <a:cxn ang="0">
                    <a:pos x="T4" y="T5"/>
                  </a:cxn>
                  <a:cxn ang="0">
                    <a:pos x="T6" y="T7"/>
                  </a:cxn>
                  <a:cxn ang="0">
                    <a:pos x="T8" y="T9"/>
                  </a:cxn>
                </a:cxnLst>
                <a:rect l="0" t="0" r="r" b="b"/>
                <a:pathLst>
                  <a:path w="14" h="8">
                    <a:moveTo>
                      <a:pt x="9" y="2"/>
                    </a:moveTo>
                    <a:cubicBezTo>
                      <a:pt x="7" y="3"/>
                      <a:pt x="5" y="4"/>
                      <a:pt x="3" y="4"/>
                    </a:cubicBezTo>
                    <a:cubicBezTo>
                      <a:pt x="0" y="4"/>
                      <a:pt x="0" y="7"/>
                      <a:pt x="2" y="8"/>
                    </a:cubicBezTo>
                    <a:cubicBezTo>
                      <a:pt x="6" y="8"/>
                      <a:pt x="9" y="7"/>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2" name="Freeform: Shape 10711"/>
              <p:cNvSpPr/>
              <p:nvPr/>
            </p:nvSpPr>
            <p:spPr bwMode="auto">
              <a:xfrm>
                <a:off x="6495" y="3389"/>
                <a:ext cx="28" cy="20"/>
              </a:xfrm>
              <a:custGeom>
                <a:avLst/>
                <a:gdLst>
                  <a:gd name="T0" fmla="*/ 13 w 18"/>
                  <a:gd name="T1" fmla="*/ 2 h 13"/>
                  <a:gd name="T2" fmla="*/ 2 w 18"/>
                  <a:gd name="T3" fmla="*/ 9 h 13"/>
                  <a:gd name="T4" fmla="*/ 2 w 18"/>
                  <a:gd name="T5" fmla="*/ 12 h 13"/>
                  <a:gd name="T6" fmla="*/ 16 w 18"/>
                  <a:gd name="T7" fmla="*/ 4 h 13"/>
                  <a:gd name="T8" fmla="*/ 13 w 18"/>
                  <a:gd name="T9" fmla="*/ 2 h 13"/>
                </a:gdLst>
                <a:ahLst/>
                <a:cxnLst>
                  <a:cxn ang="0">
                    <a:pos x="T0" y="T1"/>
                  </a:cxn>
                  <a:cxn ang="0">
                    <a:pos x="T2" y="T3"/>
                  </a:cxn>
                  <a:cxn ang="0">
                    <a:pos x="T4" y="T5"/>
                  </a:cxn>
                  <a:cxn ang="0">
                    <a:pos x="T6" y="T7"/>
                  </a:cxn>
                  <a:cxn ang="0">
                    <a:pos x="T8" y="T9"/>
                  </a:cxn>
                </a:cxnLst>
                <a:rect l="0" t="0" r="r" b="b"/>
                <a:pathLst>
                  <a:path w="18" h="13">
                    <a:moveTo>
                      <a:pt x="13" y="2"/>
                    </a:moveTo>
                    <a:cubicBezTo>
                      <a:pt x="10" y="5"/>
                      <a:pt x="7" y="8"/>
                      <a:pt x="2" y="9"/>
                    </a:cubicBezTo>
                    <a:cubicBezTo>
                      <a:pt x="0" y="9"/>
                      <a:pt x="0" y="13"/>
                      <a:pt x="2" y="12"/>
                    </a:cubicBezTo>
                    <a:cubicBezTo>
                      <a:pt x="8" y="12"/>
                      <a:pt x="13" y="8"/>
                      <a:pt x="16" y="4"/>
                    </a:cubicBezTo>
                    <a:cubicBezTo>
                      <a:pt x="18"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3" name="Freeform: Shape 10712"/>
              <p:cNvSpPr/>
              <p:nvPr/>
            </p:nvSpPr>
            <p:spPr bwMode="auto">
              <a:xfrm>
                <a:off x="6531" y="3384"/>
                <a:ext cx="23" cy="16"/>
              </a:xfrm>
              <a:custGeom>
                <a:avLst/>
                <a:gdLst>
                  <a:gd name="T0" fmla="*/ 10 w 15"/>
                  <a:gd name="T1" fmla="*/ 2 h 10"/>
                  <a:gd name="T2" fmla="*/ 3 w 15"/>
                  <a:gd name="T3" fmla="*/ 6 h 10"/>
                  <a:gd name="T4" fmla="*/ 3 w 15"/>
                  <a:gd name="T5" fmla="*/ 10 h 10"/>
                  <a:gd name="T6" fmla="*/ 14 w 15"/>
                  <a:gd name="T7" fmla="*/ 4 h 10"/>
                  <a:gd name="T8" fmla="*/ 10 w 15"/>
                  <a:gd name="T9" fmla="*/ 2 h 10"/>
                </a:gdLst>
                <a:ahLst/>
                <a:cxnLst>
                  <a:cxn ang="0">
                    <a:pos x="T0" y="T1"/>
                  </a:cxn>
                  <a:cxn ang="0">
                    <a:pos x="T2" y="T3"/>
                  </a:cxn>
                  <a:cxn ang="0">
                    <a:pos x="T4" y="T5"/>
                  </a:cxn>
                  <a:cxn ang="0">
                    <a:pos x="T6" y="T7"/>
                  </a:cxn>
                  <a:cxn ang="0">
                    <a:pos x="T8" y="T9"/>
                  </a:cxn>
                </a:cxnLst>
                <a:rect l="0" t="0" r="r" b="b"/>
                <a:pathLst>
                  <a:path w="15" h="10">
                    <a:moveTo>
                      <a:pt x="10" y="2"/>
                    </a:moveTo>
                    <a:cubicBezTo>
                      <a:pt x="9" y="5"/>
                      <a:pt x="6" y="6"/>
                      <a:pt x="3" y="6"/>
                    </a:cubicBezTo>
                    <a:cubicBezTo>
                      <a:pt x="0" y="6"/>
                      <a:pt x="1" y="10"/>
                      <a:pt x="3" y="10"/>
                    </a:cubicBezTo>
                    <a:cubicBezTo>
                      <a:pt x="8" y="9"/>
                      <a:pt x="12" y="8"/>
                      <a:pt x="14" y="4"/>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4" name="Freeform: Shape 10713"/>
              <p:cNvSpPr/>
              <p:nvPr/>
            </p:nvSpPr>
            <p:spPr bwMode="auto">
              <a:xfrm>
                <a:off x="6534" y="3362"/>
                <a:ext cx="20" cy="19"/>
              </a:xfrm>
              <a:custGeom>
                <a:avLst/>
                <a:gdLst>
                  <a:gd name="T0" fmla="*/ 9 w 13"/>
                  <a:gd name="T1" fmla="*/ 2 h 12"/>
                  <a:gd name="T2" fmla="*/ 2 w 13"/>
                  <a:gd name="T3" fmla="*/ 7 h 12"/>
                  <a:gd name="T4" fmla="*/ 3 w 13"/>
                  <a:gd name="T5" fmla="*/ 11 h 12"/>
                  <a:gd name="T6" fmla="*/ 13 w 13"/>
                  <a:gd name="T7" fmla="*/ 3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9" y="5"/>
                      <a:pt x="4" y="6"/>
                      <a:pt x="2" y="7"/>
                    </a:cubicBezTo>
                    <a:cubicBezTo>
                      <a:pt x="0" y="8"/>
                      <a:pt x="1" y="12"/>
                      <a:pt x="3" y="11"/>
                    </a:cubicBezTo>
                    <a:cubicBezTo>
                      <a:pt x="7" y="9"/>
                      <a:pt x="12" y="8"/>
                      <a:pt x="13" y="3"/>
                    </a:cubicBezTo>
                    <a:cubicBezTo>
                      <a:pt x="13" y="1"/>
                      <a:pt x="9"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5" name="Freeform: Shape 10714"/>
              <p:cNvSpPr/>
              <p:nvPr/>
            </p:nvSpPr>
            <p:spPr bwMode="auto">
              <a:xfrm>
                <a:off x="6564" y="3379"/>
                <a:ext cx="27" cy="27"/>
              </a:xfrm>
              <a:custGeom>
                <a:avLst/>
                <a:gdLst>
                  <a:gd name="T0" fmla="*/ 13 w 17"/>
                  <a:gd name="T1" fmla="*/ 2 h 17"/>
                  <a:gd name="T2" fmla="*/ 2 w 17"/>
                  <a:gd name="T3" fmla="*/ 12 h 17"/>
                  <a:gd name="T4" fmla="*/ 4 w 17"/>
                  <a:gd name="T5" fmla="*/ 15 h 17"/>
                  <a:gd name="T6" fmla="*/ 16 w 17"/>
                  <a:gd name="T7" fmla="*/ 5 h 17"/>
                  <a:gd name="T8" fmla="*/ 13 w 17"/>
                  <a:gd name="T9" fmla="*/ 2 h 17"/>
                </a:gdLst>
                <a:ahLst/>
                <a:cxnLst>
                  <a:cxn ang="0">
                    <a:pos x="T0" y="T1"/>
                  </a:cxn>
                  <a:cxn ang="0">
                    <a:pos x="T2" y="T3"/>
                  </a:cxn>
                  <a:cxn ang="0">
                    <a:pos x="T4" y="T5"/>
                  </a:cxn>
                  <a:cxn ang="0">
                    <a:pos x="T6" y="T7"/>
                  </a:cxn>
                  <a:cxn ang="0">
                    <a:pos x="T8" y="T9"/>
                  </a:cxn>
                </a:cxnLst>
                <a:rect l="0" t="0" r="r" b="b"/>
                <a:pathLst>
                  <a:path w="17" h="17">
                    <a:moveTo>
                      <a:pt x="13" y="2"/>
                    </a:moveTo>
                    <a:cubicBezTo>
                      <a:pt x="9" y="5"/>
                      <a:pt x="6" y="9"/>
                      <a:pt x="2" y="12"/>
                    </a:cubicBezTo>
                    <a:cubicBezTo>
                      <a:pt x="0" y="14"/>
                      <a:pt x="2" y="17"/>
                      <a:pt x="4" y="15"/>
                    </a:cubicBezTo>
                    <a:cubicBezTo>
                      <a:pt x="8" y="12"/>
                      <a:pt x="12" y="8"/>
                      <a:pt x="16" y="5"/>
                    </a:cubicBezTo>
                    <a:cubicBezTo>
                      <a:pt x="17" y="3"/>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6" name="Freeform: Shape 10715"/>
              <p:cNvSpPr/>
              <p:nvPr/>
            </p:nvSpPr>
            <p:spPr bwMode="auto">
              <a:xfrm>
                <a:off x="6542" y="3417"/>
                <a:ext cx="39" cy="30"/>
              </a:xfrm>
              <a:custGeom>
                <a:avLst/>
                <a:gdLst>
                  <a:gd name="T0" fmla="*/ 21 w 25"/>
                  <a:gd name="T1" fmla="*/ 2 h 19"/>
                  <a:gd name="T2" fmla="*/ 2 w 25"/>
                  <a:gd name="T3" fmla="*/ 15 h 19"/>
                  <a:gd name="T4" fmla="*/ 3 w 25"/>
                  <a:gd name="T5" fmla="*/ 18 h 19"/>
                  <a:gd name="T6" fmla="*/ 23 w 25"/>
                  <a:gd name="T7" fmla="*/ 4 h 19"/>
                  <a:gd name="T8" fmla="*/ 21 w 25"/>
                  <a:gd name="T9" fmla="*/ 2 h 19"/>
                </a:gdLst>
                <a:ahLst/>
                <a:cxnLst>
                  <a:cxn ang="0">
                    <a:pos x="T0" y="T1"/>
                  </a:cxn>
                  <a:cxn ang="0">
                    <a:pos x="T2" y="T3"/>
                  </a:cxn>
                  <a:cxn ang="0">
                    <a:pos x="T4" y="T5"/>
                  </a:cxn>
                  <a:cxn ang="0">
                    <a:pos x="T6" y="T7"/>
                  </a:cxn>
                  <a:cxn ang="0">
                    <a:pos x="T8" y="T9"/>
                  </a:cxn>
                </a:cxnLst>
                <a:rect l="0" t="0" r="r" b="b"/>
                <a:pathLst>
                  <a:path w="25" h="19">
                    <a:moveTo>
                      <a:pt x="21" y="2"/>
                    </a:moveTo>
                    <a:cubicBezTo>
                      <a:pt x="15" y="8"/>
                      <a:pt x="9" y="12"/>
                      <a:pt x="2" y="15"/>
                    </a:cubicBezTo>
                    <a:cubicBezTo>
                      <a:pt x="0" y="16"/>
                      <a:pt x="1" y="19"/>
                      <a:pt x="3" y="18"/>
                    </a:cubicBezTo>
                    <a:cubicBezTo>
                      <a:pt x="11" y="15"/>
                      <a:pt x="18" y="11"/>
                      <a:pt x="23" y="4"/>
                    </a:cubicBezTo>
                    <a:cubicBezTo>
                      <a:pt x="25" y="2"/>
                      <a:pt x="22" y="0"/>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7" name="Freeform: Shape 10716"/>
              <p:cNvSpPr/>
              <p:nvPr/>
            </p:nvSpPr>
            <p:spPr bwMode="auto">
              <a:xfrm>
                <a:off x="6485" y="3444"/>
                <a:ext cx="32" cy="22"/>
              </a:xfrm>
              <a:custGeom>
                <a:avLst/>
                <a:gdLst>
                  <a:gd name="T0" fmla="*/ 15 w 20"/>
                  <a:gd name="T1" fmla="*/ 2 h 14"/>
                  <a:gd name="T2" fmla="*/ 2 w 20"/>
                  <a:gd name="T3" fmla="*/ 9 h 14"/>
                  <a:gd name="T4" fmla="*/ 4 w 20"/>
                  <a:gd name="T5" fmla="*/ 13 h 14"/>
                  <a:gd name="T6" fmla="*/ 18 w 20"/>
                  <a:gd name="T7" fmla="*/ 4 h 14"/>
                  <a:gd name="T8" fmla="*/ 15 w 20"/>
                  <a:gd name="T9" fmla="*/ 2 h 14"/>
                </a:gdLst>
                <a:ahLst/>
                <a:cxnLst>
                  <a:cxn ang="0">
                    <a:pos x="T0" y="T1"/>
                  </a:cxn>
                  <a:cxn ang="0">
                    <a:pos x="T2" y="T3"/>
                  </a:cxn>
                  <a:cxn ang="0">
                    <a:pos x="T4" y="T5"/>
                  </a:cxn>
                  <a:cxn ang="0">
                    <a:pos x="T6" y="T7"/>
                  </a:cxn>
                  <a:cxn ang="0">
                    <a:pos x="T8" y="T9"/>
                  </a:cxn>
                </a:cxnLst>
                <a:rect l="0" t="0" r="r" b="b"/>
                <a:pathLst>
                  <a:path w="20" h="14">
                    <a:moveTo>
                      <a:pt x="15" y="2"/>
                    </a:moveTo>
                    <a:cubicBezTo>
                      <a:pt x="12" y="6"/>
                      <a:pt x="7" y="8"/>
                      <a:pt x="2" y="9"/>
                    </a:cubicBezTo>
                    <a:cubicBezTo>
                      <a:pt x="0" y="10"/>
                      <a:pt x="1" y="14"/>
                      <a:pt x="4" y="13"/>
                    </a:cubicBezTo>
                    <a:cubicBezTo>
                      <a:pt x="9" y="11"/>
                      <a:pt x="15" y="9"/>
                      <a:pt x="18" y="4"/>
                    </a:cubicBezTo>
                    <a:cubicBezTo>
                      <a:pt x="20" y="2"/>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8" name="Freeform: Shape 10717"/>
              <p:cNvSpPr/>
              <p:nvPr/>
            </p:nvSpPr>
            <p:spPr bwMode="auto">
              <a:xfrm>
                <a:off x="6450" y="3485"/>
                <a:ext cx="27" cy="15"/>
              </a:xfrm>
              <a:custGeom>
                <a:avLst/>
                <a:gdLst>
                  <a:gd name="T0" fmla="*/ 13 w 17"/>
                  <a:gd name="T1" fmla="*/ 0 h 10"/>
                  <a:gd name="T2" fmla="*/ 11 w 17"/>
                  <a:gd name="T3" fmla="*/ 2 h 10"/>
                  <a:gd name="T4" fmla="*/ 9 w 17"/>
                  <a:gd name="T5" fmla="*/ 3 h 10"/>
                  <a:gd name="T6" fmla="*/ 2 w 17"/>
                  <a:gd name="T7" fmla="*/ 5 h 10"/>
                  <a:gd name="T8" fmla="*/ 3 w 17"/>
                  <a:gd name="T9" fmla="*/ 9 h 10"/>
                  <a:gd name="T10" fmla="*/ 14 w 17"/>
                  <a:gd name="T11" fmla="*/ 5 h 10"/>
                  <a:gd name="T12" fmla="*/ 16 w 17"/>
                  <a:gd name="T13" fmla="*/ 2 h 10"/>
                  <a:gd name="T14" fmla="*/ 13 w 1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
                    <a:moveTo>
                      <a:pt x="13" y="0"/>
                    </a:moveTo>
                    <a:cubicBezTo>
                      <a:pt x="12" y="0"/>
                      <a:pt x="11" y="1"/>
                      <a:pt x="11" y="2"/>
                    </a:cubicBezTo>
                    <a:cubicBezTo>
                      <a:pt x="10" y="3"/>
                      <a:pt x="10" y="3"/>
                      <a:pt x="9" y="3"/>
                    </a:cubicBezTo>
                    <a:cubicBezTo>
                      <a:pt x="7" y="4"/>
                      <a:pt x="4" y="4"/>
                      <a:pt x="2" y="5"/>
                    </a:cubicBezTo>
                    <a:cubicBezTo>
                      <a:pt x="0" y="6"/>
                      <a:pt x="1" y="10"/>
                      <a:pt x="3" y="9"/>
                    </a:cubicBezTo>
                    <a:cubicBezTo>
                      <a:pt x="7" y="8"/>
                      <a:pt x="11" y="7"/>
                      <a:pt x="14" y="5"/>
                    </a:cubicBezTo>
                    <a:cubicBezTo>
                      <a:pt x="15" y="5"/>
                      <a:pt x="17" y="4"/>
                      <a:pt x="16" y="2"/>
                    </a:cubicBezTo>
                    <a:cubicBezTo>
                      <a:pt x="16" y="1"/>
                      <a:pt x="15"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9" name="Freeform: Shape 10718"/>
              <p:cNvSpPr/>
              <p:nvPr/>
            </p:nvSpPr>
            <p:spPr bwMode="auto">
              <a:xfrm>
                <a:off x="6411" y="3510"/>
                <a:ext cx="25" cy="11"/>
              </a:xfrm>
              <a:custGeom>
                <a:avLst/>
                <a:gdLst>
                  <a:gd name="T0" fmla="*/ 13 w 16"/>
                  <a:gd name="T1" fmla="*/ 1 h 7"/>
                  <a:gd name="T2" fmla="*/ 4 w 16"/>
                  <a:gd name="T3" fmla="*/ 2 h 7"/>
                  <a:gd name="T4" fmla="*/ 2 w 16"/>
                  <a:gd name="T5" fmla="*/ 5 h 7"/>
                  <a:gd name="T6" fmla="*/ 14 w 16"/>
                  <a:gd name="T7" fmla="*/ 4 h 7"/>
                  <a:gd name="T8" fmla="*/ 13 w 16"/>
                  <a:gd name="T9" fmla="*/ 1 h 7"/>
                </a:gdLst>
                <a:ahLst/>
                <a:cxnLst>
                  <a:cxn ang="0">
                    <a:pos x="T0" y="T1"/>
                  </a:cxn>
                  <a:cxn ang="0">
                    <a:pos x="T2" y="T3"/>
                  </a:cxn>
                  <a:cxn ang="0">
                    <a:pos x="T4" y="T5"/>
                  </a:cxn>
                  <a:cxn ang="0">
                    <a:pos x="T6" y="T7"/>
                  </a:cxn>
                  <a:cxn ang="0">
                    <a:pos x="T8" y="T9"/>
                  </a:cxn>
                </a:cxnLst>
                <a:rect l="0" t="0" r="r" b="b"/>
                <a:pathLst>
                  <a:path w="16" h="7">
                    <a:moveTo>
                      <a:pt x="13" y="1"/>
                    </a:moveTo>
                    <a:cubicBezTo>
                      <a:pt x="10" y="2"/>
                      <a:pt x="7" y="3"/>
                      <a:pt x="4" y="2"/>
                    </a:cubicBezTo>
                    <a:cubicBezTo>
                      <a:pt x="2" y="1"/>
                      <a:pt x="0" y="4"/>
                      <a:pt x="2" y="5"/>
                    </a:cubicBezTo>
                    <a:cubicBezTo>
                      <a:pt x="6" y="7"/>
                      <a:pt x="10" y="6"/>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0" name="Freeform: Shape 10719"/>
              <p:cNvSpPr/>
              <p:nvPr/>
            </p:nvSpPr>
            <p:spPr bwMode="auto">
              <a:xfrm>
                <a:off x="6436" y="3522"/>
                <a:ext cx="32" cy="19"/>
              </a:xfrm>
              <a:custGeom>
                <a:avLst/>
                <a:gdLst>
                  <a:gd name="T0" fmla="*/ 17 w 20"/>
                  <a:gd name="T1" fmla="*/ 1 h 12"/>
                  <a:gd name="T2" fmla="*/ 2 w 20"/>
                  <a:gd name="T3" fmla="*/ 8 h 12"/>
                  <a:gd name="T4" fmla="*/ 4 w 20"/>
                  <a:gd name="T5" fmla="*/ 11 h 12"/>
                  <a:gd name="T6" fmla="*/ 18 w 20"/>
                  <a:gd name="T7" fmla="*/ 4 h 12"/>
                  <a:gd name="T8" fmla="*/ 17 w 20"/>
                  <a:gd name="T9" fmla="*/ 1 h 12"/>
                </a:gdLst>
                <a:ahLst/>
                <a:cxnLst>
                  <a:cxn ang="0">
                    <a:pos x="T0" y="T1"/>
                  </a:cxn>
                  <a:cxn ang="0">
                    <a:pos x="T2" y="T3"/>
                  </a:cxn>
                  <a:cxn ang="0">
                    <a:pos x="T4" y="T5"/>
                  </a:cxn>
                  <a:cxn ang="0">
                    <a:pos x="T6" y="T7"/>
                  </a:cxn>
                  <a:cxn ang="0">
                    <a:pos x="T8" y="T9"/>
                  </a:cxn>
                </a:cxnLst>
                <a:rect l="0" t="0" r="r" b="b"/>
                <a:pathLst>
                  <a:path w="20" h="12">
                    <a:moveTo>
                      <a:pt x="17" y="1"/>
                    </a:moveTo>
                    <a:cubicBezTo>
                      <a:pt x="12" y="3"/>
                      <a:pt x="7" y="6"/>
                      <a:pt x="2" y="8"/>
                    </a:cubicBezTo>
                    <a:cubicBezTo>
                      <a:pt x="0" y="8"/>
                      <a:pt x="1" y="12"/>
                      <a:pt x="4" y="11"/>
                    </a:cubicBezTo>
                    <a:cubicBezTo>
                      <a:pt x="8" y="9"/>
                      <a:pt x="13" y="7"/>
                      <a:pt x="18" y="4"/>
                    </a:cubicBezTo>
                    <a:cubicBezTo>
                      <a:pt x="20" y="3"/>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1" name="Freeform: Shape 10720"/>
              <p:cNvSpPr/>
              <p:nvPr/>
            </p:nvSpPr>
            <p:spPr bwMode="auto">
              <a:xfrm>
                <a:off x="6450" y="3552"/>
                <a:ext cx="27" cy="13"/>
              </a:xfrm>
              <a:custGeom>
                <a:avLst/>
                <a:gdLst>
                  <a:gd name="T0" fmla="*/ 13 w 17"/>
                  <a:gd name="T1" fmla="*/ 1 h 8"/>
                  <a:gd name="T2" fmla="*/ 3 w 17"/>
                  <a:gd name="T3" fmla="*/ 4 h 8"/>
                  <a:gd name="T4" fmla="*/ 2 w 17"/>
                  <a:gd name="T5" fmla="*/ 7 h 8"/>
                  <a:gd name="T6" fmla="*/ 14 w 17"/>
                  <a:gd name="T7" fmla="*/ 5 h 8"/>
                  <a:gd name="T8" fmla="*/ 13 w 17"/>
                  <a:gd name="T9" fmla="*/ 1 h 8"/>
                </a:gdLst>
                <a:ahLst/>
                <a:cxnLst>
                  <a:cxn ang="0">
                    <a:pos x="T0" y="T1"/>
                  </a:cxn>
                  <a:cxn ang="0">
                    <a:pos x="T2" y="T3"/>
                  </a:cxn>
                  <a:cxn ang="0">
                    <a:pos x="T4" y="T5"/>
                  </a:cxn>
                  <a:cxn ang="0">
                    <a:pos x="T6" y="T7"/>
                  </a:cxn>
                  <a:cxn ang="0">
                    <a:pos x="T8" y="T9"/>
                  </a:cxn>
                </a:cxnLst>
                <a:rect l="0" t="0" r="r" b="b"/>
                <a:pathLst>
                  <a:path w="17" h="8">
                    <a:moveTo>
                      <a:pt x="13" y="1"/>
                    </a:moveTo>
                    <a:cubicBezTo>
                      <a:pt x="10" y="2"/>
                      <a:pt x="6" y="4"/>
                      <a:pt x="3" y="4"/>
                    </a:cubicBezTo>
                    <a:cubicBezTo>
                      <a:pt x="1" y="3"/>
                      <a:pt x="0" y="7"/>
                      <a:pt x="2" y="7"/>
                    </a:cubicBezTo>
                    <a:cubicBezTo>
                      <a:pt x="6" y="8"/>
                      <a:pt x="11" y="6"/>
                      <a:pt x="14" y="5"/>
                    </a:cubicBezTo>
                    <a:cubicBezTo>
                      <a:pt x="17"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2" name="Freeform: Shape 10721"/>
              <p:cNvSpPr/>
              <p:nvPr/>
            </p:nvSpPr>
            <p:spPr bwMode="auto">
              <a:xfrm>
                <a:off x="6465" y="3571"/>
                <a:ext cx="26" cy="14"/>
              </a:xfrm>
              <a:custGeom>
                <a:avLst/>
                <a:gdLst>
                  <a:gd name="T0" fmla="*/ 13 w 17"/>
                  <a:gd name="T1" fmla="*/ 1 h 9"/>
                  <a:gd name="T2" fmla="*/ 3 w 17"/>
                  <a:gd name="T3" fmla="*/ 4 h 9"/>
                  <a:gd name="T4" fmla="*/ 2 w 17"/>
                  <a:gd name="T5" fmla="*/ 7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10" y="3"/>
                      <a:pt x="7" y="5"/>
                      <a:pt x="3" y="4"/>
                    </a:cubicBezTo>
                    <a:cubicBezTo>
                      <a:pt x="1" y="3"/>
                      <a:pt x="0" y="6"/>
                      <a:pt x="2" y="7"/>
                    </a:cubicBezTo>
                    <a:cubicBezTo>
                      <a:pt x="7" y="9"/>
                      <a:pt x="11"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3" name="Freeform: Shape 10722"/>
              <p:cNvSpPr/>
              <p:nvPr/>
            </p:nvSpPr>
            <p:spPr bwMode="auto">
              <a:xfrm>
                <a:off x="6495" y="3529"/>
                <a:ext cx="33" cy="19"/>
              </a:xfrm>
              <a:custGeom>
                <a:avLst/>
                <a:gdLst>
                  <a:gd name="T0" fmla="*/ 17 w 21"/>
                  <a:gd name="T1" fmla="*/ 2 h 12"/>
                  <a:gd name="T2" fmla="*/ 3 w 21"/>
                  <a:gd name="T3" fmla="*/ 8 h 12"/>
                  <a:gd name="T4" fmla="*/ 2 w 21"/>
                  <a:gd name="T5" fmla="*/ 12 h 12"/>
                  <a:gd name="T6" fmla="*/ 20 w 21"/>
                  <a:gd name="T7" fmla="*/ 3 h 12"/>
                  <a:gd name="T8" fmla="*/ 17 w 21"/>
                  <a:gd name="T9" fmla="*/ 2 h 12"/>
                </a:gdLst>
                <a:ahLst/>
                <a:cxnLst>
                  <a:cxn ang="0">
                    <a:pos x="T0" y="T1"/>
                  </a:cxn>
                  <a:cxn ang="0">
                    <a:pos x="T2" y="T3"/>
                  </a:cxn>
                  <a:cxn ang="0">
                    <a:pos x="T4" y="T5"/>
                  </a:cxn>
                  <a:cxn ang="0">
                    <a:pos x="T6" y="T7"/>
                  </a:cxn>
                  <a:cxn ang="0">
                    <a:pos x="T8" y="T9"/>
                  </a:cxn>
                </a:cxnLst>
                <a:rect l="0" t="0" r="r" b="b"/>
                <a:pathLst>
                  <a:path w="21" h="12">
                    <a:moveTo>
                      <a:pt x="17" y="2"/>
                    </a:moveTo>
                    <a:cubicBezTo>
                      <a:pt x="14" y="6"/>
                      <a:pt x="8" y="8"/>
                      <a:pt x="3" y="8"/>
                    </a:cubicBezTo>
                    <a:cubicBezTo>
                      <a:pt x="1" y="8"/>
                      <a:pt x="0" y="12"/>
                      <a:pt x="2" y="12"/>
                    </a:cubicBezTo>
                    <a:cubicBezTo>
                      <a:pt x="9" y="12"/>
                      <a:pt x="17" y="9"/>
                      <a:pt x="20" y="3"/>
                    </a:cubicBezTo>
                    <a:cubicBezTo>
                      <a:pt x="21" y="1"/>
                      <a:pt x="18"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4" name="Freeform: Shape 10723"/>
              <p:cNvSpPr/>
              <p:nvPr/>
            </p:nvSpPr>
            <p:spPr bwMode="auto">
              <a:xfrm>
                <a:off x="6499" y="3499"/>
                <a:ext cx="26" cy="19"/>
              </a:xfrm>
              <a:custGeom>
                <a:avLst/>
                <a:gdLst>
                  <a:gd name="T0" fmla="*/ 11 w 16"/>
                  <a:gd name="T1" fmla="*/ 2 h 12"/>
                  <a:gd name="T2" fmla="*/ 3 w 16"/>
                  <a:gd name="T3" fmla="*/ 8 h 12"/>
                  <a:gd name="T4" fmla="*/ 4 w 16"/>
                  <a:gd name="T5" fmla="*/ 11 h 12"/>
                  <a:gd name="T6" fmla="*/ 15 w 16"/>
                  <a:gd name="T7" fmla="*/ 3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10" y="5"/>
                      <a:pt x="6" y="6"/>
                      <a:pt x="3" y="8"/>
                    </a:cubicBezTo>
                    <a:cubicBezTo>
                      <a:pt x="0" y="8"/>
                      <a:pt x="2" y="12"/>
                      <a:pt x="4" y="11"/>
                    </a:cubicBezTo>
                    <a:cubicBezTo>
                      <a:pt x="8" y="9"/>
                      <a:pt x="13" y="8"/>
                      <a:pt x="15" y="3"/>
                    </a:cubicBezTo>
                    <a:cubicBezTo>
                      <a:pt x="16"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5" name="Freeform: Shape 10724"/>
              <p:cNvSpPr/>
              <p:nvPr/>
            </p:nvSpPr>
            <p:spPr bwMode="auto">
              <a:xfrm>
                <a:off x="6506" y="3466"/>
                <a:ext cx="23" cy="14"/>
              </a:xfrm>
              <a:custGeom>
                <a:avLst/>
                <a:gdLst>
                  <a:gd name="T0" fmla="*/ 10 w 15"/>
                  <a:gd name="T1" fmla="*/ 2 h 9"/>
                  <a:gd name="T2" fmla="*/ 3 w 15"/>
                  <a:gd name="T3" fmla="*/ 6 h 9"/>
                  <a:gd name="T4" fmla="*/ 3 w 15"/>
                  <a:gd name="T5" fmla="*/ 9 h 9"/>
                  <a:gd name="T6" fmla="*/ 14 w 15"/>
                  <a:gd name="T7" fmla="*/ 3 h 9"/>
                  <a:gd name="T8" fmla="*/ 10 w 15"/>
                  <a:gd name="T9" fmla="*/ 2 h 9"/>
                </a:gdLst>
                <a:ahLst/>
                <a:cxnLst>
                  <a:cxn ang="0">
                    <a:pos x="T0" y="T1"/>
                  </a:cxn>
                  <a:cxn ang="0">
                    <a:pos x="T2" y="T3"/>
                  </a:cxn>
                  <a:cxn ang="0">
                    <a:pos x="T4" y="T5"/>
                  </a:cxn>
                  <a:cxn ang="0">
                    <a:pos x="T6" y="T7"/>
                  </a:cxn>
                  <a:cxn ang="0">
                    <a:pos x="T8" y="T9"/>
                  </a:cxn>
                </a:cxnLst>
                <a:rect l="0" t="0" r="r" b="b"/>
                <a:pathLst>
                  <a:path w="15" h="9">
                    <a:moveTo>
                      <a:pt x="10" y="2"/>
                    </a:moveTo>
                    <a:cubicBezTo>
                      <a:pt x="9" y="5"/>
                      <a:pt x="6" y="6"/>
                      <a:pt x="3" y="6"/>
                    </a:cubicBezTo>
                    <a:cubicBezTo>
                      <a:pt x="0" y="6"/>
                      <a:pt x="1" y="9"/>
                      <a:pt x="3" y="9"/>
                    </a:cubicBezTo>
                    <a:cubicBezTo>
                      <a:pt x="8" y="9"/>
                      <a:pt x="12" y="8"/>
                      <a:pt x="14" y="3"/>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6" name="Freeform: Shape 10725"/>
              <p:cNvSpPr/>
              <p:nvPr/>
            </p:nvSpPr>
            <p:spPr bwMode="auto">
              <a:xfrm>
                <a:off x="6543" y="3455"/>
                <a:ext cx="27" cy="30"/>
              </a:xfrm>
              <a:custGeom>
                <a:avLst/>
                <a:gdLst>
                  <a:gd name="T0" fmla="*/ 13 w 17"/>
                  <a:gd name="T1" fmla="*/ 2 h 19"/>
                  <a:gd name="T2" fmla="*/ 2 w 17"/>
                  <a:gd name="T3" fmla="*/ 15 h 19"/>
                  <a:gd name="T4" fmla="*/ 4 w 17"/>
                  <a:gd name="T5" fmla="*/ 18 h 19"/>
                  <a:gd name="T6" fmla="*/ 16 w 17"/>
                  <a:gd name="T7" fmla="*/ 4 h 19"/>
                  <a:gd name="T8" fmla="*/ 13 w 17"/>
                  <a:gd name="T9" fmla="*/ 2 h 19"/>
                </a:gdLst>
                <a:ahLst/>
                <a:cxnLst>
                  <a:cxn ang="0">
                    <a:pos x="T0" y="T1"/>
                  </a:cxn>
                  <a:cxn ang="0">
                    <a:pos x="T2" y="T3"/>
                  </a:cxn>
                  <a:cxn ang="0">
                    <a:pos x="T4" y="T5"/>
                  </a:cxn>
                  <a:cxn ang="0">
                    <a:pos x="T6" y="T7"/>
                  </a:cxn>
                  <a:cxn ang="0">
                    <a:pos x="T8" y="T9"/>
                  </a:cxn>
                </a:cxnLst>
                <a:rect l="0" t="0" r="r" b="b"/>
                <a:pathLst>
                  <a:path w="17" h="19">
                    <a:moveTo>
                      <a:pt x="13" y="2"/>
                    </a:moveTo>
                    <a:cubicBezTo>
                      <a:pt x="10" y="7"/>
                      <a:pt x="6" y="12"/>
                      <a:pt x="2" y="15"/>
                    </a:cubicBezTo>
                    <a:cubicBezTo>
                      <a:pt x="0" y="16"/>
                      <a:pt x="2" y="19"/>
                      <a:pt x="4" y="18"/>
                    </a:cubicBezTo>
                    <a:cubicBezTo>
                      <a:pt x="9" y="14"/>
                      <a:pt x="13" y="10"/>
                      <a:pt x="16"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7" name="Freeform: Shape 10726"/>
              <p:cNvSpPr/>
              <p:nvPr/>
            </p:nvSpPr>
            <p:spPr bwMode="auto">
              <a:xfrm>
                <a:off x="6576" y="3436"/>
                <a:ext cx="27" cy="22"/>
              </a:xfrm>
              <a:custGeom>
                <a:avLst/>
                <a:gdLst>
                  <a:gd name="T0" fmla="*/ 12 w 17"/>
                  <a:gd name="T1" fmla="*/ 1 h 14"/>
                  <a:gd name="T2" fmla="*/ 2 w 17"/>
                  <a:gd name="T3" fmla="*/ 10 h 14"/>
                  <a:gd name="T4" fmla="*/ 4 w 17"/>
                  <a:gd name="T5" fmla="*/ 13 h 14"/>
                  <a:gd name="T6" fmla="*/ 15 w 17"/>
                  <a:gd name="T7" fmla="*/ 4 h 14"/>
                  <a:gd name="T8" fmla="*/ 12 w 17"/>
                  <a:gd name="T9" fmla="*/ 1 h 14"/>
                </a:gdLst>
                <a:ahLst/>
                <a:cxnLst>
                  <a:cxn ang="0">
                    <a:pos x="T0" y="T1"/>
                  </a:cxn>
                  <a:cxn ang="0">
                    <a:pos x="T2" y="T3"/>
                  </a:cxn>
                  <a:cxn ang="0">
                    <a:pos x="T4" y="T5"/>
                  </a:cxn>
                  <a:cxn ang="0">
                    <a:pos x="T6" y="T7"/>
                  </a:cxn>
                  <a:cxn ang="0">
                    <a:pos x="T8" y="T9"/>
                  </a:cxn>
                </a:cxnLst>
                <a:rect l="0" t="0" r="r" b="b"/>
                <a:pathLst>
                  <a:path w="17" h="14">
                    <a:moveTo>
                      <a:pt x="12" y="1"/>
                    </a:moveTo>
                    <a:cubicBezTo>
                      <a:pt x="9" y="4"/>
                      <a:pt x="5" y="7"/>
                      <a:pt x="2" y="10"/>
                    </a:cubicBezTo>
                    <a:cubicBezTo>
                      <a:pt x="0" y="11"/>
                      <a:pt x="2" y="14"/>
                      <a:pt x="4" y="13"/>
                    </a:cubicBezTo>
                    <a:cubicBezTo>
                      <a:pt x="8" y="10"/>
                      <a:pt x="11" y="7"/>
                      <a:pt x="15" y="4"/>
                    </a:cubicBezTo>
                    <a:cubicBezTo>
                      <a:pt x="17"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8" name="Freeform: Shape 10727"/>
              <p:cNvSpPr/>
              <p:nvPr/>
            </p:nvSpPr>
            <p:spPr bwMode="auto">
              <a:xfrm>
                <a:off x="6567" y="3475"/>
                <a:ext cx="32" cy="22"/>
              </a:xfrm>
              <a:custGeom>
                <a:avLst/>
                <a:gdLst>
                  <a:gd name="T0" fmla="*/ 15 w 20"/>
                  <a:gd name="T1" fmla="*/ 2 h 14"/>
                  <a:gd name="T2" fmla="*/ 2 w 20"/>
                  <a:gd name="T3" fmla="*/ 10 h 14"/>
                  <a:gd name="T4" fmla="*/ 4 w 20"/>
                  <a:gd name="T5" fmla="*/ 13 h 14"/>
                  <a:gd name="T6" fmla="*/ 18 w 20"/>
                  <a:gd name="T7" fmla="*/ 5 h 14"/>
                  <a:gd name="T8" fmla="*/ 15 w 20"/>
                  <a:gd name="T9" fmla="*/ 2 h 14"/>
                </a:gdLst>
                <a:ahLst/>
                <a:cxnLst>
                  <a:cxn ang="0">
                    <a:pos x="T0" y="T1"/>
                  </a:cxn>
                  <a:cxn ang="0">
                    <a:pos x="T2" y="T3"/>
                  </a:cxn>
                  <a:cxn ang="0">
                    <a:pos x="T4" y="T5"/>
                  </a:cxn>
                  <a:cxn ang="0">
                    <a:pos x="T6" y="T7"/>
                  </a:cxn>
                  <a:cxn ang="0">
                    <a:pos x="T8" y="T9"/>
                  </a:cxn>
                </a:cxnLst>
                <a:rect l="0" t="0" r="r" b="b"/>
                <a:pathLst>
                  <a:path w="20" h="14">
                    <a:moveTo>
                      <a:pt x="15" y="2"/>
                    </a:moveTo>
                    <a:cubicBezTo>
                      <a:pt x="12" y="6"/>
                      <a:pt x="7" y="8"/>
                      <a:pt x="2" y="10"/>
                    </a:cubicBezTo>
                    <a:cubicBezTo>
                      <a:pt x="0" y="11"/>
                      <a:pt x="1" y="14"/>
                      <a:pt x="4" y="13"/>
                    </a:cubicBezTo>
                    <a:cubicBezTo>
                      <a:pt x="9" y="11"/>
                      <a:pt x="14" y="9"/>
                      <a:pt x="18" y="5"/>
                    </a:cubicBezTo>
                    <a:cubicBezTo>
                      <a:pt x="20"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9" name="Freeform: Shape 10728"/>
              <p:cNvSpPr/>
              <p:nvPr/>
            </p:nvSpPr>
            <p:spPr bwMode="auto">
              <a:xfrm>
                <a:off x="6547" y="3508"/>
                <a:ext cx="22" cy="19"/>
              </a:xfrm>
              <a:custGeom>
                <a:avLst/>
                <a:gdLst>
                  <a:gd name="T0" fmla="*/ 10 w 14"/>
                  <a:gd name="T1" fmla="*/ 2 h 12"/>
                  <a:gd name="T2" fmla="*/ 2 w 14"/>
                  <a:gd name="T3" fmla="*/ 7 h 12"/>
                  <a:gd name="T4" fmla="*/ 4 w 14"/>
                  <a:gd name="T5" fmla="*/ 11 h 12"/>
                  <a:gd name="T6" fmla="*/ 13 w 14"/>
                  <a:gd name="T7" fmla="*/ 4 h 12"/>
                  <a:gd name="T8" fmla="*/ 10 w 14"/>
                  <a:gd name="T9" fmla="*/ 2 h 12"/>
                </a:gdLst>
                <a:ahLst/>
                <a:cxnLst>
                  <a:cxn ang="0">
                    <a:pos x="T0" y="T1"/>
                  </a:cxn>
                  <a:cxn ang="0">
                    <a:pos x="T2" y="T3"/>
                  </a:cxn>
                  <a:cxn ang="0">
                    <a:pos x="T4" y="T5"/>
                  </a:cxn>
                  <a:cxn ang="0">
                    <a:pos x="T6" y="T7"/>
                  </a:cxn>
                  <a:cxn ang="0">
                    <a:pos x="T8" y="T9"/>
                  </a:cxn>
                </a:cxnLst>
                <a:rect l="0" t="0" r="r" b="b"/>
                <a:pathLst>
                  <a:path w="14" h="12">
                    <a:moveTo>
                      <a:pt x="10" y="2"/>
                    </a:moveTo>
                    <a:cubicBezTo>
                      <a:pt x="8" y="4"/>
                      <a:pt x="5" y="6"/>
                      <a:pt x="2" y="7"/>
                    </a:cubicBezTo>
                    <a:cubicBezTo>
                      <a:pt x="0" y="8"/>
                      <a:pt x="1" y="12"/>
                      <a:pt x="4" y="11"/>
                    </a:cubicBezTo>
                    <a:cubicBezTo>
                      <a:pt x="7" y="9"/>
                      <a:pt x="10" y="7"/>
                      <a:pt x="13" y="4"/>
                    </a:cubicBezTo>
                    <a:cubicBezTo>
                      <a:pt x="14"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0" name="Freeform: Shape 10729"/>
              <p:cNvSpPr/>
              <p:nvPr/>
            </p:nvSpPr>
            <p:spPr bwMode="auto">
              <a:xfrm>
                <a:off x="6583" y="3494"/>
                <a:ext cx="31" cy="17"/>
              </a:xfrm>
              <a:custGeom>
                <a:avLst/>
                <a:gdLst>
                  <a:gd name="T0" fmla="*/ 16 w 20"/>
                  <a:gd name="T1" fmla="*/ 1 h 11"/>
                  <a:gd name="T2" fmla="*/ 2 w 20"/>
                  <a:gd name="T3" fmla="*/ 6 h 11"/>
                  <a:gd name="T4" fmla="*/ 2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4"/>
                      <a:pt x="7" y="6"/>
                      <a:pt x="2" y="6"/>
                    </a:cubicBezTo>
                    <a:cubicBezTo>
                      <a:pt x="0" y="7"/>
                      <a:pt x="0" y="11"/>
                      <a:pt x="2" y="10"/>
                    </a:cubicBezTo>
                    <a:cubicBezTo>
                      <a:pt x="8" y="9"/>
                      <a:pt x="13" y="8"/>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1" name="Freeform: Shape 10730"/>
              <p:cNvSpPr/>
              <p:nvPr/>
            </p:nvSpPr>
            <p:spPr bwMode="auto">
              <a:xfrm>
                <a:off x="5181" y="3180"/>
                <a:ext cx="60" cy="45"/>
              </a:xfrm>
              <a:custGeom>
                <a:avLst/>
                <a:gdLst>
                  <a:gd name="T0" fmla="*/ 23 w 38"/>
                  <a:gd name="T1" fmla="*/ 6 h 29"/>
                  <a:gd name="T2" fmla="*/ 7 w 38"/>
                  <a:gd name="T3" fmla="*/ 14 h 29"/>
                  <a:gd name="T4" fmla="*/ 0 w 38"/>
                  <a:gd name="T5" fmla="*/ 22 h 29"/>
                  <a:gd name="T6" fmla="*/ 8 w 38"/>
                  <a:gd name="T7" fmla="*/ 28 h 29"/>
                  <a:gd name="T8" fmla="*/ 31 w 38"/>
                  <a:gd name="T9" fmla="*/ 17 h 29"/>
                  <a:gd name="T10" fmla="*/ 23 w 38"/>
                  <a:gd name="T11" fmla="*/ 6 h 29"/>
                </a:gdLst>
                <a:ahLst/>
                <a:cxnLst>
                  <a:cxn ang="0">
                    <a:pos x="T0" y="T1"/>
                  </a:cxn>
                  <a:cxn ang="0">
                    <a:pos x="T2" y="T3"/>
                  </a:cxn>
                  <a:cxn ang="0">
                    <a:pos x="T4" y="T5"/>
                  </a:cxn>
                  <a:cxn ang="0">
                    <a:pos x="T6" y="T7"/>
                  </a:cxn>
                  <a:cxn ang="0">
                    <a:pos x="T8" y="T9"/>
                  </a:cxn>
                  <a:cxn ang="0">
                    <a:pos x="T10" y="T11"/>
                  </a:cxn>
                </a:cxnLst>
                <a:rect l="0" t="0" r="r" b="b"/>
                <a:pathLst>
                  <a:path w="38" h="29">
                    <a:moveTo>
                      <a:pt x="23" y="6"/>
                    </a:moveTo>
                    <a:cubicBezTo>
                      <a:pt x="18" y="9"/>
                      <a:pt x="12" y="13"/>
                      <a:pt x="7" y="14"/>
                    </a:cubicBezTo>
                    <a:cubicBezTo>
                      <a:pt x="3" y="15"/>
                      <a:pt x="0" y="17"/>
                      <a:pt x="0" y="22"/>
                    </a:cubicBezTo>
                    <a:cubicBezTo>
                      <a:pt x="0" y="25"/>
                      <a:pt x="4" y="29"/>
                      <a:pt x="8" y="28"/>
                    </a:cubicBezTo>
                    <a:cubicBezTo>
                      <a:pt x="16" y="27"/>
                      <a:pt x="24" y="22"/>
                      <a:pt x="31" y="17"/>
                    </a:cubicBezTo>
                    <a:cubicBezTo>
                      <a:pt x="38" y="12"/>
                      <a:pt x="30" y="0"/>
                      <a:pt x="2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2" name="Freeform: Shape 10731"/>
              <p:cNvSpPr/>
              <p:nvPr/>
            </p:nvSpPr>
            <p:spPr bwMode="auto">
              <a:xfrm>
                <a:off x="5069" y="2999"/>
                <a:ext cx="57" cy="43"/>
              </a:xfrm>
              <a:custGeom>
                <a:avLst/>
                <a:gdLst>
                  <a:gd name="T0" fmla="*/ 30 w 36"/>
                  <a:gd name="T1" fmla="*/ 1 h 27"/>
                  <a:gd name="T2" fmla="*/ 20 w 36"/>
                  <a:gd name="T3" fmla="*/ 4 h 27"/>
                  <a:gd name="T4" fmla="*/ 7 w 36"/>
                  <a:gd name="T5" fmla="*/ 10 h 27"/>
                  <a:gd name="T6" fmla="*/ 15 w 36"/>
                  <a:gd name="T7" fmla="*/ 22 h 27"/>
                  <a:gd name="T8" fmla="*/ 23 w 36"/>
                  <a:gd name="T9" fmla="*/ 17 h 27"/>
                  <a:gd name="T10" fmla="*/ 28 w 36"/>
                  <a:gd name="T11" fmla="*/ 16 h 27"/>
                  <a:gd name="T12" fmla="*/ 28 w 36"/>
                  <a:gd name="T13" fmla="*/ 15 h 27"/>
                  <a:gd name="T14" fmla="*/ 32 w 36"/>
                  <a:gd name="T15" fmla="*/ 14 h 27"/>
                  <a:gd name="T16" fmla="*/ 35 w 36"/>
                  <a:gd name="T17" fmla="*/ 9 h 27"/>
                  <a:gd name="T18" fmla="*/ 30 w 36"/>
                  <a:gd name="T19"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7">
                    <a:moveTo>
                      <a:pt x="30" y="1"/>
                    </a:moveTo>
                    <a:cubicBezTo>
                      <a:pt x="26" y="0"/>
                      <a:pt x="23" y="2"/>
                      <a:pt x="20" y="4"/>
                    </a:cubicBezTo>
                    <a:cubicBezTo>
                      <a:pt x="15" y="6"/>
                      <a:pt x="11" y="8"/>
                      <a:pt x="7" y="10"/>
                    </a:cubicBezTo>
                    <a:cubicBezTo>
                      <a:pt x="0" y="15"/>
                      <a:pt x="8" y="27"/>
                      <a:pt x="15" y="22"/>
                    </a:cubicBezTo>
                    <a:cubicBezTo>
                      <a:pt x="18" y="20"/>
                      <a:pt x="20" y="19"/>
                      <a:pt x="23" y="17"/>
                    </a:cubicBezTo>
                    <a:cubicBezTo>
                      <a:pt x="25" y="17"/>
                      <a:pt x="26" y="16"/>
                      <a:pt x="28" y="16"/>
                    </a:cubicBezTo>
                    <a:cubicBezTo>
                      <a:pt x="28" y="15"/>
                      <a:pt x="28" y="15"/>
                      <a:pt x="28" y="15"/>
                    </a:cubicBezTo>
                    <a:cubicBezTo>
                      <a:pt x="30" y="15"/>
                      <a:pt x="31" y="15"/>
                      <a:pt x="32" y="14"/>
                    </a:cubicBezTo>
                    <a:cubicBezTo>
                      <a:pt x="34" y="13"/>
                      <a:pt x="35" y="11"/>
                      <a:pt x="35" y="9"/>
                    </a:cubicBezTo>
                    <a:cubicBezTo>
                      <a:pt x="36" y="5"/>
                      <a:pt x="34" y="2"/>
                      <a:pt x="3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3" name="Freeform: Shape 10732"/>
              <p:cNvSpPr/>
              <p:nvPr/>
            </p:nvSpPr>
            <p:spPr bwMode="auto">
              <a:xfrm>
                <a:off x="4959" y="2756"/>
                <a:ext cx="91" cy="33"/>
              </a:xfrm>
              <a:custGeom>
                <a:avLst/>
                <a:gdLst>
                  <a:gd name="T0" fmla="*/ 42 w 58"/>
                  <a:gd name="T1" fmla="*/ 4 h 21"/>
                  <a:gd name="T2" fmla="*/ 40 w 58"/>
                  <a:gd name="T3" fmla="*/ 5 h 21"/>
                  <a:gd name="T4" fmla="*/ 32 w 58"/>
                  <a:gd name="T5" fmla="*/ 6 h 21"/>
                  <a:gd name="T6" fmla="*/ 12 w 58"/>
                  <a:gd name="T7" fmla="*/ 5 h 21"/>
                  <a:gd name="T8" fmla="*/ 9 w 58"/>
                  <a:gd name="T9" fmla="*/ 19 h 21"/>
                  <a:gd name="T10" fmla="*/ 33 w 58"/>
                  <a:gd name="T11" fmla="*/ 20 h 21"/>
                  <a:gd name="T12" fmla="*/ 50 w 58"/>
                  <a:gd name="T13" fmla="*/ 16 h 21"/>
                  <a:gd name="T14" fmla="*/ 42 w 58"/>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1">
                    <a:moveTo>
                      <a:pt x="42" y="4"/>
                    </a:moveTo>
                    <a:cubicBezTo>
                      <a:pt x="44" y="3"/>
                      <a:pt x="41" y="5"/>
                      <a:pt x="40" y="5"/>
                    </a:cubicBezTo>
                    <a:cubicBezTo>
                      <a:pt x="38" y="5"/>
                      <a:pt x="35" y="6"/>
                      <a:pt x="32" y="6"/>
                    </a:cubicBezTo>
                    <a:cubicBezTo>
                      <a:pt x="25" y="6"/>
                      <a:pt x="18" y="7"/>
                      <a:pt x="12" y="5"/>
                    </a:cubicBezTo>
                    <a:cubicBezTo>
                      <a:pt x="3" y="4"/>
                      <a:pt x="0" y="18"/>
                      <a:pt x="9" y="19"/>
                    </a:cubicBezTo>
                    <a:cubicBezTo>
                      <a:pt x="17" y="21"/>
                      <a:pt x="25" y="20"/>
                      <a:pt x="33" y="20"/>
                    </a:cubicBezTo>
                    <a:cubicBezTo>
                      <a:pt x="39" y="19"/>
                      <a:pt x="45" y="19"/>
                      <a:pt x="50" y="16"/>
                    </a:cubicBezTo>
                    <a:cubicBezTo>
                      <a:pt x="58" y="12"/>
                      <a:pt x="50" y="0"/>
                      <a:pt x="4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4" name="Freeform: Shape 10733"/>
              <p:cNvSpPr/>
              <p:nvPr/>
            </p:nvSpPr>
            <p:spPr bwMode="auto">
              <a:xfrm>
                <a:off x="4869" y="2328"/>
                <a:ext cx="79" cy="27"/>
              </a:xfrm>
              <a:custGeom>
                <a:avLst/>
                <a:gdLst>
                  <a:gd name="T0" fmla="*/ 44 w 50"/>
                  <a:gd name="T1" fmla="*/ 2 h 17"/>
                  <a:gd name="T2" fmla="*/ 42 w 50"/>
                  <a:gd name="T3" fmla="*/ 2 h 17"/>
                  <a:gd name="T4" fmla="*/ 39 w 50"/>
                  <a:gd name="T5" fmla="*/ 2 h 17"/>
                  <a:gd name="T6" fmla="*/ 37 w 50"/>
                  <a:gd name="T7" fmla="*/ 1 h 17"/>
                  <a:gd name="T8" fmla="*/ 28 w 50"/>
                  <a:gd name="T9" fmla="*/ 1 h 17"/>
                  <a:gd name="T10" fmla="*/ 9 w 50"/>
                  <a:gd name="T11" fmla="*/ 0 h 17"/>
                  <a:gd name="T12" fmla="*/ 10 w 50"/>
                  <a:gd name="T13" fmla="*/ 14 h 17"/>
                  <a:gd name="T14" fmla="*/ 28 w 50"/>
                  <a:gd name="T15" fmla="*/ 15 h 17"/>
                  <a:gd name="T16" fmla="*/ 43 w 50"/>
                  <a:gd name="T17" fmla="*/ 15 h 17"/>
                  <a:gd name="T18" fmla="*/ 44 w 50"/>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7">
                    <a:moveTo>
                      <a:pt x="44" y="2"/>
                    </a:moveTo>
                    <a:cubicBezTo>
                      <a:pt x="43" y="2"/>
                      <a:pt x="43" y="2"/>
                      <a:pt x="42" y="2"/>
                    </a:cubicBezTo>
                    <a:cubicBezTo>
                      <a:pt x="41" y="2"/>
                      <a:pt x="40" y="2"/>
                      <a:pt x="39" y="2"/>
                    </a:cubicBezTo>
                    <a:cubicBezTo>
                      <a:pt x="39" y="2"/>
                      <a:pt x="38" y="2"/>
                      <a:pt x="37" y="1"/>
                    </a:cubicBezTo>
                    <a:cubicBezTo>
                      <a:pt x="34" y="1"/>
                      <a:pt x="31" y="1"/>
                      <a:pt x="28" y="1"/>
                    </a:cubicBezTo>
                    <a:cubicBezTo>
                      <a:pt x="22" y="0"/>
                      <a:pt x="15" y="0"/>
                      <a:pt x="9" y="0"/>
                    </a:cubicBezTo>
                    <a:cubicBezTo>
                      <a:pt x="0" y="1"/>
                      <a:pt x="1" y="15"/>
                      <a:pt x="10" y="14"/>
                    </a:cubicBezTo>
                    <a:cubicBezTo>
                      <a:pt x="16" y="14"/>
                      <a:pt x="22" y="14"/>
                      <a:pt x="28" y="15"/>
                    </a:cubicBezTo>
                    <a:cubicBezTo>
                      <a:pt x="32" y="15"/>
                      <a:pt x="39" y="17"/>
                      <a:pt x="43" y="15"/>
                    </a:cubicBezTo>
                    <a:cubicBezTo>
                      <a:pt x="49" y="13"/>
                      <a:pt x="50" y="5"/>
                      <a:pt x="4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5" name="Freeform: Shape 10734"/>
              <p:cNvSpPr/>
              <p:nvPr/>
            </p:nvSpPr>
            <p:spPr bwMode="auto">
              <a:xfrm>
                <a:off x="4934" y="1923"/>
                <a:ext cx="83" cy="41"/>
              </a:xfrm>
              <a:custGeom>
                <a:avLst/>
                <a:gdLst>
                  <a:gd name="T0" fmla="*/ 36 w 53"/>
                  <a:gd name="T1" fmla="*/ 11 h 26"/>
                  <a:gd name="T2" fmla="*/ 32 w 53"/>
                  <a:gd name="T3" fmla="*/ 11 h 26"/>
                  <a:gd name="T4" fmla="*/ 14 w 53"/>
                  <a:gd name="T5" fmla="*/ 7 h 26"/>
                  <a:gd name="T6" fmla="*/ 8 w 53"/>
                  <a:gd name="T7" fmla="*/ 20 h 26"/>
                  <a:gd name="T8" fmla="*/ 38 w 53"/>
                  <a:gd name="T9" fmla="*/ 25 h 26"/>
                  <a:gd name="T10" fmla="*/ 50 w 53"/>
                  <a:gd name="T11" fmla="*/ 8 h 26"/>
                  <a:gd name="T12" fmla="*/ 36 w 53"/>
                  <a:gd name="T13" fmla="*/ 11 h 26"/>
                </a:gdLst>
                <a:ahLst/>
                <a:cxnLst>
                  <a:cxn ang="0">
                    <a:pos x="T0" y="T1"/>
                  </a:cxn>
                  <a:cxn ang="0">
                    <a:pos x="T2" y="T3"/>
                  </a:cxn>
                  <a:cxn ang="0">
                    <a:pos x="T4" y="T5"/>
                  </a:cxn>
                  <a:cxn ang="0">
                    <a:pos x="T6" y="T7"/>
                  </a:cxn>
                  <a:cxn ang="0">
                    <a:pos x="T8" y="T9"/>
                  </a:cxn>
                  <a:cxn ang="0">
                    <a:pos x="T10" y="T11"/>
                  </a:cxn>
                  <a:cxn ang="0">
                    <a:pos x="T12" y="T13"/>
                  </a:cxn>
                </a:cxnLst>
                <a:rect l="0" t="0" r="r" b="b"/>
                <a:pathLst>
                  <a:path w="53" h="26">
                    <a:moveTo>
                      <a:pt x="36" y="11"/>
                    </a:moveTo>
                    <a:cubicBezTo>
                      <a:pt x="35" y="12"/>
                      <a:pt x="33" y="12"/>
                      <a:pt x="32" y="11"/>
                    </a:cubicBezTo>
                    <a:cubicBezTo>
                      <a:pt x="26" y="11"/>
                      <a:pt x="20" y="9"/>
                      <a:pt x="14" y="7"/>
                    </a:cubicBezTo>
                    <a:cubicBezTo>
                      <a:pt x="6" y="5"/>
                      <a:pt x="0" y="17"/>
                      <a:pt x="8" y="20"/>
                    </a:cubicBezTo>
                    <a:cubicBezTo>
                      <a:pt x="18" y="23"/>
                      <a:pt x="28" y="26"/>
                      <a:pt x="38" y="25"/>
                    </a:cubicBezTo>
                    <a:cubicBezTo>
                      <a:pt x="47" y="25"/>
                      <a:pt x="53" y="18"/>
                      <a:pt x="50" y="8"/>
                    </a:cubicBezTo>
                    <a:cubicBezTo>
                      <a:pt x="47" y="0"/>
                      <a:pt x="35" y="4"/>
                      <a:pt x="36"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6" name="Freeform: Shape 10735"/>
              <p:cNvSpPr/>
              <p:nvPr/>
            </p:nvSpPr>
            <p:spPr bwMode="auto">
              <a:xfrm>
                <a:off x="5189" y="1569"/>
                <a:ext cx="55" cy="57"/>
              </a:xfrm>
              <a:custGeom>
                <a:avLst/>
                <a:gdLst>
                  <a:gd name="T0" fmla="*/ 29 w 35"/>
                  <a:gd name="T1" fmla="*/ 19 h 36"/>
                  <a:gd name="T2" fmla="*/ 24 w 35"/>
                  <a:gd name="T3" fmla="*/ 15 h 36"/>
                  <a:gd name="T4" fmla="*/ 16 w 35"/>
                  <a:gd name="T5" fmla="*/ 8 h 36"/>
                  <a:gd name="T6" fmla="*/ 5 w 35"/>
                  <a:gd name="T7" fmla="*/ 16 h 36"/>
                  <a:gd name="T8" fmla="*/ 17 w 35"/>
                  <a:gd name="T9" fmla="*/ 28 h 36"/>
                  <a:gd name="T10" fmla="*/ 32 w 35"/>
                  <a:gd name="T11" fmla="*/ 32 h 36"/>
                  <a:gd name="T12" fmla="*/ 35 w 35"/>
                  <a:gd name="T13" fmla="*/ 24 h 36"/>
                  <a:gd name="T14" fmla="*/ 34 w 35"/>
                  <a:gd name="T15" fmla="*/ 22 h 36"/>
                  <a:gd name="T16" fmla="*/ 29 w 35"/>
                  <a:gd name="T1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6">
                    <a:moveTo>
                      <a:pt x="29" y="19"/>
                    </a:moveTo>
                    <a:cubicBezTo>
                      <a:pt x="27" y="18"/>
                      <a:pt x="26" y="16"/>
                      <a:pt x="24" y="15"/>
                    </a:cubicBezTo>
                    <a:cubicBezTo>
                      <a:pt x="21" y="13"/>
                      <a:pt x="18" y="10"/>
                      <a:pt x="16" y="8"/>
                    </a:cubicBezTo>
                    <a:cubicBezTo>
                      <a:pt x="11" y="0"/>
                      <a:pt x="0" y="8"/>
                      <a:pt x="5" y="16"/>
                    </a:cubicBezTo>
                    <a:cubicBezTo>
                      <a:pt x="8" y="20"/>
                      <a:pt x="13" y="24"/>
                      <a:pt x="17" y="28"/>
                    </a:cubicBezTo>
                    <a:cubicBezTo>
                      <a:pt x="21" y="30"/>
                      <a:pt x="27" y="36"/>
                      <a:pt x="32" y="32"/>
                    </a:cubicBezTo>
                    <a:cubicBezTo>
                      <a:pt x="35" y="30"/>
                      <a:pt x="35" y="27"/>
                      <a:pt x="35" y="24"/>
                    </a:cubicBezTo>
                    <a:cubicBezTo>
                      <a:pt x="35" y="23"/>
                      <a:pt x="34" y="23"/>
                      <a:pt x="34" y="22"/>
                    </a:cubicBezTo>
                    <a:cubicBezTo>
                      <a:pt x="33" y="20"/>
                      <a:pt x="31"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7" name="Freeform: Shape 10736"/>
              <p:cNvSpPr/>
              <p:nvPr/>
            </p:nvSpPr>
            <p:spPr bwMode="auto">
              <a:xfrm>
                <a:off x="5611" y="1326"/>
                <a:ext cx="38" cy="72"/>
              </a:xfrm>
              <a:custGeom>
                <a:avLst/>
                <a:gdLst>
                  <a:gd name="T0" fmla="*/ 2 w 24"/>
                  <a:gd name="T1" fmla="*/ 13 h 46"/>
                  <a:gd name="T2" fmla="*/ 8 w 24"/>
                  <a:gd name="T3" fmla="*/ 37 h 46"/>
                  <a:gd name="T4" fmla="*/ 22 w 24"/>
                  <a:gd name="T5" fmla="*/ 36 h 46"/>
                  <a:gd name="T6" fmla="*/ 16 w 24"/>
                  <a:gd name="T7" fmla="*/ 8 h 46"/>
                  <a:gd name="T8" fmla="*/ 2 w 24"/>
                  <a:gd name="T9" fmla="*/ 13 h 46"/>
                </a:gdLst>
                <a:ahLst/>
                <a:cxnLst>
                  <a:cxn ang="0">
                    <a:pos x="T0" y="T1"/>
                  </a:cxn>
                  <a:cxn ang="0">
                    <a:pos x="T2" y="T3"/>
                  </a:cxn>
                  <a:cxn ang="0">
                    <a:pos x="T4" y="T5"/>
                  </a:cxn>
                  <a:cxn ang="0">
                    <a:pos x="T6" y="T7"/>
                  </a:cxn>
                  <a:cxn ang="0">
                    <a:pos x="T8" y="T9"/>
                  </a:cxn>
                </a:cxnLst>
                <a:rect l="0" t="0" r="r" b="b"/>
                <a:pathLst>
                  <a:path w="24" h="46">
                    <a:moveTo>
                      <a:pt x="2" y="13"/>
                    </a:moveTo>
                    <a:cubicBezTo>
                      <a:pt x="5" y="21"/>
                      <a:pt x="7" y="29"/>
                      <a:pt x="8" y="37"/>
                    </a:cubicBezTo>
                    <a:cubicBezTo>
                      <a:pt x="10" y="46"/>
                      <a:pt x="24" y="45"/>
                      <a:pt x="22" y="36"/>
                    </a:cubicBezTo>
                    <a:cubicBezTo>
                      <a:pt x="21" y="27"/>
                      <a:pt x="18" y="18"/>
                      <a:pt x="16" y="8"/>
                    </a:cubicBezTo>
                    <a:cubicBezTo>
                      <a:pt x="13" y="0"/>
                      <a:pt x="0" y="4"/>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8" name="Freeform: Shape 10737"/>
              <p:cNvSpPr/>
              <p:nvPr/>
            </p:nvSpPr>
            <p:spPr bwMode="auto">
              <a:xfrm>
                <a:off x="5958" y="1393"/>
                <a:ext cx="50" cy="79"/>
              </a:xfrm>
              <a:custGeom>
                <a:avLst/>
                <a:gdLst>
                  <a:gd name="T0" fmla="*/ 16 w 32"/>
                  <a:gd name="T1" fmla="*/ 9 h 50"/>
                  <a:gd name="T2" fmla="*/ 5 w 32"/>
                  <a:gd name="T3" fmla="*/ 34 h 50"/>
                  <a:gd name="T4" fmla="*/ 16 w 32"/>
                  <a:gd name="T5" fmla="*/ 43 h 50"/>
                  <a:gd name="T6" fmla="*/ 29 w 32"/>
                  <a:gd name="T7" fmla="*/ 15 h 50"/>
                  <a:gd name="T8" fmla="*/ 16 w 32"/>
                  <a:gd name="T9" fmla="*/ 9 h 50"/>
                </a:gdLst>
                <a:ahLst/>
                <a:cxnLst>
                  <a:cxn ang="0">
                    <a:pos x="T0" y="T1"/>
                  </a:cxn>
                  <a:cxn ang="0">
                    <a:pos x="T2" y="T3"/>
                  </a:cxn>
                  <a:cxn ang="0">
                    <a:pos x="T4" y="T5"/>
                  </a:cxn>
                  <a:cxn ang="0">
                    <a:pos x="T6" y="T7"/>
                  </a:cxn>
                  <a:cxn ang="0">
                    <a:pos x="T8" y="T9"/>
                  </a:cxn>
                </a:cxnLst>
                <a:rect l="0" t="0" r="r" b="b"/>
                <a:pathLst>
                  <a:path w="32" h="50">
                    <a:moveTo>
                      <a:pt x="16" y="9"/>
                    </a:moveTo>
                    <a:cubicBezTo>
                      <a:pt x="13" y="17"/>
                      <a:pt x="11" y="26"/>
                      <a:pt x="5" y="34"/>
                    </a:cubicBezTo>
                    <a:cubicBezTo>
                      <a:pt x="0" y="41"/>
                      <a:pt x="11" y="50"/>
                      <a:pt x="16" y="43"/>
                    </a:cubicBezTo>
                    <a:cubicBezTo>
                      <a:pt x="22" y="34"/>
                      <a:pt x="25" y="24"/>
                      <a:pt x="29" y="15"/>
                    </a:cubicBezTo>
                    <a:cubicBezTo>
                      <a:pt x="32" y="6"/>
                      <a:pt x="19" y="0"/>
                      <a:pt x="1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9" name="Freeform: Shape 10738"/>
              <p:cNvSpPr/>
              <p:nvPr/>
            </p:nvSpPr>
            <p:spPr bwMode="auto">
              <a:xfrm>
                <a:off x="6189" y="1604"/>
                <a:ext cx="65" cy="63"/>
              </a:xfrm>
              <a:custGeom>
                <a:avLst/>
                <a:gdLst>
                  <a:gd name="T0" fmla="*/ 21 w 41"/>
                  <a:gd name="T1" fmla="*/ 14 h 40"/>
                  <a:gd name="T2" fmla="*/ 21 w 41"/>
                  <a:gd name="T3" fmla="*/ 14 h 40"/>
                  <a:gd name="T4" fmla="*/ 18 w 41"/>
                  <a:gd name="T5" fmla="*/ 18 h 40"/>
                  <a:gd name="T6" fmla="*/ 8 w 41"/>
                  <a:gd name="T7" fmla="*/ 24 h 40"/>
                  <a:gd name="T8" fmla="*/ 12 w 41"/>
                  <a:gd name="T9" fmla="*/ 37 h 40"/>
                  <a:gd name="T10" fmla="*/ 33 w 41"/>
                  <a:gd name="T11" fmla="*/ 7 h 40"/>
                  <a:gd name="T12" fmla="*/ 21 w 41"/>
                  <a:gd name="T13" fmla="*/ 14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21" y="14"/>
                    </a:moveTo>
                    <a:cubicBezTo>
                      <a:pt x="21" y="14"/>
                      <a:pt x="21" y="14"/>
                      <a:pt x="21" y="14"/>
                    </a:cubicBezTo>
                    <a:cubicBezTo>
                      <a:pt x="20" y="16"/>
                      <a:pt x="19" y="17"/>
                      <a:pt x="18" y="18"/>
                    </a:cubicBezTo>
                    <a:cubicBezTo>
                      <a:pt x="15" y="21"/>
                      <a:pt x="11" y="22"/>
                      <a:pt x="8" y="24"/>
                    </a:cubicBezTo>
                    <a:cubicBezTo>
                      <a:pt x="0" y="27"/>
                      <a:pt x="4" y="40"/>
                      <a:pt x="12" y="37"/>
                    </a:cubicBezTo>
                    <a:cubicBezTo>
                      <a:pt x="23" y="33"/>
                      <a:pt x="41" y="21"/>
                      <a:pt x="33" y="7"/>
                    </a:cubicBezTo>
                    <a:cubicBezTo>
                      <a:pt x="29" y="0"/>
                      <a:pt x="18" y="7"/>
                      <a:pt x="21"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0" name="Freeform: Shape 10739"/>
              <p:cNvSpPr/>
              <p:nvPr/>
            </p:nvSpPr>
            <p:spPr bwMode="auto">
              <a:xfrm>
                <a:off x="6391" y="1891"/>
                <a:ext cx="72" cy="65"/>
              </a:xfrm>
              <a:custGeom>
                <a:avLst/>
                <a:gdLst>
                  <a:gd name="T0" fmla="*/ 29 w 46"/>
                  <a:gd name="T1" fmla="*/ 7 h 41"/>
                  <a:gd name="T2" fmla="*/ 7 w 46"/>
                  <a:gd name="T3" fmla="*/ 25 h 41"/>
                  <a:gd name="T4" fmla="*/ 15 w 46"/>
                  <a:gd name="T5" fmla="*/ 36 h 41"/>
                  <a:gd name="T6" fmla="*/ 41 w 46"/>
                  <a:gd name="T7" fmla="*/ 13 h 41"/>
                  <a:gd name="T8" fmla="*/ 29 w 46"/>
                  <a:gd name="T9" fmla="*/ 7 h 41"/>
                </a:gdLst>
                <a:ahLst/>
                <a:cxnLst>
                  <a:cxn ang="0">
                    <a:pos x="T0" y="T1"/>
                  </a:cxn>
                  <a:cxn ang="0">
                    <a:pos x="T2" y="T3"/>
                  </a:cxn>
                  <a:cxn ang="0">
                    <a:pos x="T4" y="T5"/>
                  </a:cxn>
                  <a:cxn ang="0">
                    <a:pos x="T6" y="T7"/>
                  </a:cxn>
                  <a:cxn ang="0">
                    <a:pos x="T8" y="T9"/>
                  </a:cxn>
                </a:cxnLst>
                <a:rect l="0" t="0" r="r" b="b"/>
                <a:pathLst>
                  <a:path w="46" h="41">
                    <a:moveTo>
                      <a:pt x="29" y="7"/>
                    </a:moveTo>
                    <a:cubicBezTo>
                      <a:pt x="24" y="15"/>
                      <a:pt x="14" y="20"/>
                      <a:pt x="7" y="25"/>
                    </a:cubicBezTo>
                    <a:cubicBezTo>
                      <a:pt x="0" y="30"/>
                      <a:pt x="8" y="41"/>
                      <a:pt x="15" y="36"/>
                    </a:cubicBezTo>
                    <a:cubicBezTo>
                      <a:pt x="24" y="30"/>
                      <a:pt x="35" y="23"/>
                      <a:pt x="41" y="13"/>
                    </a:cubicBezTo>
                    <a:cubicBezTo>
                      <a:pt x="46" y="6"/>
                      <a:pt x="33" y="0"/>
                      <a:pt x="2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1" name="Freeform: Shape 10740"/>
              <p:cNvSpPr/>
              <p:nvPr/>
            </p:nvSpPr>
            <p:spPr bwMode="auto">
              <a:xfrm>
                <a:off x="6573" y="2242"/>
                <a:ext cx="82" cy="52"/>
              </a:xfrm>
              <a:custGeom>
                <a:avLst/>
                <a:gdLst>
                  <a:gd name="T0" fmla="*/ 38 w 52"/>
                  <a:gd name="T1" fmla="*/ 3 h 33"/>
                  <a:gd name="T2" fmla="*/ 8 w 52"/>
                  <a:gd name="T3" fmla="*/ 16 h 33"/>
                  <a:gd name="T4" fmla="*/ 15 w 52"/>
                  <a:gd name="T5" fmla="*/ 28 h 33"/>
                  <a:gd name="T6" fmla="*/ 43 w 52"/>
                  <a:gd name="T7" fmla="*/ 16 h 33"/>
                  <a:gd name="T8" fmla="*/ 38 w 52"/>
                  <a:gd name="T9" fmla="*/ 3 h 33"/>
                </a:gdLst>
                <a:ahLst/>
                <a:cxnLst>
                  <a:cxn ang="0">
                    <a:pos x="T0" y="T1"/>
                  </a:cxn>
                  <a:cxn ang="0">
                    <a:pos x="T2" y="T3"/>
                  </a:cxn>
                  <a:cxn ang="0">
                    <a:pos x="T4" y="T5"/>
                  </a:cxn>
                  <a:cxn ang="0">
                    <a:pos x="T6" y="T7"/>
                  </a:cxn>
                  <a:cxn ang="0">
                    <a:pos x="T8" y="T9"/>
                  </a:cxn>
                </a:cxnLst>
                <a:rect l="0" t="0" r="r" b="b"/>
                <a:pathLst>
                  <a:path w="52" h="33">
                    <a:moveTo>
                      <a:pt x="38" y="3"/>
                    </a:moveTo>
                    <a:cubicBezTo>
                      <a:pt x="28" y="6"/>
                      <a:pt x="17" y="10"/>
                      <a:pt x="8" y="16"/>
                    </a:cubicBezTo>
                    <a:cubicBezTo>
                      <a:pt x="0" y="21"/>
                      <a:pt x="8" y="33"/>
                      <a:pt x="15" y="28"/>
                    </a:cubicBezTo>
                    <a:cubicBezTo>
                      <a:pt x="24" y="22"/>
                      <a:pt x="33" y="19"/>
                      <a:pt x="43" y="16"/>
                    </a:cubicBezTo>
                    <a:cubicBezTo>
                      <a:pt x="52" y="13"/>
                      <a:pt x="47" y="0"/>
                      <a:pt x="3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2" name="Freeform: Shape 10741"/>
              <p:cNvSpPr/>
              <p:nvPr/>
            </p:nvSpPr>
            <p:spPr bwMode="auto">
              <a:xfrm>
                <a:off x="6720" y="2526"/>
                <a:ext cx="82" cy="30"/>
              </a:xfrm>
              <a:custGeom>
                <a:avLst/>
                <a:gdLst>
                  <a:gd name="T0" fmla="*/ 39 w 52"/>
                  <a:gd name="T1" fmla="*/ 3 h 19"/>
                  <a:gd name="T2" fmla="*/ 9 w 52"/>
                  <a:gd name="T3" fmla="*/ 5 h 19"/>
                  <a:gd name="T4" fmla="*/ 10 w 52"/>
                  <a:gd name="T5" fmla="*/ 19 h 19"/>
                  <a:gd name="T6" fmla="*/ 44 w 52"/>
                  <a:gd name="T7" fmla="*/ 16 h 19"/>
                  <a:gd name="T8" fmla="*/ 39 w 52"/>
                  <a:gd name="T9" fmla="*/ 3 h 19"/>
                </a:gdLst>
                <a:ahLst/>
                <a:cxnLst>
                  <a:cxn ang="0">
                    <a:pos x="T0" y="T1"/>
                  </a:cxn>
                  <a:cxn ang="0">
                    <a:pos x="T2" y="T3"/>
                  </a:cxn>
                  <a:cxn ang="0">
                    <a:pos x="T4" y="T5"/>
                  </a:cxn>
                  <a:cxn ang="0">
                    <a:pos x="T6" y="T7"/>
                  </a:cxn>
                  <a:cxn ang="0">
                    <a:pos x="T8" y="T9"/>
                  </a:cxn>
                </a:cxnLst>
                <a:rect l="0" t="0" r="r" b="b"/>
                <a:pathLst>
                  <a:path w="52" h="19">
                    <a:moveTo>
                      <a:pt x="39" y="3"/>
                    </a:moveTo>
                    <a:cubicBezTo>
                      <a:pt x="29" y="5"/>
                      <a:pt x="19" y="5"/>
                      <a:pt x="9" y="5"/>
                    </a:cubicBezTo>
                    <a:cubicBezTo>
                      <a:pt x="0" y="5"/>
                      <a:pt x="1" y="19"/>
                      <a:pt x="10" y="19"/>
                    </a:cubicBezTo>
                    <a:cubicBezTo>
                      <a:pt x="21" y="19"/>
                      <a:pt x="33" y="19"/>
                      <a:pt x="44" y="16"/>
                    </a:cubicBezTo>
                    <a:cubicBezTo>
                      <a:pt x="52" y="14"/>
                      <a:pt x="48" y="0"/>
                      <a:pt x="39"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3" name="Freeform: Shape 10742"/>
              <p:cNvSpPr/>
              <p:nvPr/>
            </p:nvSpPr>
            <p:spPr bwMode="auto">
              <a:xfrm>
                <a:off x="6321" y="650"/>
                <a:ext cx="569" cy="602"/>
              </a:xfrm>
              <a:custGeom>
                <a:avLst/>
                <a:gdLst>
                  <a:gd name="T0" fmla="*/ 32 w 361"/>
                  <a:gd name="T1" fmla="*/ 81 h 383"/>
                  <a:gd name="T2" fmla="*/ 7 w 361"/>
                  <a:gd name="T3" fmla="*/ 202 h 383"/>
                  <a:gd name="T4" fmla="*/ 68 w 361"/>
                  <a:gd name="T5" fmla="*/ 312 h 383"/>
                  <a:gd name="T6" fmla="*/ 329 w 361"/>
                  <a:gd name="T7" fmla="*/ 260 h 383"/>
                  <a:gd name="T8" fmla="*/ 351 w 361"/>
                  <a:gd name="T9" fmla="*/ 137 h 383"/>
                  <a:gd name="T10" fmla="*/ 348 w 361"/>
                  <a:gd name="T11" fmla="*/ 125 h 383"/>
                  <a:gd name="T12" fmla="*/ 346 w 361"/>
                  <a:gd name="T13" fmla="*/ 120 h 383"/>
                  <a:gd name="T14" fmla="*/ 344 w 361"/>
                  <a:gd name="T15" fmla="*/ 114 h 383"/>
                  <a:gd name="T16" fmla="*/ 335 w 361"/>
                  <a:gd name="T17" fmla="*/ 92 h 383"/>
                  <a:gd name="T18" fmla="*/ 329 w 361"/>
                  <a:gd name="T19" fmla="*/ 81 h 383"/>
                  <a:gd name="T20" fmla="*/ 326 w 361"/>
                  <a:gd name="T21" fmla="*/ 76 h 383"/>
                  <a:gd name="T22" fmla="*/ 322 w 361"/>
                  <a:gd name="T23" fmla="*/ 71 h 383"/>
                  <a:gd name="T24" fmla="*/ 315 w 361"/>
                  <a:gd name="T25" fmla="*/ 62 h 383"/>
                  <a:gd name="T26" fmla="*/ 307 w 361"/>
                  <a:gd name="T27" fmla="*/ 53 h 383"/>
                  <a:gd name="T28" fmla="*/ 303 w 361"/>
                  <a:gd name="T29" fmla="*/ 49 h 383"/>
                  <a:gd name="T30" fmla="*/ 298 w 361"/>
                  <a:gd name="T31" fmla="*/ 45 h 383"/>
                  <a:gd name="T32" fmla="*/ 289 w 361"/>
                  <a:gd name="T33" fmla="*/ 37 h 383"/>
                  <a:gd name="T34" fmla="*/ 279 w 361"/>
                  <a:gd name="T35" fmla="*/ 30 h 383"/>
                  <a:gd name="T36" fmla="*/ 274 w 361"/>
                  <a:gd name="T37" fmla="*/ 26 h 383"/>
                  <a:gd name="T38" fmla="*/ 269 w 361"/>
                  <a:gd name="T39" fmla="*/ 23 h 383"/>
                  <a:gd name="T40" fmla="*/ 247 w 361"/>
                  <a:gd name="T41" fmla="*/ 12 h 383"/>
                  <a:gd name="T42" fmla="*/ 224 w 361"/>
                  <a:gd name="T43" fmla="*/ 5 h 383"/>
                  <a:gd name="T44" fmla="*/ 201 w 361"/>
                  <a:gd name="T45" fmla="*/ 1 h 383"/>
                  <a:gd name="T46" fmla="*/ 189 w 361"/>
                  <a:gd name="T47" fmla="*/ 0 h 383"/>
                  <a:gd name="T48" fmla="*/ 183 w 361"/>
                  <a:gd name="T49" fmla="*/ 0 h 383"/>
                  <a:gd name="T50" fmla="*/ 177 w 361"/>
                  <a:gd name="T51" fmla="*/ 0 h 383"/>
                  <a:gd name="T52" fmla="*/ 129 w 361"/>
                  <a:gd name="T53" fmla="*/ 7 h 383"/>
                  <a:gd name="T54" fmla="*/ 32 w 361"/>
                  <a:gd name="T55" fmla="*/ 8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383">
                    <a:moveTo>
                      <a:pt x="32" y="81"/>
                    </a:moveTo>
                    <a:cubicBezTo>
                      <a:pt x="10" y="116"/>
                      <a:pt x="0" y="160"/>
                      <a:pt x="7" y="202"/>
                    </a:cubicBezTo>
                    <a:cubicBezTo>
                      <a:pt x="13" y="244"/>
                      <a:pt x="35" y="284"/>
                      <a:pt x="68" y="312"/>
                    </a:cubicBezTo>
                    <a:cubicBezTo>
                      <a:pt x="152" y="383"/>
                      <a:pt x="277" y="354"/>
                      <a:pt x="329" y="260"/>
                    </a:cubicBezTo>
                    <a:cubicBezTo>
                      <a:pt x="349" y="223"/>
                      <a:pt x="361" y="178"/>
                      <a:pt x="351" y="137"/>
                    </a:cubicBezTo>
                    <a:cubicBezTo>
                      <a:pt x="348" y="125"/>
                      <a:pt x="348" y="125"/>
                      <a:pt x="348" y="125"/>
                    </a:cubicBezTo>
                    <a:cubicBezTo>
                      <a:pt x="348" y="123"/>
                      <a:pt x="347" y="121"/>
                      <a:pt x="346" y="120"/>
                    </a:cubicBezTo>
                    <a:cubicBezTo>
                      <a:pt x="344" y="114"/>
                      <a:pt x="344" y="114"/>
                      <a:pt x="344" y="114"/>
                    </a:cubicBezTo>
                    <a:cubicBezTo>
                      <a:pt x="342" y="106"/>
                      <a:pt x="338" y="99"/>
                      <a:pt x="335" y="92"/>
                    </a:cubicBezTo>
                    <a:cubicBezTo>
                      <a:pt x="333" y="88"/>
                      <a:pt x="331" y="85"/>
                      <a:pt x="329" y="81"/>
                    </a:cubicBezTo>
                    <a:cubicBezTo>
                      <a:pt x="326" y="76"/>
                      <a:pt x="326" y="76"/>
                      <a:pt x="326" y="76"/>
                    </a:cubicBezTo>
                    <a:cubicBezTo>
                      <a:pt x="324" y="75"/>
                      <a:pt x="323" y="73"/>
                      <a:pt x="322" y="71"/>
                    </a:cubicBezTo>
                    <a:cubicBezTo>
                      <a:pt x="315" y="62"/>
                      <a:pt x="315" y="62"/>
                      <a:pt x="315" y="62"/>
                    </a:cubicBezTo>
                    <a:cubicBezTo>
                      <a:pt x="307" y="53"/>
                      <a:pt x="307" y="53"/>
                      <a:pt x="307" y="53"/>
                    </a:cubicBezTo>
                    <a:cubicBezTo>
                      <a:pt x="305" y="51"/>
                      <a:pt x="304" y="50"/>
                      <a:pt x="303" y="49"/>
                    </a:cubicBezTo>
                    <a:cubicBezTo>
                      <a:pt x="298" y="45"/>
                      <a:pt x="298" y="45"/>
                      <a:pt x="298" y="45"/>
                    </a:cubicBezTo>
                    <a:cubicBezTo>
                      <a:pt x="295" y="42"/>
                      <a:pt x="292" y="39"/>
                      <a:pt x="289" y="37"/>
                    </a:cubicBezTo>
                    <a:cubicBezTo>
                      <a:pt x="279" y="30"/>
                      <a:pt x="279" y="30"/>
                      <a:pt x="279" y="30"/>
                    </a:cubicBezTo>
                    <a:cubicBezTo>
                      <a:pt x="278" y="28"/>
                      <a:pt x="276" y="27"/>
                      <a:pt x="274" y="26"/>
                    </a:cubicBezTo>
                    <a:cubicBezTo>
                      <a:pt x="269" y="23"/>
                      <a:pt x="269" y="23"/>
                      <a:pt x="269" y="23"/>
                    </a:cubicBezTo>
                    <a:cubicBezTo>
                      <a:pt x="262" y="19"/>
                      <a:pt x="255" y="16"/>
                      <a:pt x="247" y="12"/>
                    </a:cubicBezTo>
                    <a:cubicBezTo>
                      <a:pt x="240" y="10"/>
                      <a:pt x="232" y="7"/>
                      <a:pt x="224" y="5"/>
                    </a:cubicBezTo>
                    <a:cubicBezTo>
                      <a:pt x="217" y="3"/>
                      <a:pt x="209" y="2"/>
                      <a:pt x="201" y="1"/>
                    </a:cubicBezTo>
                    <a:cubicBezTo>
                      <a:pt x="197" y="0"/>
                      <a:pt x="193" y="0"/>
                      <a:pt x="189" y="0"/>
                    </a:cubicBezTo>
                    <a:cubicBezTo>
                      <a:pt x="183" y="0"/>
                      <a:pt x="183" y="0"/>
                      <a:pt x="183" y="0"/>
                    </a:cubicBezTo>
                    <a:cubicBezTo>
                      <a:pt x="177" y="0"/>
                      <a:pt x="177" y="0"/>
                      <a:pt x="177" y="0"/>
                    </a:cubicBezTo>
                    <a:cubicBezTo>
                      <a:pt x="161" y="0"/>
                      <a:pt x="144" y="3"/>
                      <a:pt x="129" y="7"/>
                    </a:cubicBezTo>
                    <a:cubicBezTo>
                      <a:pt x="89" y="19"/>
                      <a:pt x="55" y="46"/>
                      <a:pt x="32" y="81"/>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4" name="Freeform: Shape 10743"/>
              <p:cNvSpPr/>
              <p:nvPr/>
            </p:nvSpPr>
            <p:spPr bwMode="auto">
              <a:xfrm>
                <a:off x="6295" y="498"/>
                <a:ext cx="201" cy="229"/>
              </a:xfrm>
              <a:custGeom>
                <a:avLst/>
                <a:gdLst>
                  <a:gd name="T0" fmla="*/ 10 w 128"/>
                  <a:gd name="T1" fmla="*/ 8 h 146"/>
                  <a:gd name="T2" fmla="*/ 75 w 128"/>
                  <a:gd name="T3" fmla="*/ 146 h 146"/>
                  <a:gd name="T4" fmla="*/ 128 w 128"/>
                  <a:gd name="T5" fmla="*/ 111 h 146"/>
                  <a:gd name="T6" fmla="*/ 10 w 128"/>
                  <a:gd name="T7" fmla="*/ 8 h 146"/>
                </a:gdLst>
                <a:ahLst/>
                <a:cxnLst>
                  <a:cxn ang="0">
                    <a:pos x="T0" y="T1"/>
                  </a:cxn>
                  <a:cxn ang="0">
                    <a:pos x="T2" y="T3"/>
                  </a:cxn>
                  <a:cxn ang="0">
                    <a:pos x="T4" y="T5"/>
                  </a:cxn>
                  <a:cxn ang="0">
                    <a:pos x="T6" y="T7"/>
                  </a:cxn>
                </a:cxnLst>
                <a:rect l="0" t="0" r="r" b="b"/>
                <a:pathLst>
                  <a:path w="128" h="146">
                    <a:moveTo>
                      <a:pt x="10" y="8"/>
                    </a:moveTo>
                    <a:cubicBezTo>
                      <a:pt x="0" y="16"/>
                      <a:pt x="26" y="70"/>
                      <a:pt x="75" y="146"/>
                    </a:cubicBezTo>
                    <a:cubicBezTo>
                      <a:pt x="91" y="131"/>
                      <a:pt x="108" y="119"/>
                      <a:pt x="128" y="111"/>
                    </a:cubicBezTo>
                    <a:cubicBezTo>
                      <a:pt x="67" y="42"/>
                      <a:pt x="21" y="0"/>
                      <a:pt x="1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5" name="Freeform: Shape 10744"/>
              <p:cNvSpPr/>
              <p:nvPr/>
            </p:nvSpPr>
            <p:spPr bwMode="auto">
              <a:xfrm>
                <a:off x="6742" y="1095"/>
                <a:ext cx="200" cy="237"/>
              </a:xfrm>
              <a:custGeom>
                <a:avLst/>
                <a:gdLst>
                  <a:gd name="T0" fmla="*/ 0 w 127"/>
                  <a:gd name="T1" fmla="*/ 42 h 151"/>
                  <a:gd name="T2" fmla="*/ 116 w 127"/>
                  <a:gd name="T3" fmla="*/ 143 h 151"/>
                  <a:gd name="T4" fmla="*/ 47 w 127"/>
                  <a:gd name="T5" fmla="*/ 0 h 151"/>
                  <a:gd name="T6" fmla="*/ 0 w 127"/>
                  <a:gd name="T7" fmla="*/ 42 h 151"/>
                </a:gdLst>
                <a:ahLst/>
                <a:cxnLst>
                  <a:cxn ang="0">
                    <a:pos x="T0" y="T1"/>
                  </a:cxn>
                  <a:cxn ang="0">
                    <a:pos x="T2" y="T3"/>
                  </a:cxn>
                  <a:cxn ang="0">
                    <a:pos x="T4" y="T5"/>
                  </a:cxn>
                  <a:cxn ang="0">
                    <a:pos x="T6" y="T7"/>
                  </a:cxn>
                </a:cxnLst>
                <a:rect l="0" t="0" r="r" b="b"/>
                <a:pathLst>
                  <a:path w="127" h="151">
                    <a:moveTo>
                      <a:pt x="0" y="42"/>
                    </a:moveTo>
                    <a:cubicBezTo>
                      <a:pt x="60" y="110"/>
                      <a:pt x="105" y="151"/>
                      <a:pt x="116" y="143"/>
                    </a:cubicBezTo>
                    <a:cubicBezTo>
                      <a:pt x="127" y="135"/>
                      <a:pt x="98" y="78"/>
                      <a:pt x="47" y="0"/>
                    </a:cubicBezTo>
                    <a:cubicBezTo>
                      <a:pt x="34" y="17"/>
                      <a:pt x="18" y="31"/>
                      <a:pt x="0"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6" name="Freeform: Shape 10745"/>
              <p:cNvSpPr/>
              <p:nvPr/>
            </p:nvSpPr>
            <p:spPr bwMode="auto">
              <a:xfrm>
                <a:off x="6424" y="672"/>
                <a:ext cx="392" cy="468"/>
              </a:xfrm>
              <a:custGeom>
                <a:avLst/>
                <a:gdLst>
                  <a:gd name="T0" fmla="*/ 11 w 249"/>
                  <a:gd name="T1" fmla="*/ 24 h 298"/>
                  <a:gd name="T2" fmla="*/ 127 w 249"/>
                  <a:gd name="T3" fmla="*/ 167 h 298"/>
                  <a:gd name="T4" fmla="*/ 220 w 249"/>
                  <a:gd name="T5" fmla="*/ 298 h 298"/>
                  <a:gd name="T6" fmla="*/ 249 w 249"/>
                  <a:gd name="T7" fmla="*/ 269 h 298"/>
                  <a:gd name="T8" fmla="*/ 153 w 249"/>
                  <a:gd name="T9" fmla="*/ 132 h 298"/>
                  <a:gd name="T10" fmla="*/ 46 w 249"/>
                  <a:gd name="T11" fmla="*/ 0 h 298"/>
                  <a:gd name="T12" fmla="*/ 0 w 249"/>
                  <a:gd name="T13" fmla="*/ 29 h 298"/>
                  <a:gd name="T14" fmla="*/ 11 w 249"/>
                  <a:gd name="T15" fmla="*/ 24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98">
                    <a:moveTo>
                      <a:pt x="11" y="24"/>
                    </a:moveTo>
                    <a:cubicBezTo>
                      <a:pt x="46" y="64"/>
                      <a:pt x="86" y="113"/>
                      <a:pt x="127" y="167"/>
                    </a:cubicBezTo>
                    <a:cubicBezTo>
                      <a:pt x="162" y="214"/>
                      <a:pt x="194" y="258"/>
                      <a:pt x="220" y="298"/>
                    </a:cubicBezTo>
                    <a:cubicBezTo>
                      <a:pt x="231" y="290"/>
                      <a:pt x="240" y="280"/>
                      <a:pt x="249" y="269"/>
                    </a:cubicBezTo>
                    <a:cubicBezTo>
                      <a:pt x="222" y="228"/>
                      <a:pt x="189" y="181"/>
                      <a:pt x="153" y="132"/>
                    </a:cubicBezTo>
                    <a:cubicBezTo>
                      <a:pt x="115" y="82"/>
                      <a:pt x="78" y="37"/>
                      <a:pt x="46" y="0"/>
                    </a:cubicBezTo>
                    <a:cubicBezTo>
                      <a:pt x="29" y="7"/>
                      <a:pt x="14" y="17"/>
                      <a:pt x="0" y="29"/>
                    </a:cubicBezTo>
                    <a:cubicBezTo>
                      <a:pt x="4" y="27"/>
                      <a:pt x="7" y="25"/>
                      <a:pt x="11"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7" name="Freeform: Shape 10746"/>
              <p:cNvSpPr/>
              <p:nvPr/>
            </p:nvSpPr>
            <p:spPr bwMode="auto">
              <a:xfrm>
                <a:off x="6725" y="1132"/>
                <a:ext cx="23" cy="16"/>
              </a:xfrm>
              <a:custGeom>
                <a:avLst/>
                <a:gdLst>
                  <a:gd name="T0" fmla="*/ 4 w 15"/>
                  <a:gd name="T1" fmla="*/ 8 h 10"/>
                  <a:gd name="T2" fmla="*/ 8 w 15"/>
                  <a:gd name="T3" fmla="*/ 6 h 10"/>
                  <a:gd name="T4" fmla="*/ 10 w 15"/>
                  <a:gd name="T5" fmla="*/ 6 h 10"/>
                  <a:gd name="T6" fmla="*/ 10 w 15"/>
                  <a:gd name="T7" fmla="*/ 5 h 10"/>
                  <a:gd name="T8" fmla="*/ 11 w 15"/>
                  <a:gd name="T9" fmla="*/ 5 h 10"/>
                  <a:gd name="T10" fmla="*/ 13 w 15"/>
                  <a:gd name="T11" fmla="*/ 2 h 10"/>
                  <a:gd name="T12" fmla="*/ 2 w 15"/>
                  <a:gd name="T13" fmla="*/ 5 h 10"/>
                  <a:gd name="T14" fmla="*/ 4 w 15"/>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8"/>
                    </a:moveTo>
                    <a:cubicBezTo>
                      <a:pt x="5" y="8"/>
                      <a:pt x="7" y="7"/>
                      <a:pt x="8" y="6"/>
                    </a:cubicBezTo>
                    <a:cubicBezTo>
                      <a:pt x="9" y="6"/>
                      <a:pt x="9" y="6"/>
                      <a:pt x="10" y="6"/>
                    </a:cubicBezTo>
                    <a:cubicBezTo>
                      <a:pt x="10" y="6"/>
                      <a:pt x="10" y="5"/>
                      <a:pt x="10" y="5"/>
                    </a:cubicBezTo>
                    <a:cubicBezTo>
                      <a:pt x="10" y="5"/>
                      <a:pt x="10" y="5"/>
                      <a:pt x="11" y="5"/>
                    </a:cubicBezTo>
                    <a:cubicBezTo>
                      <a:pt x="12" y="7"/>
                      <a:pt x="15" y="4"/>
                      <a:pt x="13" y="2"/>
                    </a:cubicBezTo>
                    <a:cubicBezTo>
                      <a:pt x="10" y="0"/>
                      <a:pt x="4" y="4"/>
                      <a:pt x="2" y="5"/>
                    </a:cubicBezTo>
                    <a:cubicBezTo>
                      <a:pt x="0" y="6"/>
                      <a:pt x="2" y="10"/>
                      <a:pt x="4"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8" name="Freeform: Shape 10747"/>
              <p:cNvSpPr/>
              <p:nvPr/>
            </p:nvSpPr>
            <p:spPr bwMode="auto">
              <a:xfrm>
                <a:off x="6723" y="1115"/>
                <a:ext cx="24" cy="21"/>
              </a:xfrm>
              <a:custGeom>
                <a:avLst/>
                <a:gdLst>
                  <a:gd name="T0" fmla="*/ 5 w 15"/>
                  <a:gd name="T1" fmla="*/ 10 h 13"/>
                  <a:gd name="T2" fmla="*/ 12 w 15"/>
                  <a:gd name="T3" fmla="*/ 5 h 13"/>
                  <a:gd name="T4" fmla="*/ 11 w 15"/>
                  <a:gd name="T5" fmla="*/ 1 h 13"/>
                  <a:gd name="T6" fmla="*/ 1 w 15"/>
                  <a:gd name="T7" fmla="*/ 8 h 13"/>
                  <a:gd name="T8" fmla="*/ 5 w 15"/>
                  <a:gd name="T9" fmla="*/ 10 h 13"/>
                </a:gdLst>
                <a:ahLst/>
                <a:cxnLst>
                  <a:cxn ang="0">
                    <a:pos x="T0" y="T1"/>
                  </a:cxn>
                  <a:cxn ang="0">
                    <a:pos x="T2" y="T3"/>
                  </a:cxn>
                  <a:cxn ang="0">
                    <a:pos x="T4" y="T5"/>
                  </a:cxn>
                  <a:cxn ang="0">
                    <a:pos x="T6" y="T7"/>
                  </a:cxn>
                  <a:cxn ang="0">
                    <a:pos x="T8" y="T9"/>
                  </a:cxn>
                </a:cxnLst>
                <a:rect l="0" t="0" r="r" b="b"/>
                <a:pathLst>
                  <a:path w="15" h="13">
                    <a:moveTo>
                      <a:pt x="5" y="10"/>
                    </a:moveTo>
                    <a:cubicBezTo>
                      <a:pt x="6" y="7"/>
                      <a:pt x="9" y="6"/>
                      <a:pt x="12" y="5"/>
                    </a:cubicBezTo>
                    <a:cubicBezTo>
                      <a:pt x="15" y="4"/>
                      <a:pt x="14" y="0"/>
                      <a:pt x="11" y="1"/>
                    </a:cubicBezTo>
                    <a:cubicBezTo>
                      <a:pt x="7" y="2"/>
                      <a:pt x="4" y="5"/>
                      <a:pt x="1" y="8"/>
                    </a:cubicBezTo>
                    <a:cubicBezTo>
                      <a:pt x="0" y="11"/>
                      <a:pt x="3" y="13"/>
                      <a:pt x="5" y="10"/>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9" name="Freeform: Shape 10748"/>
              <p:cNvSpPr/>
              <p:nvPr/>
            </p:nvSpPr>
            <p:spPr bwMode="auto">
              <a:xfrm>
                <a:off x="6696" y="1143"/>
                <a:ext cx="22" cy="13"/>
              </a:xfrm>
              <a:custGeom>
                <a:avLst/>
                <a:gdLst>
                  <a:gd name="T0" fmla="*/ 5 w 14"/>
                  <a:gd name="T1" fmla="*/ 7 h 8"/>
                  <a:gd name="T2" fmla="*/ 11 w 14"/>
                  <a:gd name="T3" fmla="*/ 4 h 8"/>
                  <a:gd name="T4" fmla="*/ 11 w 14"/>
                  <a:gd name="T5" fmla="*/ 0 h 8"/>
                  <a:gd name="T6" fmla="*/ 3 w 14"/>
                  <a:gd name="T7" fmla="*/ 4 h 8"/>
                  <a:gd name="T8" fmla="*/ 5 w 14"/>
                  <a:gd name="T9" fmla="*/ 7 h 8"/>
                </a:gdLst>
                <a:ahLst/>
                <a:cxnLst>
                  <a:cxn ang="0">
                    <a:pos x="T0" y="T1"/>
                  </a:cxn>
                  <a:cxn ang="0">
                    <a:pos x="T2" y="T3"/>
                  </a:cxn>
                  <a:cxn ang="0">
                    <a:pos x="T4" y="T5"/>
                  </a:cxn>
                  <a:cxn ang="0">
                    <a:pos x="T6" y="T7"/>
                  </a:cxn>
                  <a:cxn ang="0">
                    <a:pos x="T8" y="T9"/>
                  </a:cxn>
                </a:cxnLst>
                <a:rect l="0" t="0" r="r" b="b"/>
                <a:pathLst>
                  <a:path w="14" h="8">
                    <a:moveTo>
                      <a:pt x="5" y="7"/>
                    </a:moveTo>
                    <a:cubicBezTo>
                      <a:pt x="7" y="6"/>
                      <a:pt x="9" y="4"/>
                      <a:pt x="11" y="4"/>
                    </a:cubicBezTo>
                    <a:cubicBezTo>
                      <a:pt x="14" y="4"/>
                      <a:pt x="14" y="0"/>
                      <a:pt x="11" y="0"/>
                    </a:cubicBezTo>
                    <a:cubicBezTo>
                      <a:pt x="8" y="1"/>
                      <a:pt x="5" y="2"/>
                      <a:pt x="3" y="4"/>
                    </a:cubicBezTo>
                    <a:cubicBezTo>
                      <a:pt x="0" y="5"/>
                      <a:pt x="2" y="8"/>
                      <a:pt x="5"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0" name="Freeform: Shape 10749"/>
              <p:cNvSpPr/>
              <p:nvPr/>
            </p:nvSpPr>
            <p:spPr bwMode="auto">
              <a:xfrm>
                <a:off x="6695" y="1156"/>
                <a:ext cx="22" cy="16"/>
              </a:xfrm>
              <a:custGeom>
                <a:avLst/>
                <a:gdLst>
                  <a:gd name="T0" fmla="*/ 5 w 14"/>
                  <a:gd name="T1" fmla="*/ 8 h 10"/>
                  <a:gd name="T2" fmla="*/ 12 w 14"/>
                  <a:gd name="T3" fmla="*/ 5 h 10"/>
                  <a:gd name="T4" fmla="*/ 11 w 14"/>
                  <a:gd name="T5" fmla="*/ 1 h 10"/>
                  <a:gd name="T6" fmla="*/ 2 w 14"/>
                  <a:gd name="T7" fmla="*/ 5 h 10"/>
                  <a:gd name="T8" fmla="*/ 5 w 14"/>
                  <a:gd name="T9" fmla="*/ 8 h 10"/>
                </a:gdLst>
                <a:ahLst/>
                <a:cxnLst>
                  <a:cxn ang="0">
                    <a:pos x="T0" y="T1"/>
                  </a:cxn>
                  <a:cxn ang="0">
                    <a:pos x="T2" y="T3"/>
                  </a:cxn>
                  <a:cxn ang="0">
                    <a:pos x="T4" y="T5"/>
                  </a:cxn>
                  <a:cxn ang="0">
                    <a:pos x="T6" y="T7"/>
                  </a:cxn>
                  <a:cxn ang="0">
                    <a:pos x="T8" y="T9"/>
                  </a:cxn>
                </a:cxnLst>
                <a:rect l="0" t="0" r="r" b="b"/>
                <a:pathLst>
                  <a:path w="14" h="10">
                    <a:moveTo>
                      <a:pt x="5" y="8"/>
                    </a:moveTo>
                    <a:cubicBezTo>
                      <a:pt x="6" y="6"/>
                      <a:pt x="9" y="5"/>
                      <a:pt x="12" y="5"/>
                    </a:cubicBezTo>
                    <a:cubicBezTo>
                      <a:pt x="14" y="4"/>
                      <a:pt x="13" y="0"/>
                      <a:pt x="11" y="1"/>
                    </a:cubicBezTo>
                    <a:cubicBezTo>
                      <a:pt x="8" y="2"/>
                      <a:pt x="4" y="3"/>
                      <a:pt x="2" y="5"/>
                    </a:cubicBezTo>
                    <a:cubicBezTo>
                      <a:pt x="0" y="7"/>
                      <a:pt x="3" y="10"/>
                      <a:pt x="5"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1" name="Freeform: Shape 10750"/>
              <p:cNvSpPr/>
              <p:nvPr/>
            </p:nvSpPr>
            <p:spPr bwMode="auto">
              <a:xfrm>
                <a:off x="6665" y="1158"/>
                <a:ext cx="23" cy="12"/>
              </a:xfrm>
              <a:custGeom>
                <a:avLst/>
                <a:gdLst>
                  <a:gd name="T0" fmla="*/ 4 w 15"/>
                  <a:gd name="T1" fmla="*/ 7 h 8"/>
                  <a:gd name="T2" fmla="*/ 12 w 15"/>
                  <a:gd name="T3" fmla="*/ 4 h 8"/>
                  <a:gd name="T4" fmla="*/ 12 w 15"/>
                  <a:gd name="T5" fmla="*/ 0 h 8"/>
                  <a:gd name="T6" fmla="*/ 2 w 15"/>
                  <a:gd name="T7" fmla="*/ 3 h 8"/>
                  <a:gd name="T8" fmla="*/ 4 w 15"/>
                  <a:gd name="T9" fmla="*/ 7 h 8"/>
                </a:gdLst>
                <a:ahLst/>
                <a:cxnLst>
                  <a:cxn ang="0">
                    <a:pos x="T0" y="T1"/>
                  </a:cxn>
                  <a:cxn ang="0">
                    <a:pos x="T2" y="T3"/>
                  </a:cxn>
                  <a:cxn ang="0">
                    <a:pos x="T4" y="T5"/>
                  </a:cxn>
                  <a:cxn ang="0">
                    <a:pos x="T6" y="T7"/>
                  </a:cxn>
                  <a:cxn ang="0">
                    <a:pos x="T8" y="T9"/>
                  </a:cxn>
                </a:cxnLst>
                <a:rect l="0" t="0" r="r" b="b"/>
                <a:pathLst>
                  <a:path w="15" h="8">
                    <a:moveTo>
                      <a:pt x="4" y="7"/>
                    </a:moveTo>
                    <a:cubicBezTo>
                      <a:pt x="7" y="5"/>
                      <a:pt x="9" y="5"/>
                      <a:pt x="12" y="4"/>
                    </a:cubicBezTo>
                    <a:cubicBezTo>
                      <a:pt x="15" y="4"/>
                      <a:pt x="15" y="0"/>
                      <a:pt x="12" y="0"/>
                    </a:cubicBezTo>
                    <a:cubicBezTo>
                      <a:pt x="9" y="1"/>
                      <a:pt x="5" y="2"/>
                      <a:pt x="2" y="3"/>
                    </a:cubicBezTo>
                    <a:cubicBezTo>
                      <a:pt x="0" y="5"/>
                      <a:pt x="2" y="8"/>
                      <a:pt x="4"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2" name="Freeform: Shape 10751"/>
              <p:cNvSpPr/>
              <p:nvPr/>
            </p:nvSpPr>
            <p:spPr bwMode="auto">
              <a:xfrm>
                <a:off x="6657" y="1172"/>
                <a:ext cx="22" cy="14"/>
              </a:xfrm>
              <a:custGeom>
                <a:avLst/>
                <a:gdLst>
                  <a:gd name="T0" fmla="*/ 4 w 14"/>
                  <a:gd name="T1" fmla="*/ 7 h 9"/>
                  <a:gd name="T2" fmla="*/ 11 w 14"/>
                  <a:gd name="T3" fmla="*/ 5 h 9"/>
                  <a:gd name="T4" fmla="*/ 10 w 14"/>
                  <a:gd name="T5" fmla="*/ 1 h 9"/>
                  <a:gd name="T6" fmla="*/ 2 w 14"/>
                  <a:gd name="T7" fmla="*/ 4 h 9"/>
                  <a:gd name="T8" fmla="*/ 4 w 14"/>
                  <a:gd name="T9" fmla="*/ 7 h 9"/>
                </a:gdLst>
                <a:ahLst/>
                <a:cxnLst>
                  <a:cxn ang="0">
                    <a:pos x="T0" y="T1"/>
                  </a:cxn>
                  <a:cxn ang="0">
                    <a:pos x="T2" y="T3"/>
                  </a:cxn>
                  <a:cxn ang="0">
                    <a:pos x="T4" y="T5"/>
                  </a:cxn>
                  <a:cxn ang="0">
                    <a:pos x="T6" y="T7"/>
                  </a:cxn>
                  <a:cxn ang="0">
                    <a:pos x="T8" y="T9"/>
                  </a:cxn>
                </a:cxnLst>
                <a:rect l="0" t="0" r="r" b="b"/>
                <a:pathLst>
                  <a:path w="14" h="9">
                    <a:moveTo>
                      <a:pt x="4" y="7"/>
                    </a:moveTo>
                    <a:cubicBezTo>
                      <a:pt x="6" y="6"/>
                      <a:pt x="9" y="5"/>
                      <a:pt x="11" y="5"/>
                    </a:cubicBezTo>
                    <a:cubicBezTo>
                      <a:pt x="14" y="4"/>
                      <a:pt x="13" y="0"/>
                      <a:pt x="10" y="1"/>
                    </a:cubicBezTo>
                    <a:cubicBezTo>
                      <a:pt x="7" y="1"/>
                      <a:pt x="5" y="3"/>
                      <a:pt x="2" y="4"/>
                    </a:cubicBezTo>
                    <a:cubicBezTo>
                      <a:pt x="0" y="5"/>
                      <a:pt x="2" y="9"/>
                      <a:pt x="4"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3" name="Freeform: Shape 10752"/>
              <p:cNvSpPr/>
              <p:nvPr/>
            </p:nvSpPr>
            <p:spPr bwMode="auto">
              <a:xfrm>
                <a:off x="6625" y="1172"/>
                <a:ext cx="21" cy="8"/>
              </a:xfrm>
              <a:custGeom>
                <a:avLst/>
                <a:gdLst>
                  <a:gd name="T0" fmla="*/ 3 w 13"/>
                  <a:gd name="T1" fmla="*/ 5 h 5"/>
                  <a:gd name="T2" fmla="*/ 10 w 13"/>
                  <a:gd name="T3" fmla="*/ 4 h 5"/>
                  <a:gd name="T4" fmla="*/ 10 w 13"/>
                  <a:gd name="T5" fmla="*/ 0 h 5"/>
                  <a:gd name="T6" fmla="*/ 2 w 13"/>
                  <a:gd name="T7" fmla="*/ 1 h 5"/>
                  <a:gd name="T8" fmla="*/ 3 w 13"/>
                  <a:gd name="T9" fmla="*/ 5 h 5"/>
                </a:gdLst>
                <a:ahLst/>
                <a:cxnLst>
                  <a:cxn ang="0">
                    <a:pos x="T0" y="T1"/>
                  </a:cxn>
                  <a:cxn ang="0">
                    <a:pos x="T2" y="T3"/>
                  </a:cxn>
                  <a:cxn ang="0">
                    <a:pos x="T4" y="T5"/>
                  </a:cxn>
                  <a:cxn ang="0">
                    <a:pos x="T6" y="T7"/>
                  </a:cxn>
                  <a:cxn ang="0">
                    <a:pos x="T8" y="T9"/>
                  </a:cxn>
                </a:cxnLst>
                <a:rect l="0" t="0" r="r" b="b"/>
                <a:pathLst>
                  <a:path w="13" h="5">
                    <a:moveTo>
                      <a:pt x="3" y="5"/>
                    </a:moveTo>
                    <a:cubicBezTo>
                      <a:pt x="6" y="4"/>
                      <a:pt x="7" y="4"/>
                      <a:pt x="10" y="4"/>
                    </a:cubicBezTo>
                    <a:cubicBezTo>
                      <a:pt x="12" y="5"/>
                      <a:pt x="13" y="1"/>
                      <a:pt x="10" y="0"/>
                    </a:cubicBezTo>
                    <a:cubicBezTo>
                      <a:pt x="8" y="0"/>
                      <a:pt x="5" y="0"/>
                      <a:pt x="2" y="1"/>
                    </a:cubicBezTo>
                    <a:cubicBezTo>
                      <a:pt x="0" y="1"/>
                      <a:pt x="1" y="5"/>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4" name="Freeform: Shape 10753"/>
              <p:cNvSpPr/>
              <p:nvPr/>
            </p:nvSpPr>
            <p:spPr bwMode="auto">
              <a:xfrm>
                <a:off x="6606" y="1183"/>
                <a:ext cx="22" cy="9"/>
              </a:xfrm>
              <a:custGeom>
                <a:avLst/>
                <a:gdLst>
                  <a:gd name="T0" fmla="*/ 3 w 14"/>
                  <a:gd name="T1" fmla="*/ 5 h 6"/>
                  <a:gd name="T2" fmla="*/ 12 w 14"/>
                  <a:gd name="T3" fmla="*/ 6 h 6"/>
                  <a:gd name="T4" fmla="*/ 12 w 14"/>
                  <a:gd name="T5" fmla="*/ 2 h 6"/>
                  <a:gd name="T6" fmla="*/ 4 w 14"/>
                  <a:gd name="T7" fmla="*/ 1 h 6"/>
                  <a:gd name="T8" fmla="*/ 3 w 14"/>
                  <a:gd name="T9" fmla="*/ 5 h 6"/>
                </a:gdLst>
                <a:ahLst/>
                <a:cxnLst>
                  <a:cxn ang="0">
                    <a:pos x="T0" y="T1"/>
                  </a:cxn>
                  <a:cxn ang="0">
                    <a:pos x="T2" y="T3"/>
                  </a:cxn>
                  <a:cxn ang="0">
                    <a:pos x="T4" y="T5"/>
                  </a:cxn>
                  <a:cxn ang="0">
                    <a:pos x="T6" y="T7"/>
                  </a:cxn>
                  <a:cxn ang="0">
                    <a:pos x="T8" y="T9"/>
                  </a:cxn>
                </a:cxnLst>
                <a:rect l="0" t="0" r="r" b="b"/>
                <a:pathLst>
                  <a:path w="14" h="6">
                    <a:moveTo>
                      <a:pt x="3" y="5"/>
                    </a:moveTo>
                    <a:cubicBezTo>
                      <a:pt x="6" y="5"/>
                      <a:pt x="9" y="6"/>
                      <a:pt x="12" y="6"/>
                    </a:cubicBezTo>
                    <a:cubicBezTo>
                      <a:pt x="14" y="6"/>
                      <a:pt x="14" y="2"/>
                      <a:pt x="12" y="2"/>
                    </a:cubicBezTo>
                    <a:cubicBezTo>
                      <a:pt x="9" y="2"/>
                      <a:pt x="6" y="1"/>
                      <a:pt x="4" y="1"/>
                    </a:cubicBezTo>
                    <a:cubicBezTo>
                      <a:pt x="1" y="0"/>
                      <a:pt x="0" y="4"/>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5" name="Freeform: Shape 10754"/>
              <p:cNvSpPr/>
              <p:nvPr/>
            </p:nvSpPr>
            <p:spPr bwMode="auto">
              <a:xfrm>
                <a:off x="6573" y="1173"/>
                <a:ext cx="29" cy="8"/>
              </a:xfrm>
              <a:custGeom>
                <a:avLst/>
                <a:gdLst>
                  <a:gd name="T0" fmla="*/ 3 w 18"/>
                  <a:gd name="T1" fmla="*/ 4 h 5"/>
                  <a:gd name="T2" fmla="*/ 16 w 18"/>
                  <a:gd name="T3" fmla="*/ 4 h 5"/>
                  <a:gd name="T4" fmla="*/ 16 w 18"/>
                  <a:gd name="T5" fmla="*/ 1 h 5"/>
                  <a:gd name="T6" fmla="*/ 3 w 18"/>
                  <a:gd name="T7" fmla="*/ 0 h 5"/>
                  <a:gd name="T8" fmla="*/ 3 w 18"/>
                  <a:gd name="T9" fmla="*/ 4 h 5"/>
                </a:gdLst>
                <a:ahLst/>
                <a:cxnLst>
                  <a:cxn ang="0">
                    <a:pos x="T0" y="T1"/>
                  </a:cxn>
                  <a:cxn ang="0">
                    <a:pos x="T2" y="T3"/>
                  </a:cxn>
                  <a:cxn ang="0">
                    <a:pos x="T4" y="T5"/>
                  </a:cxn>
                  <a:cxn ang="0">
                    <a:pos x="T6" y="T7"/>
                  </a:cxn>
                  <a:cxn ang="0">
                    <a:pos x="T8" y="T9"/>
                  </a:cxn>
                </a:cxnLst>
                <a:rect l="0" t="0" r="r" b="b"/>
                <a:pathLst>
                  <a:path w="18" h="5">
                    <a:moveTo>
                      <a:pt x="3" y="4"/>
                    </a:moveTo>
                    <a:cubicBezTo>
                      <a:pt x="7" y="4"/>
                      <a:pt x="12" y="4"/>
                      <a:pt x="16" y="4"/>
                    </a:cubicBezTo>
                    <a:cubicBezTo>
                      <a:pt x="18" y="5"/>
                      <a:pt x="18" y="1"/>
                      <a:pt x="16" y="1"/>
                    </a:cubicBezTo>
                    <a:cubicBezTo>
                      <a:pt x="11" y="1"/>
                      <a:pt x="7" y="0"/>
                      <a:pt x="3" y="0"/>
                    </a:cubicBezTo>
                    <a:cubicBezTo>
                      <a:pt x="0"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6" name="Freeform: Shape 10755"/>
              <p:cNvSpPr/>
              <p:nvPr/>
            </p:nvSpPr>
            <p:spPr bwMode="auto">
              <a:xfrm>
                <a:off x="6543" y="1178"/>
                <a:ext cx="29" cy="12"/>
              </a:xfrm>
              <a:custGeom>
                <a:avLst/>
                <a:gdLst>
                  <a:gd name="T0" fmla="*/ 4 w 18"/>
                  <a:gd name="T1" fmla="*/ 5 h 8"/>
                  <a:gd name="T2" fmla="*/ 13 w 18"/>
                  <a:gd name="T3" fmla="*/ 7 h 8"/>
                  <a:gd name="T4" fmla="*/ 15 w 18"/>
                  <a:gd name="T5" fmla="*/ 4 h 8"/>
                  <a:gd name="T6" fmla="*/ 2 w 18"/>
                  <a:gd name="T7" fmla="*/ 2 h 8"/>
                  <a:gd name="T8" fmla="*/ 4 w 18"/>
                  <a:gd name="T9" fmla="*/ 5 h 8"/>
                </a:gdLst>
                <a:ahLst/>
                <a:cxnLst>
                  <a:cxn ang="0">
                    <a:pos x="T0" y="T1"/>
                  </a:cxn>
                  <a:cxn ang="0">
                    <a:pos x="T2" y="T3"/>
                  </a:cxn>
                  <a:cxn ang="0">
                    <a:pos x="T4" y="T5"/>
                  </a:cxn>
                  <a:cxn ang="0">
                    <a:pos x="T6" y="T7"/>
                  </a:cxn>
                  <a:cxn ang="0">
                    <a:pos x="T8" y="T9"/>
                  </a:cxn>
                </a:cxnLst>
                <a:rect l="0" t="0" r="r" b="b"/>
                <a:pathLst>
                  <a:path w="18" h="8">
                    <a:moveTo>
                      <a:pt x="4" y="5"/>
                    </a:moveTo>
                    <a:cubicBezTo>
                      <a:pt x="7" y="4"/>
                      <a:pt x="10" y="6"/>
                      <a:pt x="13" y="7"/>
                    </a:cubicBezTo>
                    <a:cubicBezTo>
                      <a:pt x="16" y="8"/>
                      <a:pt x="18" y="5"/>
                      <a:pt x="15" y="4"/>
                    </a:cubicBezTo>
                    <a:cubicBezTo>
                      <a:pt x="11" y="2"/>
                      <a:pt x="7" y="0"/>
                      <a:pt x="2" y="2"/>
                    </a:cubicBezTo>
                    <a:cubicBezTo>
                      <a:pt x="0" y="2"/>
                      <a:pt x="1" y="6"/>
                      <a:pt x="4"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7" name="Freeform: Shape 10756"/>
              <p:cNvSpPr/>
              <p:nvPr/>
            </p:nvSpPr>
            <p:spPr bwMode="auto">
              <a:xfrm>
                <a:off x="6520" y="1151"/>
                <a:ext cx="30" cy="22"/>
              </a:xfrm>
              <a:custGeom>
                <a:avLst/>
                <a:gdLst>
                  <a:gd name="T0" fmla="*/ 4 w 19"/>
                  <a:gd name="T1" fmla="*/ 8 h 14"/>
                  <a:gd name="T2" fmla="*/ 14 w 19"/>
                  <a:gd name="T3" fmla="*/ 13 h 14"/>
                  <a:gd name="T4" fmla="*/ 16 w 19"/>
                  <a:gd name="T5" fmla="*/ 9 h 14"/>
                  <a:gd name="T6" fmla="*/ 0 w 19"/>
                  <a:gd name="T7" fmla="*/ 7 h 14"/>
                  <a:gd name="T8" fmla="*/ 4 w 19"/>
                  <a:gd name="T9" fmla="*/ 8 h 14"/>
                </a:gdLst>
                <a:ahLst/>
                <a:cxnLst>
                  <a:cxn ang="0">
                    <a:pos x="T0" y="T1"/>
                  </a:cxn>
                  <a:cxn ang="0">
                    <a:pos x="T2" y="T3"/>
                  </a:cxn>
                  <a:cxn ang="0">
                    <a:pos x="T4" y="T5"/>
                  </a:cxn>
                  <a:cxn ang="0">
                    <a:pos x="T6" y="T7"/>
                  </a:cxn>
                  <a:cxn ang="0">
                    <a:pos x="T8" y="T9"/>
                  </a:cxn>
                </a:cxnLst>
                <a:rect l="0" t="0" r="r" b="b"/>
                <a:pathLst>
                  <a:path w="19" h="14">
                    <a:moveTo>
                      <a:pt x="4" y="8"/>
                    </a:moveTo>
                    <a:cubicBezTo>
                      <a:pt x="4" y="8"/>
                      <a:pt x="13" y="12"/>
                      <a:pt x="14" y="13"/>
                    </a:cubicBezTo>
                    <a:cubicBezTo>
                      <a:pt x="17" y="14"/>
                      <a:pt x="19" y="10"/>
                      <a:pt x="16" y="9"/>
                    </a:cubicBezTo>
                    <a:cubicBezTo>
                      <a:pt x="13" y="8"/>
                      <a:pt x="3" y="0"/>
                      <a:pt x="0" y="7"/>
                    </a:cubicBezTo>
                    <a:cubicBezTo>
                      <a:pt x="0" y="10"/>
                      <a:pt x="3" y="10"/>
                      <a:pt x="4"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8" name="Freeform: Shape 10757"/>
              <p:cNvSpPr/>
              <p:nvPr/>
            </p:nvSpPr>
            <p:spPr bwMode="auto">
              <a:xfrm>
                <a:off x="6493" y="1159"/>
                <a:ext cx="28" cy="16"/>
              </a:xfrm>
              <a:custGeom>
                <a:avLst/>
                <a:gdLst>
                  <a:gd name="T0" fmla="*/ 3 w 18"/>
                  <a:gd name="T1" fmla="*/ 4 h 10"/>
                  <a:gd name="T2" fmla="*/ 12 w 18"/>
                  <a:gd name="T3" fmla="*/ 8 h 10"/>
                  <a:gd name="T4" fmla="*/ 13 w 18"/>
                  <a:gd name="T5" fmla="*/ 10 h 10"/>
                  <a:gd name="T6" fmla="*/ 15 w 18"/>
                  <a:gd name="T7" fmla="*/ 9 h 10"/>
                  <a:gd name="T8" fmla="*/ 16 w 18"/>
                  <a:gd name="T9" fmla="*/ 6 h 10"/>
                  <a:gd name="T10" fmla="*/ 4 w 18"/>
                  <a:gd name="T11" fmla="*/ 1 h 10"/>
                  <a:gd name="T12" fmla="*/ 3 w 18"/>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3" y="4"/>
                    </a:moveTo>
                    <a:cubicBezTo>
                      <a:pt x="6" y="5"/>
                      <a:pt x="9" y="7"/>
                      <a:pt x="12" y="8"/>
                    </a:cubicBezTo>
                    <a:cubicBezTo>
                      <a:pt x="12" y="9"/>
                      <a:pt x="12" y="10"/>
                      <a:pt x="13" y="10"/>
                    </a:cubicBezTo>
                    <a:cubicBezTo>
                      <a:pt x="14" y="10"/>
                      <a:pt x="15" y="10"/>
                      <a:pt x="15" y="9"/>
                    </a:cubicBezTo>
                    <a:cubicBezTo>
                      <a:pt x="17" y="9"/>
                      <a:pt x="18" y="7"/>
                      <a:pt x="16" y="6"/>
                    </a:cubicBezTo>
                    <a:cubicBezTo>
                      <a:pt x="12" y="4"/>
                      <a:pt x="8" y="2"/>
                      <a:pt x="4" y="1"/>
                    </a:cubicBezTo>
                    <a:cubicBezTo>
                      <a:pt x="1"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9" name="Freeform: Shape 10758"/>
              <p:cNvSpPr/>
              <p:nvPr/>
            </p:nvSpPr>
            <p:spPr bwMode="auto">
              <a:xfrm>
                <a:off x="6460" y="1142"/>
                <a:ext cx="30" cy="23"/>
              </a:xfrm>
              <a:custGeom>
                <a:avLst/>
                <a:gdLst>
                  <a:gd name="T0" fmla="*/ 2 w 19"/>
                  <a:gd name="T1" fmla="*/ 5 h 15"/>
                  <a:gd name="T2" fmla="*/ 15 w 19"/>
                  <a:gd name="T3" fmla="*/ 13 h 15"/>
                  <a:gd name="T4" fmla="*/ 17 w 19"/>
                  <a:gd name="T5" fmla="*/ 10 h 15"/>
                  <a:gd name="T6" fmla="*/ 4 w 19"/>
                  <a:gd name="T7" fmla="*/ 2 h 15"/>
                  <a:gd name="T8" fmla="*/ 2 w 19"/>
                  <a:gd name="T9" fmla="*/ 5 h 15"/>
                </a:gdLst>
                <a:ahLst/>
                <a:cxnLst>
                  <a:cxn ang="0">
                    <a:pos x="T0" y="T1"/>
                  </a:cxn>
                  <a:cxn ang="0">
                    <a:pos x="T2" y="T3"/>
                  </a:cxn>
                  <a:cxn ang="0">
                    <a:pos x="T4" y="T5"/>
                  </a:cxn>
                  <a:cxn ang="0">
                    <a:pos x="T6" y="T7"/>
                  </a:cxn>
                  <a:cxn ang="0">
                    <a:pos x="T8" y="T9"/>
                  </a:cxn>
                </a:cxnLst>
                <a:rect l="0" t="0" r="r" b="b"/>
                <a:pathLst>
                  <a:path w="19" h="15">
                    <a:moveTo>
                      <a:pt x="2" y="5"/>
                    </a:moveTo>
                    <a:cubicBezTo>
                      <a:pt x="7" y="7"/>
                      <a:pt x="11" y="10"/>
                      <a:pt x="15" y="13"/>
                    </a:cubicBezTo>
                    <a:cubicBezTo>
                      <a:pt x="17" y="15"/>
                      <a:pt x="19" y="11"/>
                      <a:pt x="17" y="10"/>
                    </a:cubicBezTo>
                    <a:cubicBezTo>
                      <a:pt x="13" y="7"/>
                      <a:pt x="9" y="4"/>
                      <a:pt x="4" y="2"/>
                    </a:cubicBezTo>
                    <a:cubicBezTo>
                      <a:pt x="2"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0" name="Freeform: Shape 10759"/>
              <p:cNvSpPr/>
              <p:nvPr/>
            </p:nvSpPr>
            <p:spPr bwMode="auto">
              <a:xfrm>
                <a:off x="6465" y="1128"/>
                <a:ext cx="20" cy="15"/>
              </a:xfrm>
              <a:custGeom>
                <a:avLst/>
                <a:gdLst>
                  <a:gd name="T0" fmla="*/ 2 w 13"/>
                  <a:gd name="T1" fmla="*/ 5 h 10"/>
                  <a:gd name="T2" fmla="*/ 9 w 13"/>
                  <a:gd name="T3" fmla="*/ 9 h 10"/>
                  <a:gd name="T4" fmla="*/ 11 w 13"/>
                  <a:gd name="T5" fmla="*/ 5 h 10"/>
                  <a:gd name="T6" fmla="*/ 3 w 13"/>
                  <a:gd name="T7" fmla="*/ 1 h 10"/>
                  <a:gd name="T8" fmla="*/ 2 w 13"/>
                  <a:gd name="T9" fmla="*/ 5 h 10"/>
                </a:gdLst>
                <a:ahLst/>
                <a:cxnLst>
                  <a:cxn ang="0">
                    <a:pos x="T0" y="T1"/>
                  </a:cxn>
                  <a:cxn ang="0">
                    <a:pos x="T2" y="T3"/>
                  </a:cxn>
                  <a:cxn ang="0">
                    <a:pos x="T4" y="T5"/>
                  </a:cxn>
                  <a:cxn ang="0">
                    <a:pos x="T6" y="T7"/>
                  </a:cxn>
                  <a:cxn ang="0">
                    <a:pos x="T8" y="T9"/>
                  </a:cxn>
                </a:cxnLst>
                <a:rect l="0" t="0" r="r" b="b"/>
                <a:pathLst>
                  <a:path w="13" h="10">
                    <a:moveTo>
                      <a:pt x="2" y="5"/>
                    </a:moveTo>
                    <a:cubicBezTo>
                      <a:pt x="5" y="6"/>
                      <a:pt x="7" y="7"/>
                      <a:pt x="9" y="9"/>
                    </a:cubicBezTo>
                    <a:cubicBezTo>
                      <a:pt x="12" y="10"/>
                      <a:pt x="13" y="7"/>
                      <a:pt x="11" y="5"/>
                    </a:cubicBezTo>
                    <a:cubicBezTo>
                      <a:pt x="9" y="3"/>
                      <a:pt x="6" y="2"/>
                      <a:pt x="3" y="1"/>
                    </a:cubicBezTo>
                    <a:cubicBezTo>
                      <a:pt x="0"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1" name="Freeform: Shape 10760"/>
              <p:cNvSpPr/>
              <p:nvPr/>
            </p:nvSpPr>
            <p:spPr bwMode="auto">
              <a:xfrm>
                <a:off x="6417" y="1114"/>
                <a:ext cx="26" cy="18"/>
              </a:xfrm>
              <a:custGeom>
                <a:avLst/>
                <a:gdLst>
                  <a:gd name="T0" fmla="*/ 2 w 16"/>
                  <a:gd name="T1" fmla="*/ 4 h 12"/>
                  <a:gd name="T2" fmla="*/ 11 w 16"/>
                  <a:gd name="T3" fmla="*/ 10 h 12"/>
                  <a:gd name="T4" fmla="*/ 14 w 16"/>
                  <a:gd name="T5" fmla="*/ 7 h 12"/>
                  <a:gd name="T6" fmla="*/ 4 w 16"/>
                  <a:gd name="T7" fmla="*/ 1 h 12"/>
                  <a:gd name="T8" fmla="*/ 2 w 16"/>
                  <a:gd name="T9" fmla="*/ 4 h 12"/>
                </a:gdLst>
                <a:ahLst/>
                <a:cxnLst>
                  <a:cxn ang="0">
                    <a:pos x="T0" y="T1"/>
                  </a:cxn>
                  <a:cxn ang="0">
                    <a:pos x="T2" y="T3"/>
                  </a:cxn>
                  <a:cxn ang="0">
                    <a:pos x="T4" y="T5"/>
                  </a:cxn>
                  <a:cxn ang="0">
                    <a:pos x="T6" y="T7"/>
                  </a:cxn>
                  <a:cxn ang="0">
                    <a:pos x="T8" y="T9"/>
                  </a:cxn>
                </a:cxnLst>
                <a:rect l="0" t="0" r="r" b="b"/>
                <a:pathLst>
                  <a:path w="16" h="12">
                    <a:moveTo>
                      <a:pt x="2" y="4"/>
                    </a:moveTo>
                    <a:cubicBezTo>
                      <a:pt x="5" y="6"/>
                      <a:pt x="8" y="8"/>
                      <a:pt x="11" y="10"/>
                    </a:cubicBezTo>
                    <a:cubicBezTo>
                      <a:pt x="13" y="12"/>
                      <a:pt x="16" y="9"/>
                      <a:pt x="14" y="7"/>
                    </a:cubicBezTo>
                    <a:cubicBezTo>
                      <a:pt x="11" y="5"/>
                      <a:pt x="7" y="3"/>
                      <a:pt x="4" y="1"/>
                    </a:cubicBezTo>
                    <a:cubicBezTo>
                      <a:pt x="2" y="0"/>
                      <a:pt x="0" y="3"/>
                      <a:pt x="2"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2" name="Freeform: Shape 10761"/>
              <p:cNvSpPr/>
              <p:nvPr/>
            </p:nvSpPr>
            <p:spPr bwMode="auto">
              <a:xfrm>
                <a:off x="6427" y="1107"/>
                <a:ext cx="25" cy="16"/>
              </a:xfrm>
              <a:custGeom>
                <a:avLst/>
                <a:gdLst>
                  <a:gd name="T0" fmla="*/ 3 w 16"/>
                  <a:gd name="T1" fmla="*/ 5 h 10"/>
                  <a:gd name="T2" fmla="*/ 12 w 16"/>
                  <a:gd name="T3" fmla="*/ 8 h 10"/>
                  <a:gd name="T4" fmla="*/ 14 w 16"/>
                  <a:gd name="T5" fmla="*/ 5 h 10"/>
                  <a:gd name="T6" fmla="*/ 2 w 16"/>
                  <a:gd name="T7" fmla="*/ 1 h 10"/>
                  <a:gd name="T8" fmla="*/ 3 w 16"/>
                  <a:gd name="T9" fmla="*/ 5 h 10"/>
                </a:gdLst>
                <a:ahLst/>
                <a:cxnLst>
                  <a:cxn ang="0">
                    <a:pos x="T0" y="T1"/>
                  </a:cxn>
                  <a:cxn ang="0">
                    <a:pos x="T2" y="T3"/>
                  </a:cxn>
                  <a:cxn ang="0">
                    <a:pos x="T4" y="T5"/>
                  </a:cxn>
                  <a:cxn ang="0">
                    <a:pos x="T6" y="T7"/>
                  </a:cxn>
                  <a:cxn ang="0">
                    <a:pos x="T8" y="T9"/>
                  </a:cxn>
                </a:cxnLst>
                <a:rect l="0" t="0" r="r" b="b"/>
                <a:pathLst>
                  <a:path w="16" h="10">
                    <a:moveTo>
                      <a:pt x="3" y="5"/>
                    </a:moveTo>
                    <a:cubicBezTo>
                      <a:pt x="7" y="4"/>
                      <a:pt x="9" y="6"/>
                      <a:pt x="12" y="8"/>
                    </a:cubicBezTo>
                    <a:cubicBezTo>
                      <a:pt x="13" y="10"/>
                      <a:pt x="16" y="7"/>
                      <a:pt x="14" y="5"/>
                    </a:cubicBezTo>
                    <a:cubicBezTo>
                      <a:pt x="11" y="2"/>
                      <a:pt x="7" y="0"/>
                      <a:pt x="2" y="1"/>
                    </a:cubicBezTo>
                    <a:cubicBezTo>
                      <a:pt x="0" y="2"/>
                      <a:pt x="1" y="5"/>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3" name="Freeform: Shape 10762"/>
              <p:cNvSpPr/>
              <p:nvPr/>
            </p:nvSpPr>
            <p:spPr bwMode="auto">
              <a:xfrm>
                <a:off x="6397" y="1088"/>
                <a:ext cx="17" cy="19"/>
              </a:xfrm>
              <a:custGeom>
                <a:avLst/>
                <a:gdLst>
                  <a:gd name="T0" fmla="*/ 1 w 11"/>
                  <a:gd name="T1" fmla="*/ 5 h 12"/>
                  <a:gd name="T2" fmla="*/ 6 w 11"/>
                  <a:gd name="T3" fmla="*/ 9 h 12"/>
                  <a:gd name="T4" fmla="*/ 9 w 11"/>
                  <a:gd name="T5" fmla="*/ 7 h 12"/>
                  <a:gd name="T6" fmla="*/ 4 w 11"/>
                  <a:gd name="T7" fmla="*/ 2 h 12"/>
                  <a:gd name="T8" fmla="*/ 1 w 11"/>
                  <a:gd name="T9" fmla="*/ 5 h 12"/>
                </a:gdLst>
                <a:ahLst/>
                <a:cxnLst>
                  <a:cxn ang="0">
                    <a:pos x="T0" y="T1"/>
                  </a:cxn>
                  <a:cxn ang="0">
                    <a:pos x="T2" y="T3"/>
                  </a:cxn>
                  <a:cxn ang="0">
                    <a:pos x="T4" y="T5"/>
                  </a:cxn>
                  <a:cxn ang="0">
                    <a:pos x="T6" y="T7"/>
                  </a:cxn>
                  <a:cxn ang="0">
                    <a:pos x="T8" y="T9"/>
                  </a:cxn>
                </a:cxnLst>
                <a:rect l="0" t="0" r="r" b="b"/>
                <a:pathLst>
                  <a:path w="11" h="12">
                    <a:moveTo>
                      <a:pt x="1" y="5"/>
                    </a:moveTo>
                    <a:cubicBezTo>
                      <a:pt x="3" y="6"/>
                      <a:pt x="5" y="8"/>
                      <a:pt x="6" y="9"/>
                    </a:cubicBezTo>
                    <a:cubicBezTo>
                      <a:pt x="7" y="12"/>
                      <a:pt x="11" y="10"/>
                      <a:pt x="9" y="7"/>
                    </a:cubicBezTo>
                    <a:cubicBezTo>
                      <a:pt x="8" y="5"/>
                      <a:pt x="6" y="4"/>
                      <a:pt x="4" y="2"/>
                    </a:cubicBezTo>
                    <a:cubicBezTo>
                      <a:pt x="2" y="0"/>
                      <a:pt x="0" y="3"/>
                      <a:pt x="1"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4" name="Freeform: Shape 10763"/>
              <p:cNvSpPr/>
              <p:nvPr/>
            </p:nvSpPr>
            <p:spPr bwMode="auto">
              <a:xfrm>
                <a:off x="6813" y="1048"/>
                <a:ext cx="14" cy="22"/>
              </a:xfrm>
              <a:custGeom>
                <a:avLst/>
                <a:gdLst>
                  <a:gd name="T0" fmla="*/ 4 w 9"/>
                  <a:gd name="T1" fmla="*/ 11 h 14"/>
                  <a:gd name="T2" fmla="*/ 8 w 9"/>
                  <a:gd name="T3" fmla="*/ 4 h 14"/>
                  <a:gd name="T4" fmla="*/ 5 w 9"/>
                  <a:gd name="T5" fmla="*/ 2 h 14"/>
                  <a:gd name="T6" fmla="*/ 0 w 9"/>
                  <a:gd name="T7" fmla="*/ 10 h 14"/>
                  <a:gd name="T8" fmla="*/ 4 w 9"/>
                  <a:gd name="T9" fmla="*/ 11 h 14"/>
                </a:gdLst>
                <a:ahLst/>
                <a:cxnLst>
                  <a:cxn ang="0">
                    <a:pos x="T0" y="T1"/>
                  </a:cxn>
                  <a:cxn ang="0">
                    <a:pos x="T2" y="T3"/>
                  </a:cxn>
                  <a:cxn ang="0">
                    <a:pos x="T4" y="T5"/>
                  </a:cxn>
                  <a:cxn ang="0">
                    <a:pos x="T6" y="T7"/>
                  </a:cxn>
                  <a:cxn ang="0">
                    <a:pos x="T8" y="T9"/>
                  </a:cxn>
                </a:cxnLst>
                <a:rect l="0" t="0" r="r" b="b"/>
                <a:pathLst>
                  <a:path w="9" h="14">
                    <a:moveTo>
                      <a:pt x="4" y="11"/>
                    </a:moveTo>
                    <a:cubicBezTo>
                      <a:pt x="5" y="9"/>
                      <a:pt x="6" y="6"/>
                      <a:pt x="8" y="4"/>
                    </a:cubicBezTo>
                    <a:cubicBezTo>
                      <a:pt x="9" y="2"/>
                      <a:pt x="6" y="0"/>
                      <a:pt x="5" y="2"/>
                    </a:cubicBezTo>
                    <a:cubicBezTo>
                      <a:pt x="3" y="5"/>
                      <a:pt x="1" y="7"/>
                      <a:pt x="0" y="10"/>
                    </a:cubicBezTo>
                    <a:cubicBezTo>
                      <a:pt x="0" y="13"/>
                      <a:pt x="3" y="14"/>
                      <a:pt x="4"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540" name="Freeform: Shape 10539"/>
            <p:cNvSpPr/>
            <p:nvPr/>
          </p:nvSpPr>
          <p:spPr bwMode="auto">
            <a:xfrm>
              <a:off x="10845800" y="1598613"/>
              <a:ext cx="23813" cy="41275"/>
            </a:xfrm>
            <a:custGeom>
              <a:avLst/>
              <a:gdLst>
                <a:gd name="T0" fmla="*/ 1 w 10"/>
                <a:gd name="T1" fmla="*/ 13 h 17"/>
                <a:gd name="T2" fmla="*/ 5 w 10"/>
                <a:gd name="T3" fmla="*/ 15 h 17"/>
                <a:gd name="T4" fmla="*/ 9 w 10"/>
                <a:gd name="T5" fmla="*/ 5 h 17"/>
                <a:gd name="T6" fmla="*/ 9 w 10"/>
                <a:gd name="T7" fmla="*/ 2 h 17"/>
                <a:gd name="T8" fmla="*/ 5 w 10"/>
                <a:gd name="T9" fmla="*/ 3 h 17"/>
                <a:gd name="T10" fmla="*/ 5 w 10"/>
                <a:gd name="T11" fmla="*/ 5 h 17"/>
                <a:gd name="T12" fmla="*/ 5 w 10"/>
                <a:gd name="T13" fmla="*/ 7 h 17"/>
                <a:gd name="T14" fmla="*/ 1 w 10"/>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1" y="13"/>
                  </a:moveTo>
                  <a:cubicBezTo>
                    <a:pt x="0" y="15"/>
                    <a:pt x="3" y="17"/>
                    <a:pt x="5" y="15"/>
                  </a:cubicBezTo>
                  <a:cubicBezTo>
                    <a:pt x="7" y="12"/>
                    <a:pt x="8" y="9"/>
                    <a:pt x="9" y="5"/>
                  </a:cubicBezTo>
                  <a:cubicBezTo>
                    <a:pt x="10" y="4"/>
                    <a:pt x="10" y="3"/>
                    <a:pt x="9" y="2"/>
                  </a:cubicBezTo>
                  <a:cubicBezTo>
                    <a:pt x="8" y="0"/>
                    <a:pt x="6" y="2"/>
                    <a:pt x="5" y="3"/>
                  </a:cubicBezTo>
                  <a:cubicBezTo>
                    <a:pt x="4" y="4"/>
                    <a:pt x="4" y="5"/>
                    <a:pt x="5" y="5"/>
                  </a:cubicBezTo>
                  <a:cubicBezTo>
                    <a:pt x="5" y="6"/>
                    <a:pt x="5" y="6"/>
                    <a:pt x="5" y="7"/>
                  </a:cubicBezTo>
                  <a:cubicBezTo>
                    <a:pt x="4" y="9"/>
                    <a:pt x="3" y="11"/>
                    <a:pt x="1" y="1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1" name="Freeform: Shape 10540"/>
            <p:cNvSpPr/>
            <p:nvPr/>
          </p:nvSpPr>
          <p:spPr bwMode="auto">
            <a:xfrm>
              <a:off x="10812463" y="1611313"/>
              <a:ext cx="17463" cy="39688"/>
            </a:xfrm>
            <a:custGeom>
              <a:avLst/>
              <a:gdLst>
                <a:gd name="T0" fmla="*/ 0 w 7"/>
                <a:gd name="T1" fmla="*/ 14 h 16"/>
                <a:gd name="T2" fmla="*/ 4 w 7"/>
                <a:gd name="T3" fmla="*/ 14 h 16"/>
                <a:gd name="T4" fmla="*/ 4 w 7"/>
                <a:gd name="T5" fmla="*/ 10 h 16"/>
                <a:gd name="T6" fmla="*/ 6 w 7"/>
                <a:gd name="T7" fmla="*/ 4 h 16"/>
                <a:gd name="T8" fmla="*/ 3 w 7"/>
                <a:gd name="T9" fmla="*/ 2 h 16"/>
                <a:gd name="T10" fmla="*/ 0 w 7"/>
                <a:gd name="T11" fmla="*/ 14 h 16"/>
              </a:gdLst>
              <a:ahLst/>
              <a:cxnLst>
                <a:cxn ang="0">
                  <a:pos x="T0" y="T1"/>
                </a:cxn>
                <a:cxn ang="0">
                  <a:pos x="T2" y="T3"/>
                </a:cxn>
                <a:cxn ang="0">
                  <a:pos x="T4" y="T5"/>
                </a:cxn>
                <a:cxn ang="0">
                  <a:pos x="T6" y="T7"/>
                </a:cxn>
                <a:cxn ang="0">
                  <a:pos x="T8" y="T9"/>
                </a:cxn>
                <a:cxn ang="0">
                  <a:pos x="T10" y="T11"/>
                </a:cxn>
              </a:cxnLst>
              <a:rect l="0" t="0" r="r" b="b"/>
              <a:pathLst>
                <a:path w="7" h="16">
                  <a:moveTo>
                    <a:pt x="0" y="14"/>
                  </a:moveTo>
                  <a:cubicBezTo>
                    <a:pt x="0" y="16"/>
                    <a:pt x="3" y="16"/>
                    <a:pt x="4" y="14"/>
                  </a:cubicBezTo>
                  <a:cubicBezTo>
                    <a:pt x="5" y="13"/>
                    <a:pt x="6" y="11"/>
                    <a:pt x="4" y="10"/>
                  </a:cubicBezTo>
                  <a:cubicBezTo>
                    <a:pt x="4" y="8"/>
                    <a:pt x="5" y="6"/>
                    <a:pt x="6" y="4"/>
                  </a:cubicBezTo>
                  <a:cubicBezTo>
                    <a:pt x="7" y="2"/>
                    <a:pt x="4" y="0"/>
                    <a:pt x="3" y="2"/>
                  </a:cubicBezTo>
                  <a:cubicBezTo>
                    <a:pt x="1" y="6"/>
                    <a:pt x="0" y="10"/>
                    <a:pt x="0"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2" name="Freeform: Shape 10541"/>
            <p:cNvSpPr/>
            <p:nvPr/>
          </p:nvSpPr>
          <p:spPr bwMode="auto">
            <a:xfrm>
              <a:off x="10842625" y="1552575"/>
              <a:ext cx="20638" cy="47625"/>
            </a:xfrm>
            <a:custGeom>
              <a:avLst/>
              <a:gdLst>
                <a:gd name="T0" fmla="*/ 4 w 8"/>
                <a:gd name="T1" fmla="*/ 16 h 19"/>
                <a:gd name="T2" fmla="*/ 7 w 8"/>
                <a:gd name="T3" fmla="*/ 4 h 19"/>
                <a:gd name="T4" fmla="*/ 3 w 8"/>
                <a:gd name="T5" fmla="*/ 3 h 19"/>
                <a:gd name="T6" fmla="*/ 0 w 8"/>
                <a:gd name="T7" fmla="*/ 15 h 19"/>
                <a:gd name="T8" fmla="*/ 4 w 8"/>
                <a:gd name="T9" fmla="*/ 16 h 19"/>
              </a:gdLst>
              <a:ahLst/>
              <a:cxnLst>
                <a:cxn ang="0">
                  <a:pos x="T0" y="T1"/>
                </a:cxn>
                <a:cxn ang="0">
                  <a:pos x="T2" y="T3"/>
                </a:cxn>
                <a:cxn ang="0">
                  <a:pos x="T4" y="T5"/>
                </a:cxn>
                <a:cxn ang="0">
                  <a:pos x="T6" y="T7"/>
                </a:cxn>
                <a:cxn ang="0">
                  <a:pos x="T8" y="T9"/>
                </a:cxn>
              </a:cxnLst>
              <a:rect l="0" t="0" r="r" b="b"/>
              <a:pathLst>
                <a:path w="8" h="19">
                  <a:moveTo>
                    <a:pt x="4" y="16"/>
                  </a:moveTo>
                  <a:cubicBezTo>
                    <a:pt x="7" y="4"/>
                    <a:pt x="7" y="4"/>
                    <a:pt x="7" y="4"/>
                  </a:cubicBezTo>
                  <a:cubicBezTo>
                    <a:pt x="8" y="1"/>
                    <a:pt x="4" y="0"/>
                    <a:pt x="3" y="3"/>
                  </a:cubicBezTo>
                  <a:cubicBezTo>
                    <a:pt x="0" y="15"/>
                    <a:pt x="0" y="15"/>
                    <a:pt x="0" y="15"/>
                  </a:cubicBezTo>
                  <a:cubicBezTo>
                    <a:pt x="0" y="18"/>
                    <a:pt x="3" y="19"/>
                    <a:pt x="4" y="16"/>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3" name="Freeform: Shape 10542"/>
            <p:cNvSpPr/>
            <p:nvPr/>
          </p:nvSpPr>
          <p:spPr bwMode="auto">
            <a:xfrm>
              <a:off x="10869613" y="1517650"/>
              <a:ext cx="23813" cy="47625"/>
            </a:xfrm>
            <a:custGeom>
              <a:avLst/>
              <a:gdLst>
                <a:gd name="T0" fmla="*/ 5 w 9"/>
                <a:gd name="T1" fmla="*/ 4 h 19"/>
                <a:gd name="T2" fmla="*/ 5 w 9"/>
                <a:gd name="T3" fmla="*/ 4 h 19"/>
                <a:gd name="T4" fmla="*/ 5 w 9"/>
                <a:gd name="T5" fmla="*/ 5 h 19"/>
                <a:gd name="T6" fmla="*/ 5 w 9"/>
                <a:gd name="T7" fmla="*/ 8 h 19"/>
                <a:gd name="T8" fmla="*/ 2 w 9"/>
                <a:gd name="T9" fmla="*/ 15 h 19"/>
                <a:gd name="T10" fmla="*/ 5 w 9"/>
                <a:gd name="T11" fmla="*/ 17 h 19"/>
                <a:gd name="T12" fmla="*/ 9 w 9"/>
                <a:gd name="T13" fmla="*/ 7 h 19"/>
                <a:gd name="T14" fmla="*/ 7 w 9"/>
                <a:gd name="T15" fmla="*/ 1 h 19"/>
                <a:gd name="T16" fmla="*/ 5 w 9"/>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9">
                  <a:moveTo>
                    <a:pt x="5" y="4"/>
                  </a:moveTo>
                  <a:cubicBezTo>
                    <a:pt x="5" y="4"/>
                    <a:pt x="5" y="4"/>
                    <a:pt x="5" y="4"/>
                  </a:cubicBezTo>
                  <a:cubicBezTo>
                    <a:pt x="5" y="5"/>
                    <a:pt x="5" y="5"/>
                    <a:pt x="5" y="5"/>
                  </a:cubicBezTo>
                  <a:cubicBezTo>
                    <a:pt x="5" y="6"/>
                    <a:pt x="5" y="7"/>
                    <a:pt x="5" y="8"/>
                  </a:cubicBezTo>
                  <a:cubicBezTo>
                    <a:pt x="4" y="11"/>
                    <a:pt x="3" y="13"/>
                    <a:pt x="2" y="15"/>
                  </a:cubicBezTo>
                  <a:cubicBezTo>
                    <a:pt x="0" y="17"/>
                    <a:pt x="4" y="19"/>
                    <a:pt x="5" y="17"/>
                  </a:cubicBezTo>
                  <a:cubicBezTo>
                    <a:pt x="7" y="14"/>
                    <a:pt x="8" y="10"/>
                    <a:pt x="9" y="7"/>
                  </a:cubicBezTo>
                  <a:cubicBezTo>
                    <a:pt x="9" y="5"/>
                    <a:pt x="9" y="2"/>
                    <a:pt x="7" y="1"/>
                  </a:cubicBezTo>
                  <a:cubicBezTo>
                    <a:pt x="5" y="0"/>
                    <a:pt x="3" y="3"/>
                    <a:pt x="5"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4" name="Freeform: Shape 10543"/>
            <p:cNvSpPr/>
            <p:nvPr/>
          </p:nvSpPr>
          <p:spPr bwMode="auto">
            <a:xfrm>
              <a:off x="10885488" y="1446213"/>
              <a:ext cx="19050" cy="39688"/>
            </a:xfrm>
            <a:custGeom>
              <a:avLst/>
              <a:gdLst>
                <a:gd name="T0" fmla="*/ 3 w 8"/>
                <a:gd name="T1" fmla="*/ 4 h 16"/>
                <a:gd name="T2" fmla="*/ 3 w 8"/>
                <a:gd name="T3" fmla="*/ 5 h 16"/>
                <a:gd name="T4" fmla="*/ 3 w 8"/>
                <a:gd name="T5" fmla="*/ 7 h 16"/>
                <a:gd name="T6" fmla="*/ 4 w 8"/>
                <a:gd name="T7" fmla="*/ 13 h 16"/>
                <a:gd name="T8" fmla="*/ 7 w 8"/>
                <a:gd name="T9" fmla="*/ 13 h 16"/>
                <a:gd name="T10" fmla="*/ 4 w 8"/>
                <a:gd name="T11" fmla="*/ 1 h 16"/>
                <a:gd name="T12" fmla="*/ 3 w 8"/>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3" y="4"/>
                  </a:moveTo>
                  <a:cubicBezTo>
                    <a:pt x="2" y="4"/>
                    <a:pt x="3" y="5"/>
                    <a:pt x="3" y="5"/>
                  </a:cubicBezTo>
                  <a:cubicBezTo>
                    <a:pt x="3" y="6"/>
                    <a:pt x="3" y="7"/>
                    <a:pt x="3" y="7"/>
                  </a:cubicBezTo>
                  <a:cubicBezTo>
                    <a:pt x="4" y="9"/>
                    <a:pt x="4" y="11"/>
                    <a:pt x="4" y="13"/>
                  </a:cubicBezTo>
                  <a:cubicBezTo>
                    <a:pt x="3" y="16"/>
                    <a:pt x="7" y="16"/>
                    <a:pt x="7" y="13"/>
                  </a:cubicBezTo>
                  <a:cubicBezTo>
                    <a:pt x="8" y="9"/>
                    <a:pt x="8" y="2"/>
                    <a:pt x="4" y="1"/>
                  </a:cubicBezTo>
                  <a:cubicBezTo>
                    <a:pt x="1"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5" name="Freeform: Shape 10544"/>
            <p:cNvSpPr/>
            <p:nvPr/>
          </p:nvSpPr>
          <p:spPr bwMode="auto">
            <a:xfrm>
              <a:off x="10882313" y="1366838"/>
              <a:ext cx="20638" cy="57150"/>
            </a:xfrm>
            <a:custGeom>
              <a:avLst/>
              <a:gdLst>
                <a:gd name="T0" fmla="*/ 1 w 8"/>
                <a:gd name="T1" fmla="*/ 4 h 23"/>
                <a:gd name="T2" fmla="*/ 4 w 8"/>
                <a:gd name="T3" fmla="*/ 21 h 23"/>
                <a:gd name="T4" fmla="*/ 8 w 8"/>
                <a:gd name="T5" fmla="*/ 21 h 23"/>
                <a:gd name="T6" fmla="*/ 5 w 8"/>
                <a:gd name="T7" fmla="*/ 3 h 23"/>
                <a:gd name="T8" fmla="*/ 1 w 8"/>
                <a:gd name="T9" fmla="*/ 4 h 23"/>
              </a:gdLst>
              <a:ahLst/>
              <a:cxnLst>
                <a:cxn ang="0">
                  <a:pos x="T0" y="T1"/>
                </a:cxn>
                <a:cxn ang="0">
                  <a:pos x="T2" y="T3"/>
                </a:cxn>
                <a:cxn ang="0">
                  <a:pos x="T4" y="T5"/>
                </a:cxn>
                <a:cxn ang="0">
                  <a:pos x="T6" y="T7"/>
                </a:cxn>
                <a:cxn ang="0">
                  <a:pos x="T8" y="T9"/>
                </a:cxn>
              </a:cxnLst>
              <a:rect l="0" t="0" r="r" b="b"/>
              <a:pathLst>
                <a:path w="8" h="23">
                  <a:moveTo>
                    <a:pt x="1" y="4"/>
                  </a:moveTo>
                  <a:cubicBezTo>
                    <a:pt x="3" y="9"/>
                    <a:pt x="3" y="15"/>
                    <a:pt x="4" y="21"/>
                  </a:cubicBezTo>
                  <a:cubicBezTo>
                    <a:pt x="4" y="23"/>
                    <a:pt x="8" y="23"/>
                    <a:pt x="8" y="21"/>
                  </a:cubicBezTo>
                  <a:cubicBezTo>
                    <a:pt x="7" y="15"/>
                    <a:pt x="7" y="9"/>
                    <a:pt x="5" y="3"/>
                  </a:cubicBezTo>
                  <a:cubicBezTo>
                    <a:pt x="4" y="0"/>
                    <a:pt x="0" y="2"/>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6" name="Freeform: Shape 10545"/>
            <p:cNvSpPr/>
            <p:nvPr/>
          </p:nvSpPr>
          <p:spPr bwMode="auto">
            <a:xfrm>
              <a:off x="10872788" y="1306513"/>
              <a:ext cx="17463" cy="26988"/>
            </a:xfrm>
            <a:custGeom>
              <a:avLst/>
              <a:gdLst>
                <a:gd name="T0" fmla="*/ 2 w 7"/>
                <a:gd name="T1" fmla="*/ 4 h 11"/>
                <a:gd name="T2" fmla="*/ 2 w 7"/>
                <a:gd name="T3" fmla="*/ 4 h 11"/>
                <a:gd name="T4" fmla="*/ 3 w 7"/>
                <a:gd name="T5" fmla="*/ 5 h 11"/>
                <a:gd name="T6" fmla="*/ 3 w 7"/>
                <a:gd name="T7" fmla="*/ 8 h 11"/>
                <a:gd name="T8" fmla="*/ 7 w 7"/>
                <a:gd name="T9" fmla="*/ 8 h 11"/>
                <a:gd name="T10" fmla="*/ 2 w 7"/>
                <a:gd name="T11" fmla="*/ 0 h 11"/>
                <a:gd name="T12" fmla="*/ 2 w 7"/>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2" y="4"/>
                  </a:moveTo>
                  <a:cubicBezTo>
                    <a:pt x="2" y="4"/>
                    <a:pt x="2" y="4"/>
                    <a:pt x="2" y="4"/>
                  </a:cubicBezTo>
                  <a:cubicBezTo>
                    <a:pt x="3" y="5"/>
                    <a:pt x="3" y="5"/>
                    <a:pt x="3" y="5"/>
                  </a:cubicBezTo>
                  <a:cubicBezTo>
                    <a:pt x="3" y="6"/>
                    <a:pt x="3" y="7"/>
                    <a:pt x="3" y="8"/>
                  </a:cubicBezTo>
                  <a:cubicBezTo>
                    <a:pt x="3" y="11"/>
                    <a:pt x="7" y="10"/>
                    <a:pt x="7" y="8"/>
                  </a:cubicBezTo>
                  <a:cubicBezTo>
                    <a:pt x="7" y="5"/>
                    <a:pt x="6" y="0"/>
                    <a:pt x="2" y="0"/>
                  </a:cubicBezTo>
                  <a:cubicBezTo>
                    <a:pt x="0" y="1"/>
                    <a:pt x="0" y="5"/>
                    <a:pt x="2"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7" name="Freeform: Shape 10546"/>
            <p:cNvSpPr/>
            <p:nvPr/>
          </p:nvSpPr>
          <p:spPr bwMode="auto">
            <a:xfrm>
              <a:off x="10860088" y="1343025"/>
              <a:ext cx="12700" cy="52388"/>
            </a:xfrm>
            <a:custGeom>
              <a:avLst/>
              <a:gdLst>
                <a:gd name="T0" fmla="*/ 0 w 5"/>
                <a:gd name="T1" fmla="*/ 19 h 21"/>
                <a:gd name="T2" fmla="*/ 4 w 5"/>
                <a:gd name="T3" fmla="*/ 19 h 21"/>
                <a:gd name="T4" fmla="*/ 4 w 5"/>
                <a:gd name="T5" fmla="*/ 3 h 21"/>
                <a:gd name="T6" fmla="*/ 0 w 5"/>
                <a:gd name="T7" fmla="*/ 3 h 21"/>
                <a:gd name="T8" fmla="*/ 0 w 5"/>
                <a:gd name="T9" fmla="*/ 19 h 21"/>
              </a:gdLst>
              <a:ahLst/>
              <a:cxnLst>
                <a:cxn ang="0">
                  <a:pos x="T0" y="T1"/>
                </a:cxn>
                <a:cxn ang="0">
                  <a:pos x="T2" y="T3"/>
                </a:cxn>
                <a:cxn ang="0">
                  <a:pos x="T4" y="T5"/>
                </a:cxn>
                <a:cxn ang="0">
                  <a:pos x="T6" y="T7"/>
                </a:cxn>
                <a:cxn ang="0">
                  <a:pos x="T8" y="T9"/>
                </a:cxn>
              </a:cxnLst>
              <a:rect l="0" t="0" r="r" b="b"/>
              <a:pathLst>
                <a:path w="5" h="21">
                  <a:moveTo>
                    <a:pt x="0" y="19"/>
                  </a:moveTo>
                  <a:cubicBezTo>
                    <a:pt x="1" y="21"/>
                    <a:pt x="5" y="21"/>
                    <a:pt x="4" y="19"/>
                  </a:cubicBezTo>
                  <a:cubicBezTo>
                    <a:pt x="4" y="14"/>
                    <a:pt x="4" y="8"/>
                    <a:pt x="4" y="3"/>
                  </a:cubicBezTo>
                  <a:cubicBezTo>
                    <a:pt x="4" y="0"/>
                    <a:pt x="1" y="1"/>
                    <a:pt x="0" y="3"/>
                  </a:cubicBezTo>
                  <a:cubicBezTo>
                    <a:pt x="0" y="8"/>
                    <a:pt x="0" y="14"/>
                    <a:pt x="0" y="19"/>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8" name="Freeform: Shape 10547"/>
            <p:cNvSpPr/>
            <p:nvPr/>
          </p:nvSpPr>
          <p:spPr bwMode="auto">
            <a:xfrm>
              <a:off x="10850563" y="1443038"/>
              <a:ext cx="14288" cy="34925"/>
            </a:xfrm>
            <a:custGeom>
              <a:avLst/>
              <a:gdLst>
                <a:gd name="T0" fmla="*/ 1 w 6"/>
                <a:gd name="T1" fmla="*/ 11 h 14"/>
                <a:gd name="T2" fmla="*/ 4 w 6"/>
                <a:gd name="T3" fmla="*/ 10 h 14"/>
                <a:gd name="T4" fmla="*/ 5 w 6"/>
                <a:gd name="T5" fmla="*/ 4 h 14"/>
                <a:gd name="T6" fmla="*/ 1 w 6"/>
                <a:gd name="T7" fmla="*/ 3 h 14"/>
                <a:gd name="T8" fmla="*/ 1 w 6"/>
                <a:gd name="T9" fmla="*/ 11 h 14"/>
              </a:gdLst>
              <a:ahLst/>
              <a:cxnLst>
                <a:cxn ang="0">
                  <a:pos x="T0" y="T1"/>
                </a:cxn>
                <a:cxn ang="0">
                  <a:pos x="T2" y="T3"/>
                </a:cxn>
                <a:cxn ang="0">
                  <a:pos x="T4" y="T5"/>
                </a:cxn>
                <a:cxn ang="0">
                  <a:pos x="T6" y="T7"/>
                </a:cxn>
                <a:cxn ang="0">
                  <a:pos x="T8" y="T9"/>
                </a:cxn>
              </a:cxnLst>
              <a:rect l="0" t="0" r="r" b="b"/>
              <a:pathLst>
                <a:path w="6" h="14">
                  <a:moveTo>
                    <a:pt x="1" y="11"/>
                  </a:moveTo>
                  <a:cubicBezTo>
                    <a:pt x="1" y="14"/>
                    <a:pt x="5" y="13"/>
                    <a:pt x="4" y="10"/>
                  </a:cubicBezTo>
                  <a:cubicBezTo>
                    <a:pt x="4" y="8"/>
                    <a:pt x="5" y="6"/>
                    <a:pt x="5" y="4"/>
                  </a:cubicBezTo>
                  <a:cubicBezTo>
                    <a:pt x="6" y="1"/>
                    <a:pt x="2" y="0"/>
                    <a:pt x="1" y="3"/>
                  </a:cubicBezTo>
                  <a:cubicBezTo>
                    <a:pt x="1" y="5"/>
                    <a:pt x="0" y="8"/>
                    <a:pt x="1"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9" name="Freeform: Shape 10548"/>
            <p:cNvSpPr/>
            <p:nvPr/>
          </p:nvSpPr>
          <p:spPr bwMode="auto">
            <a:xfrm>
              <a:off x="10820400" y="1503363"/>
              <a:ext cx="25400" cy="39688"/>
            </a:xfrm>
            <a:custGeom>
              <a:avLst/>
              <a:gdLst>
                <a:gd name="T0" fmla="*/ 5 w 10"/>
                <a:gd name="T1" fmla="*/ 14 h 16"/>
                <a:gd name="T2" fmla="*/ 9 w 10"/>
                <a:gd name="T3" fmla="*/ 3 h 16"/>
                <a:gd name="T4" fmla="*/ 5 w 10"/>
                <a:gd name="T5" fmla="*/ 2 h 16"/>
                <a:gd name="T6" fmla="*/ 1 w 10"/>
                <a:gd name="T7" fmla="*/ 12 h 16"/>
                <a:gd name="T8" fmla="*/ 5 w 10"/>
                <a:gd name="T9" fmla="*/ 14 h 16"/>
              </a:gdLst>
              <a:ahLst/>
              <a:cxnLst>
                <a:cxn ang="0">
                  <a:pos x="T0" y="T1"/>
                </a:cxn>
                <a:cxn ang="0">
                  <a:pos x="T2" y="T3"/>
                </a:cxn>
                <a:cxn ang="0">
                  <a:pos x="T4" y="T5"/>
                </a:cxn>
                <a:cxn ang="0">
                  <a:pos x="T6" y="T7"/>
                </a:cxn>
                <a:cxn ang="0">
                  <a:pos x="T8" y="T9"/>
                </a:cxn>
              </a:cxnLst>
              <a:rect l="0" t="0" r="r" b="b"/>
              <a:pathLst>
                <a:path w="10" h="16">
                  <a:moveTo>
                    <a:pt x="5" y="14"/>
                  </a:moveTo>
                  <a:cubicBezTo>
                    <a:pt x="6" y="10"/>
                    <a:pt x="8" y="7"/>
                    <a:pt x="9" y="3"/>
                  </a:cubicBezTo>
                  <a:cubicBezTo>
                    <a:pt x="10" y="1"/>
                    <a:pt x="6" y="0"/>
                    <a:pt x="5" y="2"/>
                  </a:cubicBezTo>
                  <a:cubicBezTo>
                    <a:pt x="5" y="6"/>
                    <a:pt x="3" y="9"/>
                    <a:pt x="1" y="12"/>
                  </a:cubicBezTo>
                  <a:cubicBezTo>
                    <a:pt x="0" y="14"/>
                    <a:pt x="3" y="16"/>
                    <a:pt x="5"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0" name="Freeform: Shape 10549"/>
            <p:cNvSpPr/>
            <p:nvPr/>
          </p:nvSpPr>
          <p:spPr bwMode="auto">
            <a:xfrm>
              <a:off x="10787063" y="1563688"/>
              <a:ext cx="30163" cy="41275"/>
            </a:xfrm>
            <a:custGeom>
              <a:avLst/>
              <a:gdLst>
                <a:gd name="T0" fmla="*/ 4 w 12"/>
                <a:gd name="T1" fmla="*/ 15 h 17"/>
                <a:gd name="T2" fmla="*/ 11 w 12"/>
                <a:gd name="T3" fmla="*/ 4 h 17"/>
                <a:gd name="T4" fmla="*/ 8 w 12"/>
                <a:gd name="T5" fmla="*/ 2 h 17"/>
                <a:gd name="T6" fmla="*/ 1 w 12"/>
                <a:gd name="T7" fmla="*/ 13 h 17"/>
                <a:gd name="T8" fmla="*/ 4 w 12"/>
                <a:gd name="T9" fmla="*/ 15 h 17"/>
              </a:gdLst>
              <a:ahLst/>
              <a:cxnLst>
                <a:cxn ang="0">
                  <a:pos x="T0" y="T1"/>
                </a:cxn>
                <a:cxn ang="0">
                  <a:pos x="T2" y="T3"/>
                </a:cxn>
                <a:cxn ang="0">
                  <a:pos x="T4" y="T5"/>
                </a:cxn>
                <a:cxn ang="0">
                  <a:pos x="T6" y="T7"/>
                </a:cxn>
                <a:cxn ang="0">
                  <a:pos x="T8" y="T9"/>
                </a:cxn>
              </a:cxnLst>
              <a:rect l="0" t="0" r="r" b="b"/>
              <a:pathLst>
                <a:path w="12" h="17">
                  <a:moveTo>
                    <a:pt x="4" y="15"/>
                  </a:moveTo>
                  <a:cubicBezTo>
                    <a:pt x="6" y="11"/>
                    <a:pt x="9" y="8"/>
                    <a:pt x="11" y="4"/>
                  </a:cubicBezTo>
                  <a:cubicBezTo>
                    <a:pt x="12" y="2"/>
                    <a:pt x="9" y="0"/>
                    <a:pt x="8" y="2"/>
                  </a:cubicBezTo>
                  <a:cubicBezTo>
                    <a:pt x="5" y="6"/>
                    <a:pt x="3" y="9"/>
                    <a:pt x="1" y="13"/>
                  </a:cubicBezTo>
                  <a:cubicBezTo>
                    <a:pt x="0" y="16"/>
                    <a:pt x="3" y="17"/>
                    <a:pt x="4" y="1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1" name="Freeform: Shape 10550"/>
            <p:cNvSpPr/>
            <p:nvPr/>
          </p:nvSpPr>
          <p:spPr bwMode="auto">
            <a:xfrm>
              <a:off x="10768013" y="1617663"/>
              <a:ext cx="31750" cy="38100"/>
            </a:xfrm>
            <a:custGeom>
              <a:avLst/>
              <a:gdLst>
                <a:gd name="T0" fmla="*/ 4 w 13"/>
                <a:gd name="T1" fmla="*/ 13 h 15"/>
                <a:gd name="T2" fmla="*/ 11 w 13"/>
                <a:gd name="T3" fmla="*/ 4 h 15"/>
                <a:gd name="T4" fmla="*/ 8 w 13"/>
                <a:gd name="T5" fmla="*/ 2 h 15"/>
                <a:gd name="T6" fmla="*/ 1 w 13"/>
                <a:gd name="T7" fmla="*/ 11 h 15"/>
                <a:gd name="T8" fmla="*/ 4 w 13"/>
                <a:gd name="T9" fmla="*/ 13 h 15"/>
              </a:gdLst>
              <a:ahLst/>
              <a:cxnLst>
                <a:cxn ang="0">
                  <a:pos x="T0" y="T1"/>
                </a:cxn>
                <a:cxn ang="0">
                  <a:pos x="T2" y="T3"/>
                </a:cxn>
                <a:cxn ang="0">
                  <a:pos x="T4" y="T5"/>
                </a:cxn>
                <a:cxn ang="0">
                  <a:pos x="T6" y="T7"/>
                </a:cxn>
                <a:cxn ang="0">
                  <a:pos x="T8" y="T9"/>
                </a:cxn>
              </a:cxnLst>
              <a:rect l="0" t="0" r="r" b="b"/>
              <a:pathLst>
                <a:path w="13" h="15">
                  <a:moveTo>
                    <a:pt x="4" y="13"/>
                  </a:moveTo>
                  <a:cubicBezTo>
                    <a:pt x="6" y="10"/>
                    <a:pt x="8" y="7"/>
                    <a:pt x="11" y="4"/>
                  </a:cubicBezTo>
                  <a:cubicBezTo>
                    <a:pt x="13" y="3"/>
                    <a:pt x="10" y="0"/>
                    <a:pt x="8" y="2"/>
                  </a:cubicBezTo>
                  <a:cubicBezTo>
                    <a:pt x="5" y="4"/>
                    <a:pt x="3" y="8"/>
                    <a:pt x="1" y="11"/>
                  </a:cubicBezTo>
                  <a:cubicBezTo>
                    <a:pt x="0" y="13"/>
                    <a:pt x="3" y="15"/>
                    <a:pt x="4" y="1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2" name="Freeform: Shape 10551"/>
            <p:cNvSpPr/>
            <p:nvPr/>
          </p:nvSpPr>
          <p:spPr bwMode="auto">
            <a:xfrm>
              <a:off x="10760075" y="1552575"/>
              <a:ext cx="26988" cy="41275"/>
            </a:xfrm>
            <a:custGeom>
              <a:avLst/>
              <a:gdLst>
                <a:gd name="T0" fmla="*/ 5 w 11"/>
                <a:gd name="T1" fmla="*/ 14 h 16"/>
                <a:gd name="T2" fmla="*/ 10 w 11"/>
                <a:gd name="T3" fmla="*/ 4 h 16"/>
                <a:gd name="T4" fmla="*/ 7 w 11"/>
                <a:gd name="T5" fmla="*/ 2 h 16"/>
                <a:gd name="T6" fmla="*/ 1 w 11"/>
                <a:gd name="T7" fmla="*/ 12 h 16"/>
                <a:gd name="T8" fmla="*/ 5 w 11"/>
                <a:gd name="T9" fmla="*/ 14 h 16"/>
              </a:gdLst>
              <a:ahLst/>
              <a:cxnLst>
                <a:cxn ang="0">
                  <a:pos x="T0" y="T1"/>
                </a:cxn>
                <a:cxn ang="0">
                  <a:pos x="T2" y="T3"/>
                </a:cxn>
                <a:cxn ang="0">
                  <a:pos x="T4" y="T5"/>
                </a:cxn>
                <a:cxn ang="0">
                  <a:pos x="T6" y="T7"/>
                </a:cxn>
                <a:cxn ang="0">
                  <a:pos x="T8" y="T9"/>
                </a:cxn>
              </a:cxnLst>
              <a:rect l="0" t="0" r="r" b="b"/>
              <a:pathLst>
                <a:path w="11" h="16">
                  <a:moveTo>
                    <a:pt x="5" y="14"/>
                  </a:moveTo>
                  <a:cubicBezTo>
                    <a:pt x="6" y="10"/>
                    <a:pt x="8" y="7"/>
                    <a:pt x="10" y="4"/>
                  </a:cubicBezTo>
                  <a:cubicBezTo>
                    <a:pt x="11" y="2"/>
                    <a:pt x="8" y="0"/>
                    <a:pt x="7" y="2"/>
                  </a:cubicBezTo>
                  <a:cubicBezTo>
                    <a:pt x="5" y="5"/>
                    <a:pt x="3" y="8"/>
                    <a:pt x="1" y="12"/>
                  </a:cubicBezTo>
                  <a:cubicBezTo>
                    <a:pt x="0" y="14"/>
                    <a:pt x="3" y="16"/>
                    <a:pt x="5"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3" name="Freeform: Shape 10552"/>
            <p:cNvSpPr/>
            <p:nvPr/>
          </p:nvSpPr>
          <p:spPr bwMode="auto">
            <a:xfrm>
              <a:off x="10804525" y="1473200"/>
              <a:ext cx="20638" cy="47625"/>
            </a:xfrm>
            <a:custGeom>
              <a:avLst/>
              <a:gdLst>
                <a:gd name="T0" fmla="*/ 4 w 8"/>
                <a:gd name="T1" fmla="*/ 4 h 19"/>
                <a:gd name="T2" fmla="*/ 1 w 8"/>
                <a:gd name="T3" fmla="*/ 15 h 19"/>
                <a:gd name="T4" fmla="*/ 5 w 8"/>
                <a:gd name="T5" fmla="*/ 17 h 19"/>
                <a:gd name="T6" fmla="*/ 7 w 8"/>
                <a:gd name="T7" fmla="*/ 2 h 19"/>
                <a:gd name="T8" fmla="*/ 4 w 8"/>
                <a:gd name="T9" fmla="*/ 4 h 19"/>
              </a:gdLst>
              <a:ahLst/>
              <a:cxnLst>
                <a:cxn ang="0">
                  <a:pos x="T0" y="T1"/>
                </a:cxn>
                <a:cxn ang="0">
                  <a:pos x="T2" y="T3"/>
                </a:cxn>
                <a:cxn ang="0">
                  <a:pos x="T4" y="T5"/>
                </a:cxn>
                <a:cxn ang="0">
                  <a:pos x="T6" y="T7"/>
                </a:cxn>
                <a:cxn ang="0">
                  <a:pos x="T8" y="T9"/>
                </a:cxn>
              </a:cxnLst>
              <a:rect l="0" t="0" r="r" b="b"/>
              <a:pathLst>
                <a:path w="8" h="19">
                  <a:moveTo>
                    <a:pt x="4" y="4"/>
                  </a:moveTo>
                  <a:cubicBezTo>
                    <a:pt x="4" y="8"/>
                    <a:pt x="4" y="12"/>
                    <a:pt x="1" y="15"/>
                  </a:cubicBezTo>
                  <a:cubicBezTo>
                    <a:pt x="0" y="17"/>
                    <a:pt x="3" y="19"/>
                    <a:pt x="5" y="17"/>
                  </a:cubicBezTo>
                  <a:cubicBezTo>
                    <a:pt x="8" y="13"/>
                    <a:pt x="8" y="8"/>
                    <a:pt x="7" y="2"/>
                  </a:cubicBezTo>
                  <a:cubicBezTo>
                    <a:pt x="7" y="0"/>
                    <a:pt x="3" y="1"/>
                    <a:pt x="4"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4" name="Freeform: Shape 10553"/>
            <p:cNvSpPr/>
            <p:nvPr/>
          </p:nvSpPr>
          <p:spPr bwMode="auto">
            <a:xfrm>
              <a:off x="10829925" y="1398588"/>
              <a:ext cx="12700" cy="42863"/>
            </a:xfrm>
            <a:custGeom>
              <a:avLst/>
              <a:gdLst>
                <a:gd name="T0" fmla="*/ 1 w 5"/>
                <a:gd name="T1" fmla="*/ 3 h 17"/>
                <a:gd name="T2" fmla="*/ 0 w 5"/>
                <a:gd name="T3" fmla="*/ 15 h 17"/>
                <a:gd name="T4" fmla="*/ 4 w 5"/>
                <a:gd name="T5" fmla="*/ 15 h 17"/>
                <a:gd name="T6" fmla="*/ 5 w 5"/>
                <a:gd name="T7" fmla="*/ 3 h 17"/>
                <a:gd name="T8" fmla="*/ 1 w 5"/>
                <a:gd name="T9" fmla="*/ 3 h 17"/>
              </a:gdLst>
              <a:ahLst/>
              <a:cxnLst>
                <a:cxn ang="0">
                  <a:pos x="T0" y="T1"/>
                </a:cxn>
                <a:cxn ang="0">
                  <a:pos x="T2" y="T3"/>
                </a:cxn>
                <a:cxn ang="0">
                  <a:pos x="T4" y="T5"/>
                </a:cxn>
                <a:cxn ang="0">
                  <a:pos x="T6" y="T7"/>
                </a:cxn>
                <a:cxn ang="0">
                  <a:pos x="T8" y="T9"/>
                </a:cxn>
              </a:cxnLst>
              <a:rect l="0" t="0" r="r" b="b"/>
              <a:pathLst>
                <a:path w="5" h="17">
                  <a:moveTo>
                    <a:pt x="1" y="3"/>
                  </a:moveTo>
                  <a:cubicBezTo>
                    <a:pt x="1" y="7"/>
                    <a:pt x="0" y="11"/>
                    <a:pt x="0" y="15"/>
                  </a:cubicBezTo>
                  <a:cubicBezTo>
                    <a:pt x="0" y="17"/>
                    <a:pt x="4" y="17"/>
                    <a:pt x="4" y="15"/>
                  </a:cubicBezTo>
                  <a:cubicBezTo>
                    <a:pt x="4" y="11"/>
                    <a:pt x="5" y="7"/>
                    <a:pt x="5" y="3"/>
                  </a:cubicBezTo>
                  <a:cubicBezTo>
                    <a:pt x="5" y="0"/>
                    <a:pt x="1" y="1"/>
                    <a:pt x="1" y="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5" name="Freeform: Shape 10554"/>
            <p:cNvSpPr/>
            <p:nvPr/>
          </p:nvSpPr>
          <p:spPr bwMode="auto">
            <a:xfrm>
              <a:off x="10842625" y="1293813"/>
              <a:ext cx="12700" cy="44450"/>
            </a:xfrm>
            <a:custGeom>
              <a:avLst/>
              <a:gdLst>
                <a:gd name="T0" fmla="*/ 1 w 5"/>
                <a:gd name="T1" fmla="*/ 4 h 18"/>
                <a:gd name="T2" fmla="*/ 1 w 5"/>
                <a:gd name="T3" fmla="*/ 9 h 18"/>
                <a:gd name="T4" fmla="*/ 1 w 5"/>
                <a:gd name="T5" fmla="*/ 16 h 18"/>
                <a:gd name="T6" fmla="*/ 5 w 5"/>
                <a:gd name="T7" fmla="*/ 15 h 18"/>
                <a:gd name="T8" fmla="*/ 5 w 5"/>
                <a:gd name="T9" fmla="*/ 8 h 18"/>
                <a:gd name="T10" fmla="*/ 4 w 5"/>
                <a:gd name="T11" fmla="*/ 2 h 18"/>
                <a:gd name="T12" fmla="*/ 1 w 5"/>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5" h="18">
                  <a:moveTo>
                    <a:pt x="1" y="4"/>
                  </a:moveTo>
                  <a:cubicBezTo>
                    <a:pt x="1" y="5"/>
                    <a:pt x="1" y="7"/>
                    <a:pt x="1" y="9"/>
                  </a:cubicBezTo>
                  <a:cubicBezTo>
                    <a:pt x="1" y="11"/>
                    <a:pt x="1" y="13"/>
                    <a:pt x="1" y="16"/>
                  </a:cubicBezTo>
                  <a:cubicBezTo>
                    <a:pt x="1" y="18"/>
                    <a:pt x="5" y="18"/>
                    <a:pt x="5" y="15"/>
                  </a:cubicBezTo>
                  <a:cubicBezTo>
                    <a:pt x="5" y="13"/>
                    <a:pt x="5" y="11"/>
                    <a:pt x="5" y="8"/>
                  </a:cubicBezTo>
                  <a:cubicBezTo>
                    <a:pt x="5" y="6"/>
                    <a:pt x="5" y="4"/>
                    <a:pt x="4" y="2"/>
                  </a:cubicBezTo>
                  <a:cubicBezTo>
                    <a:pt x="3" y="0"/>
                    <a:pt x="0" y="2"/>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6" name="Freeform: Shape 10555"/>
            <p:cNvSpPr/>
            <p:nvPr/>
          </p:nvSpPr>
          <p:spPr bwMode="auto">
            <a:xfrm>
              <a:off x="10834688" y="1236663"/>
              <a:ext cx="28575" cy="47625"/>
            </a:xfrm>
            <a:custGeom>
              <a:avLst/>
              <a:gdLst>
                <a:gd name="T0" fmla="*/ 2 w 11"/>
                <a:gd name="T1" fmla="*/ 5 h 19"/>
                <a:gd name="T2" fmla="*/ 7 w 11"/>
                <a:gd name="T3" fmla="*/ 17 h 19"/>
                <a:gd name="T4" fmla="*/ 11 w 11"/>
                <a:gd name="T5" fmla="*/ 16 h 19"/>
                <a:gd name="T6" fmla="*/ 4 w 11"/>
                <a:gd name="T7" fmla="*/ 2 h 19"/>
                <a:gd name="T8" fmla="*/ 2 w 11"/>
                <a:gd name="T9" fmla="*/ 5 h 19"/>
              </a:gdLst>
              <a:ahLst/>
              <a:cxnLst>
                <a:cxn ang="0">
                  <a:pos x="T0" y="T1"/>
                </a:cxn>
                <a:cxn ang="0">
                  <a:pos x="T2" y="T3"/>
                </a:cxn>
                <a:cxn ang="0">
                  <a:pos x="T4" y="T5"/>
                </a:cxn>
                <a:cxn ang="0">
                  <a:pos x="T6" y="T7"/>
                </a:cxn>
                <a:cxn ang="0">
                  <a:pos x="T8" y="T9"/>
                </a:cxn>
              </a:cxnLst>
              <a:rect l="0" t="0" r="r" b="b"/>
              <a:pathLst>
                <a:path w="11" h="19">
                  <a:moveTo>
                    <a:pt x="2" y="5"/>
                  </a:moveTo>
                  <a:cubicBezTo>
                    <a:pt x="4" y="9"/>
                    <a:pt x="6" y="13"/>
                    <a:pt x="7" y="17"/>
                  </a:cubicBezTo>
                  <a:cubicBezTo>
                    <a:pt x="8" y="19"/>
                    <a:pt x="11" y="18"/>
                    <a:pt x="11" y="16"/>
                  </a:cubicBezTo>
                  <a:cubicBezTo>
                    <a:pt x="10" y="11"/>
                    <a:pt x="8" y="6"/>
                    <a:pt x="4" y="2"/>
                  </a:cubicBezTo>
                  <a:cubicBezTo>
                    <a:pt x="3" y="0"/>
                    <a:pt x="0" y="3"/>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7" name="Freeform: Shape 10556"/>
            <p:cNvSpPr/>
            <p:nvPr/>
          </p:nvSpPr>
          <p:spPr bwMode="auto">
            <a:xfrm>
              <a:off x="10620375" y="1747838"/>
              <a:ext cx="39688" cy="31750"/>
            </a:xfrm>
            <a:custGeom>
              <a:avLst/>
              <a:gdLst>
                <a:gd name="T0" fmla="*/ 5 w 16"/>
                <a:gd name="T1" fmla="*/ 11 h 13"/>
                <a:gd name="T2" fmla="*/ 14 w 16"/>
                <a:gd name="T3" fmla="*/ 5 h 13"/>
                <a:gd name="T4" fmla="*/ 12 w 16"/>
                <a:gd name="T5" fmla="*/ 1 h 13"/>
                <a:gd name="T6" fmla="*/ 2 w 16"/>
                <a:gd name="T7" fmla="*/ 8 h 13"/>
                <a:gd name="T8" fmla="*/ 5 w 16"/>
                <a:gd name="T9" fmla="*/ 11 h 13"/>
              </a:gdLst>
              <a:ahLst/>
              <a:cxnLst>
                <a:cxn ang="0">
                  <a:pos x="T0" y="T1"/>
                </a:cxn>
                <a:cxn ang="0">
                  <a:pos x="T2" y="T3"/>
                </a:cxn>
                <a:cxn ang="0">
                  <a:pos x="T4" y="T5"/>
                </a:cxn>
                <a:cxn ang="0">
                  <a:pos x="T6" y="T7"/>
                </a:cxn>
                <a:cxn ang="0">
                  <a:pos x="T8" y="T9"/>
                </a:cxn>
              </a:cxnLst>
              <a:rect l="0" t="0" r="r" b="b"/>
              <a:pathLst>
                <a:path w="16" h="13">
                  <a:moveTo>
                    <a:pt x="5" y="11"/>
                  </a:moveTo>
                  <a:cubicBezTo>
                    <a:pt x="7" y="8"/>
                    <a:pt x="10" y="5"/>
                    <a:pt x="14" y="5"/>
                  </a:cubicBezTo>
                  <a:cubicBezTo>
                    <a:pt x="16" y="4"/>
                    <a:pt x="15" y="0"/>
                    <a:pt x="12" y="1"/>
                  </a:cubicBezTo>
                  <a:cubicBezTo>
                    <a:pt x="8" y="2"/>
                    <a:pt x="5" y="5"/>
                    <a:pt x="2" y="8"/>
                  </a:cubicBezTo>
                  <a:cubicBezTo>
                    <a:pt x="0" y="10"/>
                    <a:pt x="3" y="13"/>
                    <a:pt x="5"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8" name="Freeform: Shape 10557"/>
            <p:cNvSpPr/>
            <p:nvPr/>
          </p:nvSpPr>
          <p:spPr bwMode="auto">
            <a:xfrm>
              <a:off x="10615613" y="1774825"/>
              <a:ext cx="42863" cy="30163"/>
            </a:xfrm>
            <a:custGeom>
              <a:avLst/>
              <a:gdLst>
                <a:gd name="T0" fmla="*/ 3 w 17"/>
                <a:gd name="T1" fmla="*/ 11 h 12"/>
                <a:gd name="T2" fmla="*/ 15 w 17"/>
                <a:gd name="T3" fmla="*/ 5 h 12"/>
                <a:gd name="T4" fmla="*/ 13 w 17"/>
                <a:gd name="T5" fmla="*/ 2 h 12"/>
                <a:gd name="T6" fmla="*/ 2 w 17"/>
                <a:gd name="T7" fmla="*/ 8 h 12"/>
                <a:gd name="T8" fmla="*/ 3 w 17"/>
                <a:gd name="T9" fmla="*/ 11 h 12"/>
              </a:gdLst>
              <a:ahLst/>
              <a:cxnLst>
                <a:cxn ang="0">
                  <a:pos x="T0" y="T1"/>
                </a:cxn>
                <a:cxn ang="0">
                  <a:pos x="T2" y="T3"/>
                </a:cxn>
                <a:cxn ang="0">
                  <a:pos x="T4" y="T5"/>
                </a:cxn>
                <a:cxn ang="0">
                  <a:pos x="T6" y="T7"/>
                </a:cxn>
                <a:cxn ang="0">
                  <a:pos x="T8" y="T9"/>
                </a:cxn>
              </a:cxnLst>
              <a:rect l="0" t="0" r="r" b="b"/>
              <a:pathLst>
                <a:path w="17" h="12">
                  <a:moveTo>
                    <a:pt x="3" y="11"/>
                  </a:moveTo>
                  <a:cubicBezTo>
                    <a:pt x="8" y="10"/>
                    <a:pt x="12" y="8"/>
                    <a:pt x="15" y="5"/>
                  </a:cubicBezTo>
                  <a:cubicBezTo>
                    <a:pt x="17" y="3"/>
                    <a:pt x="15" y="0"/>
                    <a:pt x="13" y="2"/>
                  </a:cubicBezTo>
                  <a:cubicBezTo>
                    <a:pt x="10" y="5"/>
                    <a:pt x="6" y="7"/>
                    <a:pt x="2" y="8"/>
                  </a:cubicBezTo>
                  <a:cubicBezTo>
                    <a:pt x="0" y="8"/>
                    <a:pt x="1" y="12"/>
                    <a:pt x="3"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9" name="Freeform: Shape 10558"/>
            <p:cNvSpPr/>
            <p:nvPr/>
          </p:nvSpPr>
          <p:spPr bwMode="auto">
            <a:xfrm>
              <a:off x="10664825" y="1730375"/>
              <a:ext cx="25400" cy="26988"/>
            </a:xfrm>
            <a:custGeom>
              <a:avLst/>
              <a:gdLst>
                <a:gd name="T0" fmla="*/ 4 w 10"/>
                <a:gd name="T1" fmla="*/ 10 h 11"/>
                <a:gd name="T2" fmla="*/ 10 w 10"/>
                <a:gd name="T3" fmla="*/ 3 h 11"/>
                <a:gd name="T4" fmla="*/ 6 w 10"/>
                <a:gd name="T5" fmla="*/ 2 h 11"/>
                <a:gd name="T6" fmla="*/ 2 w 10"/>
                <a:gd name="T7" fmla="*/ 6 h 11"/>
                <a:gd name="T8" fmla="*/ 4 w 10"/>
                <a:gd name="T9" fmla="*/ 10 h 11"/>
              </a:gdLst>
              <a:ahLst/>
              <a:cxnLst>
                <a:cxn ang="0">
                  <a:pos x="T0" y="T1"/>
                </a:cxn>
                <a:cxn ang="0">
                  <a:pos x="T2" y="T3"/>
                </a:cxn>
                <a:cxn ang="0">
                  <a:pos x="T4" y="T5"/>
                </a:cxn>
                <a:cxn ang="0">
                  <a:pos x="T6" y="T7"/>
                </a:cxn>
                <a:cxn ang="0">
                  <a:pos x="T8" y="T9"/>
                </a:cxn>
              </a:cxnLst>
              <a:rect l="0" t="0" r="r" b="b"/>
              <a:pathLst>
                <a:path w="10" h="11">
                  <a:moveTo>
                    <a:pt x="4" y="10"/>
                  </a:moveTo>
                  <a:cubicBezTo>
                    <a:pt x="7" y="8"/>
                    <a:pt x="9" y="6"/>
                    <a:pt x="10" y="3"/>
                  </a:cubicBezTo>
                  <a:cubicBezTo>
                    <a:pt x="10" y="1"/>
                    <a:pt x="7" y="0"/>
                    <a:pt x="6" y="2"/>
                  </a:cubicBezTo>
                  <a:cubicBezTo>
                    <a:pt x="5" y="4"/>
                    <a:pt x="4" y="5"/>
                    <a:pt x="2" y="6"/>
                  </a:cubicBezTo>
                  <a:cubicBezTo>
                    <a:pt x="0" y="8"/>
                    <a:pt x="2" y="11"/>
                    <a:pt x="4" y="10"/>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0" name="Freeform: Shape 10559"/>
            <p:cNvSpPr/>
            <p:nvPr/>
          </p:nvSpPr>
          <p:spPr bwMode="auto">
            <a:xfrm>
              <a:off x="10539413" y="1795463"/>
              <a:ext cx="36513" cy="25400"/>
            </a:xfrm>
            <a:custGeom>
              <a:avLst/>
              <a:gdLst>
                <a:gd name="T0" fmla="*/ 4 w 14"/>
                <a:gd name="T1" fmla="*/ 9 h 10"/>
                <a:gd name="T2" fmla="*/ 12 w 14"/>
                <a:gd name="T3" fmla="*/ 5 h 10"/>
                <a:gd name="T4" fmla="*/ 10 w 14"/>
                <a:gd name="T5" fmla="*/ 1 h 10"/>
                <a:gd name="T6" fmla="*/ 2 w 14"/>
                <a:gd name="T7" fmla="*/ 5 h 10"/>
                <a:gd name="T8" fmla="*/ 4 w 14"/>
                <a:gd name="T9" fmla="*/ 9 h 10"/>
              </a:gdLst>
              <a:ahLst/>
              <a:cxnLst>
                <a:cxn ang="0">
                  <a:pos x="T0" y="T1"/>
                </a:cxn>
                <a:cxn ang="0">
                  <a:pos x="T2" y="T3"/>
                </a:cxn>
                <a:cxn ang="0">
                  <a:pos x="T4" y="T5"/>
                </a:cxn>
                <a:cxn ang="0">
                  <a:pos x="T6" y="T7"/>
                </a:cxn>
                <a:cxn ang="0">
                  <a:pos x="T8" y="T9"/>
                </a:cxn>
              </a:cxnLst>
              <a:rect l="0" t="0" r="r" b="b"/>
              <a:pathLst>
                <a:path w="14" h="10">
                  <a:moveTo>
                    <a:pt x="4" y="9"/>
                  </a:moveTo>
                  <a:cubicBezTo>
                    <a:pt x="7" y="7"/>
                    <a:pt x="10" y="6"/>
                    <a:pt x="12" y="5"/>
                  </a:cubicBezTo>
                  <a:cubicBezTo>
                    <a:pt x="14" y="4"/>
                    <a:pt x="12" y="0"/>
                    <a:pt x="10" y="1"/>
                  </a:cubicBezTo>
                  <a:cubicBezTo>
                    <a:pt x="8" y="3"/>
                    <a:pt x="5" y="4"/>
                    <a:pt x="2" y="5"/>
                  </a:cubicBezTo>
                  <a:cubicBezTo>
                    <a:pt x="0" y="7"/>
                    <a:pt x="2" y="10"/>
                    <a:pt x="4" y="9"/>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1" name="Freeform: Shape 10560"/>
            <p:cNvSpPr/>
            <p:nvPr/>
          </p:nvSpPr>
          <p:spPr bwMode="auto">
            <a:xfrm>
              <a:off x="10533063" y="1822450"/>
              <a:ext cx="39688" cy="17463"/>
            </a:xfrm>
            <a:custGeom>
              <a:avLst/>
              <a:gdLst>
                <a:gd name="T0" fmla="*/ 2 w 16"/>
                <a:gd name="T1" fmla="*/ 7 h 7"/>
                <a:gd name="T2" fmla="*/ 13 w 16"/>
                <a:gd name="T3" fmla="*/ 5 h 7"/>
                <a:gd name="T4" fmla="*/ 12 w 16"/>
                <a:gd name="T5" fmla="*/ 1 h 7"/>
                <a:gd name="T6" fmla="*/ 2 w 16"/>
                <a:gd name="T7" fmla="*/ 3 h 7"/>
                <a:gd name="T8" fmla="*/ 2 w 16"/>
                <a:gd name="T9" fmla="*/ 7 h 7"/>
              </a:gdLst>
              <a:ahLst/>
              <a:cxnLst>
                <a:cxn ang="0">
                  <a:pos x="T0" y="T1"/>
                </a:cxn>
                <a:cxn ang="0">
                  <a:pos x="T2" y="T3"/>
                </a:cxn>
                <a:cxn ang="0">
                  <a:pos x="T4" y="T5"/>
                </a:cxn>
                <a:cxn ang="0">
                  <a:pos x="T6" y="T7"/>
                </a:cxn>
                <a:cxn ang="0">
                  <a:pos x="T8" y="T9"/>
                </a:cxn>
              </a:cxnLst>
              <a:rect l="0" t="0" r="r" b="b"/>
              <a:pathLst>
                <a:path w="16" h="7">
                  <a:moveTo>
                    <a:pt x="2" y="7"/>
                  </a:moveTo>
                  <a:cubicBezTo>
                    <a:pt x="6" y="7"/>
                    <a:pt x="10" y="6"/>
                    <a:pt x="13" y="5"/>
                  </a:cubicBezTo>
                  <a:cubicBezTo>
                    <a:pt x="16" y="4"/>
                    <a:pt x="14" y="0"/>
                    <a:pt x="12" y="1"/>
                  </a:cubicBezTo>
                  <a:cubicBezTo>
                    <a:pt x="9" y="2"/>
                    <a:pt x="6" y="3"/>
                    <a:pt x="2" y="3"/>
                  </a:cubicBezTo>
                  <a:cubicBezTo>
                    <a:pt x="0" y="3"/>
                    <a:pt x="0" y="7"/>
                    <a:pt x="2"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2" name="Freeform: Shape 10561"/>
            <p:cNvSpPr/>
            <p:nvPr/>
          </p:nvSpPr>
          <p:spPr bwMode="auto">
            <a:xfrm>
              <a:off x="10464800" y="1825625"/>
              <a:ext cx="34925" cy="12700"/>
            </a:xfrm>
            <a:custGeom>
              <a:avLst/>
              <a:gdLst>
                <a:gd name="T0" fmla="*/ 3 w 14"/>
                <a:gd name="T1" fmla="*/ 4 h 5"/>
                <a:gd name="T2" fmla="*/ 11 w 14"/>
                <a:gd name="T3" fmla="*/ 4 h 5"/>
                <a:gd name="T4" fmla="*/ 10 w 14"/>
                <a:gd name="T5" fmla="*/ 0 h 5"/>
                <a:gd name="T6" fmla="*/ 3 w 14"/>
                <a:gd name="T7" fmla="*/ 0 h 5"/>
                <a:gd name="T8" fmla="*/ 3 w 14"/>
                <a:gd name="T9" fmla="*/ 4 h 5"/>
              </a:gdLst>
              <a:ahLst/>
              <a:cxnLst>
                <a:cxn ang="0">
                  <a:pos x="T0" y="T1"/>
                </a:cxn>
                <a:cxn ang="0">
                  <a:pos x="T2" y="T3"/>
                </a:cxn>
                <a:cxn ang="0">
                  <a:pos x="T4" y="T5"/>
                </a:cxn>
                <a:cxn ang="0">
                  <a:pos x="T6" y="T7"/>
                </a:cxn>
                <a:cxn ang="0">
                  <a:pos x="T8" y="T9"/>
                </a:cxn>
              </a:cxnLst>
              <a:rect l="0" t="0" r="r" b="b"/>
              <a:pathLst>
                <a:path w="14" h="5">
                  <a:moveTo>
                    <a:pt x="3" y="4"/>
                  </a:moveTo>
                  <a:cubicBezTo>
                    <a:pt x="6" y="4"/>
                    <a:pt x="8" y="5"/>
                    <a:pt x="11" y="4"/>
                  </a:cubicBezTo>
                  <a:cubicBezTo>
                    <a:pt x="14" y="4"/>
                    <a:pt x="13" y="0"/>
                    <a:pt x="10" y="0"/>
                  </a:cubicBezTo>
                  <a:cubicBezTo>
                    <a:pt x="8" y="1"/>
                    <a:pt x="5" y="0"/>
                    <a:pt x="3" y="0"/>
                  </a:cubicBezTo>
                  <a:cubicBezTo>
                    <a:pt x="0"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3" name="Freeform: Shape 10562"/>
            <p:cNvSpPr/>
            <p:nvPr/>
          </p:nvSpPr>
          <p:spPr bwMode="auto">
            <a:xfrm>
              <a:off x="10380663" y="1817688"/>
              <a:ext cx="44450" cy="25400"/>
            </a:xfrm>
            <a:custGeom>
              <a:avLst/>
              <a:gdLst>
                <a:gd name="T0" fmla="*/ 2 w 18"/>
                <a:gd name="T1" fmla="*/ 5 h 10"/>
                <a:gd name="T2" fmla="*/ 13 w 18"/>
                <a:gd name="T3" fmla="*/ 8 h 10"/>
                <a:gd name="T4" fmla="*/ 15 w 18"/>
                <a:gd name="T5" fmla="*/ 5 h 10"/>
                <a:gd name="T6" fmla="*/ 3 w 18"/>
                <a:gd name="T7" fmla="*/ 1 h 10"/>
                <a:gd name="T8" fmla="*/ 2 w 18"/>
                <a:gd name="T9" fmla="*/ 5 h 10"/>
              </a:gdLst>
              <a:ahLst/>
              <a:cxnLst>
                <a:cxn ang="0">
                  <a:pos x="T0" y="T1"/>
                </a:cxn>
                <a:cxn ang="0">
                  <a:pos x="T2" y="T3"/>
                </a:cxn>
                <a:cxn ang="0">
                  <a:pos x="T4" y="T5"/>
                </a:cxn>
                <a:cxn ang="0">
                  <a:pos x="T6" y="T7"/>
                </a:cxn>
                <a:cxn ang="0">
                  <a:pos x="T8" y="T9"/>
                </a:cxn>
              </a:cxnLst>
              <a:rect l="0" t="0" r="r" b="b"/>
              <a:pathLst>
                <a:path w="18" h="10">
                  <a:moveTo>
                    <a:pt x="2" y="5"/>
                  </a:moveTo>
                  <a:cubicBezTo>
                    <a:pt x="6" y="6"/>
                    <a:pt x="10" y="7"/>
                    <a:pt x="13" y="8"/>
                  </a:cubicBezTo>
                  <a:cubicBezTo>
                    <a:pt x="16" y="10"/>
                    <a:pt x="18" y="6"/>
                    <a:pt x="15" y="5"/>
                  </a:cubicBezTo>
                  <a:cubicBezTo>
                    <a:pt x="11" y="3"/>
                    <a:pt x="7" y="2"/>
                    <a:pt x="3" y="1"/>
                  </a:cubicBezTo>
                  <a:cubicBezTo>
                    <a:pt x="1"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4" name="Freeform: Shape 10563"/>
            <p:cNvSpPr/>
            <p:nvPr/>
          </p:nvSpPr>
          <p:spPr bwMode="auto">
            <a:xfrm>
              <a:off x="10321925" y="1795463"/>
              <a:ext cx="28575" cy="25400"/>
            </a:xfrm>
            <a:custGeom>
              <a:avLst/>
              <a:gdLst>
                <a:gd name="T0" fmla="*/ 1 w 11"/>
                <a:gd name="T1" fmla="*/ 4 h 10"/>
                <a:gd name="T2" fmla="*/ 6 w 11"/>
                <a:gd name="T3" fmla="*/ 9 h 10"/>
                <a:gd name="T4" fmla="*/ 9 w 11"/>
                <a:gd name="T5" fmla="*/ 6 h 10"/>
                <a:gd name="T6" fmla="*/ 4 w 11"/>
                <a:gd name="T7" fmla="*/ 2 h 10"/>
                <a:gd name="T8" fmla="*/ 1 w 11"/>
                <a:gd name="T9" fmla="*/ 4 h 10"/>
              </a:gdLst>
              <a:ahLst/>
              <a:cxnLst>
                <a:cxn ang="0">
                  <a:pos x="T0" y="T1"/>
                </a:cxn>
                <a:cxn ang="0">
                  <a:pos x="T2" y="T3"/>
                </a:cxn>
                <a:cxn ang="0">
                  <a:pos x="T4" y="T5"/>
                </a:cxn>
                <a:cxn ang="0">
                  <a:pos x="T6" y="T7"/>
                </a:cxn>
                <a:cxn ang="0">
                  <a:pos x="T8" y="T9"/>
                </a:cxn>
              </a:cxnLst>
              <a:rect l="0" t="0" r="r" b="b"/>
              <a:pathLst>
                <a:path w="11" h="10">
                  <a:moveTo>
                    <a:pt x="1" y="4"/>
                  </a:moveTo>
                  <a:cubicBezTo>
                    <a:pt x="3" y="6"/>
                    <a:pt x="5" y="7"/>
                    <a:pt x="6" y="9"/>
                  </a:cubicBezTo>
                  <a:cubicBezTo>
                    <a:pt x="8" y="10"/>
                    <a:pt x="11" y="7"/>
                    <a:pt x="9" y="6"/>
                  </a:cubicBezTo>
                  <a:cubicBezTo>
                    <a:pt x="7" y="4"/>
                    <a:pt x="6" y="3"/>
                    <a:pt x="4" y="2"/>
                  </a:cubicBezTo>
                  <a:cubicBezTo>
                    <a:pt x="2" y="0"/>
                    <a:pt x="0" y="3"/>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5" name="Rectangle 11164"/>
            <p:cNvSpPr/>
            <p:nvPr/>
          </p:nvSpPr>
          <p:spPr>
            <a:xfrm>
              <a:off x="669924" y="558800"/>
              <a:ext cx="10852151" cy="5753100"/>
            </a:xfrm>
            <a:prstGeom prst="rect">
              <a:avLst/>
            </a:prstGeom>
            <a:solidFill>
              <a:srgbClr val="008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167" name="Group 11166"/>
            <p:cNvGrpSpPr>
              <a:grpSpLocks noChangeAspect="1"/>
            </p:cNvGrpSpPr>
            <p:nvPr/>
          </p:nvGrpSpPr>
          <p:grpSpPr bwMode="auto">
            <a:xfrm>
              <a:off x="7439054" y="752479"/>
              <a:ext cx="3386149" cy="4930801"/>
              <a:chOff x="4686" y="474"/>
              <a:chExt cx="2133" cy="3106"/>
            </a:xfrm>
          </p:grpSpPr>
          <p:sp>
            <p:nvSpPr>
              <p:cNvPr id="11168" name="Rectangle 11167"/>
              <p:cNvSpPr>
                <a:spLocks noChangeAspect="1" noChangeArrowheads="1" noTextEdit="1"/>
              </p:cNvSpPr>
              <p:nvPr/>
            </p:nvSpPr>
            <p:spPr bwMode="auto">
              <a:xfrm>
                <a:off x="4691" y="486"/>
                <a:ext cx="2125" cy="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11169" name="Group 11168"/>
              <p:cNvGrpSpPr/>
              <p:nvPr/>
            </p:nvGrpSpPr>
            <p:grpSpPr bwMode="auto">
              <a:xfrm>
                <a:off x="4802" y="1514"/>
                <a:ext cx="2017" cy="2066"/>
                <a:chOff x="4802" y="1514"/>
                <a:chExt cx="2017" cy="2066"/>
              </a:xfrm>
            </p:grpSpPr>
            <p:sp>
              <p:nvSpPr>
                <p:cNvPr id="11597" name="Freeform: Shape 11596"/>
                <p:cNvSpPr/>
                <p:nvPr/>
              </p:nvSpPr>
              <p:spPr bwMode="auto">
                <a:xfrm>
                  <a:off x="4909" y="3390"/>
                  <a:ext cx="34" cy="20"/>
                </a:xfrm>
                <a:custGeom>
                  <a:avLst/>
                  <a:gdLst>
                    <a:gd name="T0" fmla="*/ 19 w 23"/>
                    <a:gd name="T1" fmla="*/ 2 h 14"/>
                    <a:gd name="T2" fmla="*/ 3 w 23"/>
                    <a:gd name="T3" fmla="*/ 3 h 14"/>
                    <a:gd name="T4" fmla="*/ 2 w 23"/>
                    <a:gd name="T5" fmla="*/ 6 h 14"/>
                    <a:gd name="T6" fmla="*/ 1 w 23"/>
                    <a:gd name="T7" fmla="*/ 9 h 14"/>
                    <a:gd name="T8" fmla="*/ 18 w 23"/>
                    <a:gd name="T9" fmla="*/ 14 h 14"/>
                    <a:gd name="T10" fmla="*/ 18 w 23"/>
                    <a:gd name="T11" fmla="*/ 10 h 14"/>
                    <a:gd name="T12" fmla="*/ 5 w 23"/>
                    <a:gd name="T13" fmla="*/ 7 h 14"/>
                    <a:gd name="T14" fmla="*/ 21 w 23"/>
                    <a:gd name="T15" fmla="*/ 5 h 14"/>
                    <a:gd name="T16" fmla="*/ 19 w 23"/>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4">
                      <a:moveTo>
                        <a:pt x="19" y="2"/>
                      </a:moveTo>
                      <a:cubicBezTo>
                        <a:pt x="14" y="4"/>
                        <a:pt x="8" y="5"/>
                        <a:pt x="3" y="3"/>
                      </a:cubicBezTo>
                      <a:cubicBezTo>
                        <a:pt x="1" y="2"/>
                        <a:pt x="0" y="5"/>
                        <a:pt x="2" y="6"/>
                      </a:cubicBezTo>
                      <a:cubicBezTo>
                        <a:pt x="0" y="7"/>
                        <a:pt x="0" y="8"/>
                        <a:pt x="1" y="9"/>
                      </a:cubicBezTo>
                      <a:cubicBezTo>
                        <a:pt x="6" y="13"/>
                        <a:pt x="12" y="14"/>
                        <a:pt x="18" y="14"/>
                      </a:cubicBezTo>
                      <a:cubicBezTo>
                        <a:pt x="21" y="13"/>
                        <a:pt x="20" y="10"/>
                        <a:pt x="18" y="10"/>
                      </a:cubicBezTo>
                      <a:cubicBezTo>
                        <a:pt x="13" y="10"/>
                        <a:pt x="9" y="10"/>
                        <a:pt x="5" y="7"/>
                      </a:cubicBezTo>
                      <a:cubicBezTo>
                        <a:pt x="10" y="8"/>
                        <a:pt x="16" y="7"/>
                        <a:pt x="21" y="5"/>
                      </a:cubicBezTo>
                      <a:cubicBezTo>
                        <a:pt x="23" y="3"/>
                        <a:pt x="21" y="0"/>
                        <a:pt x="1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8" name="Freeform: Shape 11597"/>
                <p:cNvSpPr>
                  <a:spLocks noEditPoints="1"/>
                </p:cNvSpPr>
                <p:nvPr/>
              </p:nvSpPr>
              <p:spPr bwMode="auto">
                <a:xfrm>
                  <a:off x="4802" y="1514"/>
                  <a:ext cx="2017" cy="2066"/>
                </a:xfrm>
                <a:custGeom>
                  <a:avLst/>
                  <a:gdLst>
                    <a:gd name="T0" fmla="*/ 1175 w 1367"/>
                    <a:gd name="T1" fmla="*/ 741 h 1403"/>
                    <a:gd name="T2" fmla="*/ 928 w 1367"/>
                    <a:gd name="T3" fmla="*/ 501 h 1403"/>
                    <a:gd name="T4" fmla="*/ 547 w 1367"/>
                    <a:gd name="T5" fmla="*/ 42 h 1403"/>
                    <a:gd name="T6" fmla="*/ 211 w 1367"/>
                    <a:gd name="T7" fmla="*/ 120 h 1403"/>
                    <a:gd name="T8" fmla="*/ 251 w 1367"/>
                    <a:gd name="T9" fmla="*/ 980 h 1403"/>
                    <a:gd name="T10" fmla="*/ 25 w 1367"/>
                    <a:gd name="T11" fmla="*/ 1271 h 1403"/>
                    <a:gd name="T12" fmla="*/ 752 w 1367"/>
                    <a:gd name="T13" fmla="*/ 1357 h 1403"/>
                    <a:gd name="T14" fmla="*/ 1240 w 1367"/>
                    <a:gd name="T15" fmla="*/ 1051 h 1403"/>
                    <a:gd name="T16" fmla="*/ 254 w 1367"/>
                    <a:gd name="T17" fmla="*/ 897 h 1403"/>
                    <a:gd name="T18" fmla="*/ 193 w 1367"/>
                    <a:gd name="T19" fmla="*/ 196 h 1403"/>
                    <a:gd name="T20" fmla="*/ 443 w 1367"/>
                    <a:gd name="T21" fmla="*/ 22 h 1403"/>
                    <a:gd name="T22" fmla="*/ 896 w 1367"/>
                    <a:gd name="T23" fmla="*/ 474 h 1403"/>
                    <a:gd name="T24" fmla="*/ 905 w 1367"/>
                    <a:gd name="T25" fmla="*/ 690 h 1403"/>
                    <a:gd name="T26" fmla="*/ 800 w 1367"/>
                    <a:gd name="T27" fmla="*/ 606 h 1403"/>
                    <a:gd name="T28" fmla="*/ 785 w 1367"/>
                    <a:gd name="T29" fmla="*/ 484 h 1403"/>
                    <a:gd name="T30" fmla="*/ 825 w 1367"/>
                    <a:gd name="T31" fmla="*/ 488 h 1403"/>
                    <a:gd name="T32" fmla="*/ 781 w 1367"/>
                    <a:gd name="T33" fmla="*/ 456 h 1403"/>
                    <a:gd name="T34" fmla="*/ 517 w 1367"/>
                    <a:gd name="T35" fmla="*/ 306 h 1403"/>
                    <a:gd name="T36" fmla="*/ 420 w 1367"/>
                    <a:gd name="T37" fmla="*/ 220 h 1403"/>
                    <a:gd name="T38" fmla="*/ 336 w 1367"/>
                    <a:gd name="T39" fmla="*/ 390 h 1403"/>
                    <a:gd name="T40" fmla="*/ 261 w 1367"/>
                    <a:gd name="T41" fmla="*/ 571 h 1403"/>
                    <a:gd name="T42" fmla="*/ 270 w 1367"/>
                    <a:gd name="T43" fmla="*/ 661 h 1403"/>
                    <a:gd name="T44" fmla="*/ 310 w 1367"/>
                    <a:gd name="T45" fmla="*/ 635 h 1403"/>
                    <a:gd name="T46" fmla="*/ 371 w 1367"/>
                    <a:gd name="T47" fmla="*/ 760 h 1403"/>
                    <a:gd name="T48" fmla="*/ 254 w 1367"/>
                    <a:gd name="T49" fmla="*/ 897 h 1403"/>
                    <a:gd name="T50" fmla="*/ 720 w 1367"/>
                    <a:gd name="T51" fmla="*/ 406 h 1403"/>
                    <a:gd name="T52" fmla="*/ 358 w 1367"/>
                    <a:gd name="T53" fmla="*/ 473 h 1403"/>
                    <a:gd name="T54" fmla="*/ 359 w 1367"/>
                    <a:gd name="T55" fmla="*/ 694 h 1403"/>
                    <a:gd name="T56" fmla="*/ 394 w 1367"/>
                    <a:gd name="T57" fmla="*/ 367 h 1403"/>
                    <a:gd name="T58" fmla="*/ 447 w 1367"/>
                    <a:gd name="T59" fmla="*/ 250 h 1403"/>
                    <a:gd name="T60" fmla="*/ 747 w 1367"/>
                    <a:gd name="T61" fmla="*/ 587 h 1403"/>
                    <a:gd name="T62" fmla="*/ 530 w 1367"/>
                    <a:gd name="T63" fmla="*/ 690 h 1403"/>
                    <a:gd name="T64" fmla="*/ 354 w 1367"/>
                    <a:gd name="T65" fmla="*/ 504 h 1403"/>
                    <a:gd name="T66" fmla="*/ 723 w 1367"/>
                    <a:gd name="T67" fmla="*/ 438 h 1403"/>
                    <a:gd name="T68" fmla="*/ 627 w 1367"/>
                    <a:gd name="T69" fmla="*/ 713 h 1403"/>
                    <a:gd name="T70" fmla="*/ 830 w 1367"/>
                    <a:gd name="T71" fmla="*/ 701 h 1403"/>
                    <a:gd name="T72" fmla="*/ 612 w 1367"/>
                    <a:gd name="T73" fmla="*/ 884 h 1403"/>
                    <a:gd name="T74" fmla="*/ 388 w 1367"/>
                    <a:gd name="T75" fmla="*/ 771 h 1403"/>
                    <a:gd name="T76" fmla="*/ 811 w 1367"/>
                    <a:gd name="T77" fmla="*/ 495 h 1403"/>
                    <a:gd name="T78" fmla="*/ 243 w 1367"/>
                    <a:gd name="T79" fmla="*/ 583 h 1403"/>
                    <a:gd name="T80" fmla="*/ 263 w 1367"/>
                    <a:gd name="T81" fmla="*/ 955 h 1403"/>
                    <a:gd name="T82" fmla="*/ 746 w 1367"/>
                    <a:gd name="T83" fmla="*/ 902 h 1403"/>
                    <a:gd name="T84" fmla="*/ 1015 w 1367"/>
                    <a:gd name="T85" fmla="*/ 725 h 1403"/>
                    <a:gd name="T86" fmla="*/ 502 w 1367"/>
                    <a:gd name="T87" fmla="*/ 1015 h 1403"/>
                    <a:gd name="T88" fmla="*/ 48 w 1367"/>
                    <a:gd name="T89" fmla="*/ 1229 h 1403"/>
                    <a:gd name="T90" fmla="*/ 295 w 1367"/>
                    <a:gd name="T91" fmla="*/ 1022 h 1403"/>
                    <a:gd name="T92" fmla="*/ 835 w 1367"/>
                    <a:gd name="T93" fmla="*/ 931 h 1403"/>
                    <a:gd name="T94" fmla="*/ 1162 w 1367"/>
                    <a:gd name="T95" fmla="*/ 752 h 1403"/>
                    <a:gd name="T96" fmla="*/ 1279 w 1367"/>
                    <a:gd name="T97" fmla="*/ 845 h 1403"/>
                    <a:gd name="T98" fmla="*/ 554 w 1367"/>
                    <a:gd name="T99" fmla="*/ 1214 h 1403"/>
                    <a:gd name="T100" fmla="*/ 184 w 1367"/>
                    <a:gd name="T101" fmla="*/ 1249 h 1403"/>
                    <a:gd name="T102" fmla="*/ 1232 w 1367"/>
                    <a:gd name="T103" fmla="*/ 1020 h 1403"/>
                    <a:gd name="T104" fmla="*/ 734 w 1367"/>
                    <a:gd name="T105" fmla="*/ 1340 h 1403"/>
                    <a:gd name="T106" fmla="*/ 66 w 1367"/>
                    <a:gd name="T107" fmla="*/ 1272 h 1403"/>
                    <a:gd name="T108" fmla="*/ 453 w 1367"/>
                    <a:gd name="T109" fmla="*/ 1256 h 1403"/>
                    <a:gd name="T110" fmla="*/ 1205 w 1367"/>
                    <a:gd name="T111" fmla="*/ 938 h 1403"/>
                    <a:gd name="T112" fmla="*/ 1339 w 1367"/>
                    <a:gd name="T113" fmla="*/ 822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7" h="1403">
                      <a:moveTo>
                        <a:pt x="1332" y="776"/>
                      </a:moveTo>
                      <a:cubicBezTo>
                        <a:pt x="1318" y="775"/>
                        <a:pt x="1304" y="772"/>
                        <a:pt x="1290" y="769"/>
                      </a:cubicBezTo>
                      <a:cubicBezTo>
                        <a:pt x="1273" y="765"/>
                        <a:pt x="1257" y="760"/>
                        <a:pt x="1241" y="756"/>
                      </a:cubicBezTo>
                      <a:cubicBezTo>
                        <a:pt x="1219" y="751"/>
                        <a:pt x="1197" y="746"/>
                        <a:pt x="1175" y="741"/>
                      </a:cubicBezTo>
                      <a:cubicBezTo>
                        <a:pt x="1135" y="732"/>
                        <a:pt x="1095" y="723"/>
                        <a:pt x="1054" y="716"/>
                      </a:cubicBezTo>
                      <a:cubicBezTo>
                        <a:pt x="1022" y="712"/>
                        <a:pt x="1008" y="689"/>
                        <a:pt x="996" y="665"/>
                      </a:cubicBezTo>
                      <a:cubicBezTo>
                        <a:pt x="985" y="645"/>
                        <a:pt x="979" y="622"/>
                        <a:pt x="970" y="597"/>
                      </a:cubicBezTo>
                      <a:cubicBezTo>
                        <a:pt x="957" y="567"/>
                        <a:pt x="944" y="533"/>
                        <a:pt x="928" y="501"/>
                      </a:cubicBezTo>
                      <a:cubicBezTo>
                        <a:pt x="906" y="455"/>
                        <a:pt x="883" y="409"/>
                        <a:pt x="858" y="364"/>
                      </a:cubicBezTo>
                      <a:cubicBezTo>
                        <a:pt x="829" y="311"/>
                        <a:pt x="788" y="267"/>
                        <a:pt x="749" y="222"/>
                      </a:cubicBezTo>
                      <a:cubicBezTo>
                        <a:pt x="719" y="186"/>
                        <a:pt x="687" y="152"/>
                        <a:pt x="655" y="118"/>
                      </a:cubicBezTo>
                      <a:cubicBezTo>
                        <a:pt x="624" y="86"/>
                        <a:pt x="586" y="62"/>
                        <a:pt x="547" y="42"/>
                      </a:cubicBezTo>
                      <a:cubicBezTo>
                        <a:pt x="522" y="28"/>
                        <a:pt x="494" y="18"/>
                        <a:pt x="467" y="11"/>
                      </a:cubicBezTo>
                      <a:cubicBezTo>
                        <a:pt x="424" y="0"/>
                        <a:pt x="381" y="10"/>
                        <a:pt x="339" y="21"/>
                      </a:cubicBezTo>
                      <a:cubicBezTo>
                        <a:pt x="310" y="28"/>
                        <a:pt x="283" y="39"/>
                        <a:pt x="261" y="60"/>
                      </a:cubicBezTo>
                      <a:cubicBezTo>
                        <a:pt x="243" y="78"/>
                        <a:pt x="228" y="100"/>
                        <a:pt x="211" y="120"/>
                      </a:cubicBezTo>
                      <a:cubicBezTo>
                        <a:pt x="175" y="163"/>
                        <a:pt x="155" y="214"/>
                        <a:pt x="147" y="268"/>
                      </a:cubicBezTo>
                      <a:cubicBezTo>
                        <a:pt x="124" y="409"/>
                        <a:pt x="133" y="548"/>
                        <a:pt x="177" y="684"/>
                      </a:cubicBezTo>
                      <a:cubicBezTo>
                        <a:pt x="188" y="721"/>
                        <a:pt x="198" y="759"/>
                        <a:pt x="207" y="796"/>
                      </a:cubicBezTo>
                      <a:cubicBezTo>
                        <a:pt x="222" y="857"/>
                        <a:pt x="235" y="919"/>
                        <a:pt x="251" y="980"/>
                      </a:cubicBezTo>
                      <a:cubicBezTo>
                        <a:pt x="255" y="995"/>
                        <a:pt x="251" y="1000"/>
                        <a:pt x="242" y="1007"/>
                      </a:cubicBezTo>
                      <a:cubicBezTo>
                        <a:pt x="208" y="1037"/>
                        <a:pt x="171" y="1064"/>
                        <a:pt x="139" y="1096"/>
                      </a:cubicBezTo>
                      <a:cubicBezTo>
                        <a:pt x="97" y="1138"/>
                        <a:pt x="58" y="1182"/>
                        <a:pt x="19" y="1225"/>
                      </a:cubicBezTo>
                      <a:cubicBezTo>
                        <a:pt x="0" y="1246"/>
                        <a:pt x="1" y="1258"/>
                        <a:pt x="25" y="1271"/>
                      </a:cubicBezTo>
                      <a:cubicBezTo>
                        <a:pt x="79" y="1304"/>
                        <a:pt x="134" y="1333"/>
                        <a:pt x="193" y="1357"/>
                      </a:cubicBezTo>
                      <a:cubicBezTo>
                        <a:pt x="278" y="1391"/>
                        <a:pt x="367" y="1399"/>
                        <a:pt x="456" y="1402"/>
                      </a:cubicBezTo>
                      <a:cubicBezTo>
                        <a:pt x="492" y="1403"/>
                        <a:pt x="528" y="1397"/>
                        <a:pt x="564" y="1391"/>
                      </a:cubicBezTo>
                      <a:cubicBezTo>
                        <a:pt x="627" y="1381"/>
                        <a:pt x="689" y="1369"/>
                        <a:pt x="752" y="1357"/>
                      </a:cubicBezTo>
                      <a:cubicBezTo>
                        <a:pt x="773" y="1353"/>
                        <a:pt x="794" y="1346"/>
                        <a:pt x="815" y="1339"/>
                      </a:cubicBezTo>
                      <a:cubicBezTo>
                        <a:pt x="844" y="1328"/>
                        <a:pt x="873" y="1314"/>
                        <a:pt x="903" y="1303"/>
                      </a:cubicBezTo>
                      <a:cubicBezTo>
                        <a:pt x="955" y="1285"/>
                        <a:pt x="1001" y="1255"/>
                        <a:pt x="1047" y="1226"/>
                      </a:cubicBezTo>
                      <a:cubicBezTo>
                        <a:pt x="1121" y="1179"/>
                        <a:pt x="1186" y="1121"/>
                        <a:pt x="1240" y="1051"/>
                      </a:cubicBezTo>
                      <a:cubicBezTo>
                        <a:pt x="1266" y="1017"/>
                        <a:pt x="1293" y="983"/>
                        <a:pt x="1314" y="945"/>
                      </a:cubicBezTo>
                      <a:cubicBezTo>
                        <a:pt x="1336" y="904"/>
                        <a:pt x="1357" y="864"/>
                        <a:pt x="1364" y="817"/>
                      </a:cubicBezTo>
                      <a:cubicBezTo>
                        <a:pt x="1367" y="798"/>
                        <a:pt x="1351" y="778"/>
                        <a:pt x="1332" y="776"/>
                      </a:cubicBezTo>
                      <a:close/>
                      <a:moveTo>
                        <a:pt x="254" y="897"/>
                      </a:moveTo>
                      <a:cubicBezTo>
                        <a:pt x="249" y="882"/>
                        <a:pt x="247" y="866"/>
                        <a:pt x="244" y="851"/>
                      </a:cubicBezTo>
                      <a:cubicBezTo>
                        <a:pt x="232" y="804"/>
                        <a:pt x="219" y="757"/>
                        <a:pt x="207" y="710"/>
                      </a:cubicBezTo>
                      <a:cubicBezTo>
                        <a:pt x="189" y="637"/>
                        <a:pt x="167" y="565"/>
                        <a:pt x="162" y="490"/>
                      </a:cubicBezTo>
                      <a:cubicBezTo>
                        <a:pt x="155" y="390"/>
                        <a:pt x="160" y="291"/>
                        <a:pt x="193" y="196"/>
                      </a:cubicBezTo>
                      <a:cubicBezTo>
                        <a:pt x="202" y="171"/>
                        <a:pt x="219" y="149"/>
                        <a:pt x="234" y="127"/>
                      </a:cubicBezTo>
                      <a:cubicBezTo>
                        <a:pt x="243" y="111"/>
                        <a:pt x="256" y="98"/>
                        <a:pt x="267" y="84"/>
                      </a:cubicBezTo>
                      <a:cubicBezTo>
                        <a:pt x="294" y="51"/>
                        <a:pt x="332" y="36"/>
                        <a:pt x="372" y="28"/>
                      </a:cubicBezTo>
                      <a:cubicBezTo>
                        <a:pt x="396" y="23"/>
                        <a:pt x="419" y="22"/>
                        <a:pt x="443" y="22"/>
                      </a:cubicBezTo>
                      <a:cubicBezTo>
                        <a:pt x="478" y="20"/>
                        <a:pt x="509" y="34"/>
                        <a:pt x="539" y="51"/>
                      </a:cubicBezTo>
                      <a:cubicBezTo>
                        <a:pt x="607" y="88"/>
                        <a:pt x="664" y="139"/>
                        <a:pt x="712" y="200"/>
                      </a:cubicBezTo>
                      <a:cubicBezTo>
                        <a:pt x="747" y="244"/>
                        <a:pt x="783" y="285"/>
                        <a:pt x="817" y="330"/>
                      </a:cubicBezTo>
                      <a:cubicBezTo>
                        <a:pt x="850" y="374"/>
                        <a:pt x="875" y="423"/>
                        <a:pt x="896" y="474"/>
                      </a:cubicBezTo>
                      <a:cubicBezTo>
                        <a:pt x="922" y="535"/>
                        <a:pt x="948" y="596"/>
                        <a:pt x="973" y="657"/>
                      </a:cubicBezTo>
                      <a:cubicBezTo>
                        <a:pt x="975" y="661"/>
                        <a:pt x="976" y="665"/>
                        <a:pt x="978" y="669"/>
                      </a:cubicBezTo>
                      <a:cubicBezTo>
                        <a:pt x="981" y="678"/>
                        <a:pt x="978" y="683"/>
                        <a:pt x="968" y="684"/>
                      </a:cubicBezTo>
                      <a:cubicBezTo>
                        <a:pt x="947" y="686"/>
                        <a:pt x="926" y="688"/>
                        <a:pt x="905" y="690"/>
                      </a:cubicBezTo>
                      <a:cubicBezTo>
                        <a:pt x="890" y="692"/>
                        <a:pt x="876" y="693"/>
                        <a:pt x="862" y="695"/>
                      </a:cubicBezTo>
                      <a:cubicBezTo>
                        <a:pt x="850" y="698"/>
                        <a:pt x="843" y="693"/>
                        <a:pt x="837" y="683"/>
                      </a:cubicBezTo>
                      <a:cubicBezTo>
                        <a:pt x="825" y="663"/>
                        <a:pt x="812" y="643"/>
                        <a:pt x="800" y="623"/>
                      </a:cubicBezTo>
                      <a:cubicBezTo>
                        <a:pt x="797" y="619"/>
                        <a:pt x="798" y="611"/>
                        <a:pt x="800" y="606"/>
                      </a:cubicBezTo>
                      <a:cubicBezTo>
                        <a:pt x="805" y="596"/>
                        <a:pt x="807" y="588"/>
                        <a:pt x="799" y="577"/>
                      </a:cubicBezTo>
                      <a:cubicBezTo>
                        <a:pt x="786" y="563"/>
                        <a:pt x="784" y="544"/>
                        <a:pt x="784" y="525"/>
                      </a:cubicBezTo>
                      <a:cubicBezTo>
                        <a:pt x="784" y="514"/>
                        <a:pt x="782" y="502"/>
                        <a:pt x="781" y="491"/>
                      </a:cubicBezTo>
                      <a:cubicBezTo>
                        <a:pt x="781" y="489"/>
                        <a:pt x="784" y="486"/>
                        <a:pt x="785" y="484"/>
                      </a:cubicBezTo>
                      <a:cubicBezTo>
                        <a:pt x="787" y="485"/>
                        <a:pt x="790" y="486"/>
                        <a:pt x="792" y="488"/>
                      </a:cubicBezTo>
                      <a:cubicBezTo>
                        <a:pt x="794" y="490"/>
                        <a:pt x="794" y="494"/>
                        <a:pt x="795" y="495"/>
                      </a:cubicBezTo>
                      <a:cubicBezTo>
                        <a:pt x="802" y="499"/>
                        <a:pt x="809" y="505"/>
                        <a:pt x="816" y="505"/>
                      </a:cubicBezTo>
                      <a:cubicBezTo>
                        <a:pt x="825" y="505"/>
                        <a:pt x="824" y="495"/>
                        <a:pt x="825" y="488"/>
                      </a:cubicBezTo>
                      <a:cubicBezTo>
                        <a:pt x="827" y="465"/>
                        <a:pt x="825" y="443"/>
                        <a:pt x="816" y="422"/>
                      </a:cubicBezTo>
                      <a:cubicBezTo>
                        <a:pt x="813" y="417"/>
                        <a:pt x="807" y="411"/>
                        <a:pt x="801" y="410"/>
                      </a:cubicBezTo>
                      <a:cubicBezTo>
                        <a:pt x="798" y="410"/>
                        <a:pt x="792" y="418"/>
                        <a:pt x="790" y="423"/>
                      </a:cubicBezTo>
                      <a:cubicBezTo>
                        <a:pt x="786" y="433"/>
                        <a:pt x="784" y="445"/>
                        <a:pt x="781" y="456"/>
                      </a:cubicBezTo>
                      <a:cubicBezTo>
                        <a:pt x="779" y="455"/>
                        <a:pt x="778" y="455"/>
                        <a:pt x="776" y="455"/>
                      </a:cubicBezTo>
                      <a:cubicBezTo>
                        <a:pt x="767" y="430"/>
                        <a:pt x="756" y="405"/>
                        <a:pt x="749" y="380"/>
                      </a:cubicBezTo>
                      <a:cubicBezTo>
                        <a:pt x="741" y="350"/>
                        <a:pt x="720" y="336"/>
                        <a:pt x="696" y="323"/>
                      </a:cubicBezTo>
                      <a:cubicBezTo>
                        <a:pt x="639" y="292"/>
                        <a:pt x="578" y="295"/>
                        <a:pt x="517" y="306"/>
                      </a:cubicBezTo>
                      <a:cubicBezTo>
                        <a:pt x="480" y="313"/>
                        <a:pt x="480" y="314"/>
                        <a:pt x="466" y="278"/>
                      </a:cubicBezTo>
                      <a:cubicBezTo>
                        <a:pt x="461" y="265"/>
                        <a:pt x="455" y="254"/>
                        <a:pt x="465" y="241"/>
                      </a:cubicBezTo>
                      <a:cubicBezTo>
                        <a:pt x="472" y="231"/>
                        <a:pt x="466" y="223"/>
                        <a:pt x="456" y="218"/>
                      </a:cubicBezTo>
                      <a:cubicBezTo>
                        <a:pt x="442" y="210"/>
                        <a:pt x="428" y="210"/>
                        <a:pt x="420" y="220"/>
                      </a:cubicBezTo>
                      <a:cubicBezTo>
                        <a:pt x="413" y="228"/>
                        <a:pt x="412" y="242"/>
                        <a:pt x="421" y="249"/>
                      </a:cubicBezTo>
                      <a:cubicBezTo>
                        <a:pt x="440" y="263"/>
                        <a:pt x="441" y="285"/>
                        <a:pt x="447" y="305"/>
                      </a:cubicBezTo>
                      <a:cubicBezTo>
                        <a:pt x="453" y="324"/>
                        <a:pt x="452" y="325"/>
                        <a:pt x="433" y="332"/>
                      </a:cubicBezTo>
                      <a:cubicBezTo>
                        <a:pt x="397" y="346"/>
                        <a:pt x="365" y="365"/>
                        <a:pt x="336" y="390"/>
                      </a:cubicBezTo>
                      <a:cubicBezTo>
                        <a:pt x="303" y="418"/>
                        <a:pt x="281" y="451"/>
                        <a:pt x="273" y="492"/>
                      </a:cubicBezTo>
                      <a:cubicBezTo>
                        <a:pt x="268" y="518"/>
                        <a:pt x="275" y="545"/>
                        <a:pt x="276" y="572"/>
                      </a:cubicBezTo>
                      <a:cubicBezTo>
                        <a:pt x="277" y="576"/>
                        <a:pt x="279" y="579"/>
                        <a:pt x="281" y="587"/>
                      </a:cubicBezTo>
                      <a:cubicBezTo>
                        <a:pt x="272" y="580"/>
                        <a:pt x="267" y="575"/>
                        <a:pt x="261" y="571"/>
                      </a:cubicBezTo>
                      <a:cubicBezTo>
                        <a:pt x="251" y="565"/>
                        <a:pt x="241" y="564"/>
                        <a:pt x="232" y="572"/>
                      </a:cubicBezTo>
                      <a:cubicBezTo>
                        <a:pt x="223" y="580"/>
                        <a:pt x="226" y="589"/>
                        <a:pt x="231" y="598"/>
                      </a:cubicBezTo>
                      <a:cubicBezTo>
                        <a:pt x="240" y="615"/>
                        <a:pt x="249" y="632"/>
                        <a:pt x="259" y="648"/>
                      </a:cubicBezTo>
                      <a:cubicBezTo>
                        <a:pt x="262" y="653"/>
                        <a:pt x="265" y="658"/>
                        <a:pt x="270" y="661"/>
                      </a:cubicBezTo>
                      <a:cubicBezTo>
                        <a:pt x="280" y="669"/>
                        <a:pt x="291" y="664"/>
                        <a:pt x="292" y="651"/>
                      </a:cubicBezTo>
                      <a:cubicBezTo>
                        <a:pt x="293" y="641"/>
                        <a:pt x="292" y="631"/>
                        <a:pt x="291" y="621"/>
                      </a:cubicBezTo>
                      <a:cubicBezTo>
                        <a:pt x="293" y="620"/>
                        <a:pt x="295" y="619"/>
                        <a:pt x="296" y="619"/>
                      </a:cubicBezTo>
                      <a:cubicBezTo>
                        <a:pt x="301" y="624"/>
                        <a:pt x="306" y="629"/>
                        <a:pt x="310" y="635"/>
                      </a:cubicBezTo>
                      <a:cubicBezTo>
                        <a:pt x="320" y="651"/>
                        <a:pt x="330" y="668"/>
                        <a:pt x="339" y="685"/>
                      </a:cubicBezTo>
                      <a:cubicBezTo>
                        <a:pt x="343" y="692"/>
                        <a:pt x="346" y="701"/>
                        <a:pt x="348" y="709"/>
                      </a:cubicBezTo>
                      <a:cubicBezTo>
                        <a:pt x="353" y="724"/>
                        <a:pt x="354" y="741"/>
                        <a:pt x="369" y="752"/>
                      </a:cubicBezTo>
                      <a:cubicBezTo>
                        <a:pt x="371" y="753"/>
                        <a:pt x="371" y="757"/>
                        <a:pt x="371" y="760"/>
                      </a:cubicBezTo>
                      <a:cubicBezTo>
                        <a:pt x="375" y="784"/>
                        <a:pt x="378" y="808"/>
                        <a:pt x="382" y="832"/>
                      </a:cubicBezTo>
                      <a:cubicBezTo>
                        <a:pt x="384" y="844"/>
                        <a:pt x="382" y="852"/>
                        <a:pt x="371" y="858"/>
                      </a:cubicBezTo>
                      <a:cubicBezTo>
                        <a:pt x="339" y="874"/>
                        <a:pt x="307" y="891"/>
                        <a:pt x="275" y="907"/>
                      </a:cubicBezTo>
                      <a:cubicBezTo>
                        <a:pt x="260" y="914"/>
                        <a:pt x="259" y="914"/>
                        <a:pt x="254" y="897"/>
                      </a:cubicBezTo>
                      <a:close/>
                      <a:moveTo>
                        <a:pt x="643" y="317"/>
                      </a:moveTo>
                      <a:cubicBezTo>
                        <a:pt x="685" y="326"/>
                        <a:pt x="722" y="345"/>
                        <a:pt x="737" y="390"/>
                      </a:cubicBezTo>
                      <a:cubicBezTo>
                        <a:pt x="745" y="417"/>
                        <a:pt x="759" y="442"/>
                        <a:pt x="760" y="467"/>
                      </a:cubicBezTo>
                      <a:cubicBezTo>
                        <a:pt x="748" y="448"/>
                        <a:pt x="735" y="426"/>
                        <a:pt x="720" y="406"/>
                      </a:cubicBezTo>
                      <a:cubicBezTo>
                        <a:pt x="700" y="380"/>
                        <a:pt x="672" y="371"/>
                        <a:pt x="640" y="374"/>
                      </a:cubicBezTo>
                      <a:cubicBezTo>
                        <a:pt x="583" y="378"/>
                        <a:pt x="528" y="395"/>
                        <a:pt x="475" y="415"/>
                      </a:cubicBezTo>
                      <a:cubicBezTo>
                        <a:pt x="445" y="426"/>
                        <a:pt x="415" y="440"/>
                        <a:pt x="386" y="454"/>
                      </a:cubicBezTo>
                      <a:cubicBezTo>
                        <a:pt x="376" y="459"/>
                        <a:pt x="367" y="466"/>
                        <a:pt x="358" y="473"/>
                      </a:cubicBezTo>
                      <a:cubicBezTo>
                        <a:pt x="325" y="499"/>
                        <a:pt x="313" y="533"/>
                        <a:pt x="321" y="574"/>
                      </a:cubicBezTo>
                      <a:cubicBezTo>
                        <a:pt x="327" y="610"/>
                        <a:pt x="338" y="645"/>
                        <a:pt x="355" y="677"/>
                      </a:cubicBezTo>
                      <a:cubicBezTo>
                        <a:pt x="358" y="682"/>
                        <a:pt x="360" y="687"/>
                        <a:pt x="363" y="692"/>
                      </a:cubicBezTo>
                      <a:cubicBezTo>
                        <a:pt x="362" y="692"/>
                        <a:pt x="360" y="693"/>
                        <a:pt x="359" y="694"/>
                      </a:cubicBezTo>
                      <a:cubicBezTo>
                        <a:pt x="356" y="689"/>
                        <a:pt x="353" y="685"/>
                        <a:pt x="350" y="681"/>
                      </a:cubicBezTo>
                      <a:cubicBezTo>
                        <a:pt x="332" y="645"/>
                        <a:pt x="312" y="611"/>
                        <a:pt x="296" y="574"/>
                      </a:cubicBezTo>
                      <a:cubicBezTo>
                        <a:pt x="276" y="528"/>
                        <a:pt x="286" y="484"/>
                        <a:pt x="310" y="442"/>
                      </a:cubicBezTo>
                      <a:cubicBezTo>
                        <a:pt x="330" y="407"/>
                        <a:pt x="362" y="385"/>
                        <a:pt x="394" y="367"/>
                      </a:cubicBezTo>
                      <a:cubicBezTo>
                        <a:pt x="471" y="324"/>
                        <a:pt x="554" y="300"/>
                        <a:pt x="643" y="317"/>
                      </a:cubicBezTo>
                      <a:close/>
                      <a:moveTo>
                        <a:pt x="432" y="225"/>
                      </a:moveTo>
                      <a:cubicBezTo>
                        <a:pt x="439" y="227"/>
                        <a:pt x="446" y="228"/>
                        <a:pt x="452" y="232"/>
                      </a:cubicBezTo>
                      <a:cubicBezTo>
                        <a:pt x="453" y="233"/>
                        <a:pt x="450" y="241"/>
                        <a:pt x="447" y="250"/>
                      </a:cubicBezTo>
                      <a:cubicBezTo>
                        <a:pt x="439" y="245"/>
                        <a:pt x="432" y="244"/>
                        <a:pt x="429" y="239"/>
                      </a:cubicBezTo>
                      <a:cubicBezTo>
                        <a:pt x="427" y="237"/>
                        <a:pt x="431" y="230"/>
                        <a:pt x="432" y="225"/>
                      </a:cubicBezTo>
                      <a:close/>
                      <a:moveTo>
                        <a:pt x="758" y="557"/>
                      </a:moveTo>
                      <a:cubicBezTo>
                        <a:pt x="759" y="569"/>
                        <a:pt x="755" y="578"/>
                        <a:pt x="747" y="587"/>
                      </a:cubicBezTo>
                      <a:cubicBezTo>
                        <a:pt x="719" y="612"/>
                        <a:pt x="687" y="629"/>
                        <a:pt x="653" y="645"/>
                      </a:cubicBezTo>
                      <a:cubicBezTo>
                        <a:pt x="634" y="654"/>
                        <a:pt x="614" y="660"/>
                        <a:pt x="594" y="667"/>
                      </a:cubicBezTo>
                      <a:cubicBezTo>
                        <a:pt x="594" y="667"/>
                        <a:pt x="594" y="667"/>
                        <a:pt x="594" y="667"/>
                      </a:cubicBezTo>
                      <a:cubicBezTo>
                        <a:pt x="572" y="674"/>
                        <a:pt x="552" y="682"/>
                        <a:pt x="530" y="690"/>
                      </a:cubicBezTo>
                      <a:cubicBezTo>
                        <a:pt x="490" y="704"/>
                        <a:pt x="448" y="704"/>
                        <a:pt x="406" y="702"/>
                      </a:cubicBezTo>
                      <a:cubicBezTo>
                        <a:pt x="398" y="701"/>
                        <a:pt x="391" y="699"/>
                        <a:pt x="386" y="691"/>
                      </a:cubicBezTo>
                      <a:cubicBezTo>
                        <a:pt x="356" y="642"/>
                        <a:pt x="341" y="589"/>
                        <a:pt x="343" y="531"/>
                      </a:cubicBezTo>
                      <a:cubicBezTo>
                        <a:pt x="343" y="522"/>
                        <a:pt x="348" y="512"/>
                        <a:pt x="354" y="504"/>
                      </a:cubicBezTo>
                      <a:cubicBezTo>
                        <a:pt x="376" y="474"/>
                        <a:pt x="408" y="456"/>
                        <a:pt x="441" y="442"/>
                      </a:cubicBezTo>
                      <a:cubicBezTo>
                        <a:pt x="499" y="418"/>
                        <a:pt x="559" y="400"/>
                        <a:pt x="620" y="389"/>
                      </a:cubicBezTo>
                      <a:cubicBezTo>
                        <a:pt x="622" y="389"/>
                        <a:pt x="623" y="388"/>
                        <a:pt x="624" y="388"/>
                      </a:cubicBezTo>
                      <a:cubicBezTo>
                        <a:pt x="675" y="380"/>
                        <a:pt x="697" y="393"/>
                        <a:pt x="723" y="438"/>
                      </a:cubicBezTo>
                      <a:cubicBezTo>
                        <a:pt x="745" y="475"/>
                        <a:pt x="756" y="514"/>
                        <a:pt x="758" y="557"/>
                      </a:cubicBezTo>
                      <a:close/>
                      <a:moveTo>
                        <a:pt x="388" y="771"/>
                      </a:moveTo>
                      <a:cubicBezTo>
                        <a:pt x="385" y="753"/>
                        <a:pt x="387" y="752"/>
                        <a:pt x="405" y="754"/>
                      </a:cubicBezTo>
                      <a:cubicBezTo>
                        <a:pt x="483" y="759"/>
                        <a:pt x="556" y="742"/>
                        <a:pt x="627" y="713"/>
                      </a:cubicBezTo>
                      <a:cubicBezTo>
                        <a:pt x="661" y="699"/>
                        <a:pt x="695" y="683"/>
                        <a:pt x="727" y="666"/>
                      </a:cubicBezTo>
                      <a:cubicBezTo>
                        <a:pt x="744" y="658"/>
                        <a:pt x="760" y="646"/>
                        <a:pt x="775" y="634"/>
                      </a:cubicBezTo>
                      <a:cubicBezTo>
                        <a:pt x="784" y="627"/>
                        <a:pt x="790" y="629"/>
                        <a:pt x="794" y="637"/>
                      </a:cubicBezTo>
                      <a:cubicBezTo>
                        <a:pt x="807" y="658"/>
                        <a:pt x="818" y="680"/>
                        <a:pt x="830" y="701"/>
                      </a:cubicBezTo>
                      <a:cubicBezTo>
                        <a:pt x="836" y="711"/>
                        <a:pt x="841" y="720"/>
                        <a:pt x="848" y="729"/>
                      </a:cubicBezTo>
                      <a:cubicBezTo>
                        <a:pt x="854" y="737"/>
                        <a:pt x="855" y="745"/>
                        <a:pt x="847" y="752"/>
                      </a:cubicBezTo>
                      <a:cubicBezTo>
                        <a:pt x="833" y="764"/>
                        <a:pt x="821" y="777"/>
                        <a:pt x="806" y="788"/>
                      </a:cubicBezTo>
                      <a:cubicBezTo>
                        <a:pt x="754" y="826"/>
                        <a:pt x="696" y="854"/>
                        <a:pt x="612" y="884"/>
                      </a:cubicBezTo>
                      <a:cubicBezTo>
                        <a:pt x="587" y="890"/>
                        <a:pt x="538" y="901"/>
                        <a:pt x="488" y="910"/>
                      </a:cubicBezTo>
                      <a:cubicBezTo>
                        <a:pt x="468" y="914"/>
                        <a:pt x="447" y="911"/>
                        <a:pt x="426" y="911"/>
                      </a:cubicBezTo>
                      <a:cubicBezTo>
                        <a:pt x="418" y="911"/>
                        <a:pt x="413" y="906"/>
                        <a:pt x="411" y="898"/>
                      </a:cubicBezTo>
                      <a:cubicBezTo>
                        <a:pt x="404" y="855"/>
                        <a:pt x="395" y="813"/>
                        <a:pt x="388" y="771"/>
                      </a:cubicBezTo>
                      <a:close/>
                      <a:moveTo>
                        <a:pt x="779" y="471"/>
                      </a:moveTo>
                      <a:cubicBezTo>
                        <a:pt x="785" y="464"/>
                        <a:pt x="793" y="459"/>
                        <a:pt x="797" y="451"/>
                      </a:cubicBezTo>
                      <a:cubicBezTo>
                        <a:pt x="800" y="444"/>
                        <a:pt x="800" y="435"/>
                        <a:pt x="802" y="427"/>
                      </a:cubicBezTo>
                      <a:cubicBezTo>
                        <a:pt x="815" y="449"/>
                        <a:pt x="815" y="470"/>
                        <a:pt x="811" y="495"/>
                      </a:cubicBezTo>
                      <a:cubicBezTo>
                        <a:pt x="800" y="472"/>
                        <a:pt x="800" y="472"/>
                        <a:pt x="779" y="471"/>
                      </a:cubicBezTo>
                      <a:close/>
                      <a:moveTo>
                        <a:pt x="287" y="608"/>
                      </a:moveTo>
                      <a:cubicBezTo>
                        <a:pt x="278" y="616"/>
                        <a:pt x="269" y="624"/>
                        <a:pt x="273" y="639"/>
                      </a:cubicBezTo>
                      <a:cubicBezTo>
                        <a:pt x="261" y="621"/>
                        <a:pt x="248" y="604"/>
                        <a:pt x="243" y="583"/>
                      </a:cubicBezTo>
                      <a:cubicBezTo>
                        <a:pt x="244" y="583"/>
                        <a:pt x="246" y="582"/>
                        <a:pt x="247" y="582"/>
                      </a:cubicBezTo>
                      <a:cubicBezTo>
                        <a:pt x="260" y="590"/>
                        <a:pt x="273" y="599"/>
                        <a:pt x="287" y="608"/>
                      </a:cubicBezTo>
                      <a:close/>
                      <a:moveTo>
                        <a:pt x="273" y="985"/>
                      </a:moveTo>
                      <a:cubicBezTo>
                        <a:pt x="272" y="975"/>
                        <a:pt x="266" y="965"/>
                        <a:pt x="263" y="955"/>
                      </a:cubicBezTo>
                      <a:cubicBezTo>
                        <a:pt x="288" y="959"/>
                        <a:pt x="311" y="963"/>
                        <a:pt x="335" y="964"/>
                      </a:cubicBezTo>
                      <a:cubicBezTo>
                        <a:pt x="371" y="967"/>
                        <a:pt x="408" y="970"/>
                        <a:pt x="445" y="969"/>
                      </a:cubicBezTo>
                      <a:cubicBezTo>
                        <a:pt x="509" y="968"/>
                        <a:pt x="573" y="963"/>
                        <a:pt x="635" y="944"/>
                      </a:cubicBezTo>
                      <a:cubicBezTo>
                        <a:pt x="673" y="932"/>
                        <a:pt x="710" y="917"/>
                        <a:pt x="746" y="902"/>
                      </a:cubicBezTo>
                      <a:cubicBezTo>
                        <a:pt x="784" y="886"/>
                        <a:pt x="823" y="869"/>
                        <a:pt x="859" y="850"/>
                      </a:cubicBezTo>
                      <a:cubicBezTo>
                        <a:pt x="883" y="837"/>
                        <a:pt x="903" y="819"/>
                        <a:pt x="924" y="802"/>
                      </a:cubicBezTo>
                      <a:cubicBezTo>
                        <a:pt x="951" y="779"/>
                        <a:pt x="976" y="754"/>
                        <a:pt x="1003" y="730"/>
                      </a:cubicBezTo>
                      <a:cubicBezTo>
                        <a:pt x="1006" y="727"/>
                        <a:pt x="1011" y="727"/>
                        <a:pt x="1015" y="725"/>
                      </a:cubicBezTo>
                      <a:cubicBezTo>
                        <a:pt x="1015" y="730"/>
                        <a:pt x="1017" y="736"/>
                        <a:pt x="1014" y="739"/>
                      </a:cubicBezTo>
                      <a:cubicBezTo>
                        <a:pt x="992" y="767"/>
                        <a:pt x="970" y="795"/>
                        <a:pt x="946" y="821"/>
                      </a:cubicBezTo>
                      <a:cubicBezTo>
                        <a:pt x="906" y="865"/>
                        <a:pt x="856" y="896"/>
                        <a:pt x="803" y="923"/>
                      </a:cubicBezTo>
                      <a:cubicBezTo>
                        <a:pt x="709" y="972"/>
                        <a:pt x="609" y="1005"/>
                        <a:pt x="502" y="1015"/>
                      </a:cubicBezTo>
                      <a:cubicBezTo>
                        <a:pt x="433" y="1021"/>
                        <a:pt x="364" y="1021"/>
                        <a:pt x="295" y="1006"/>
                      </a:cubicBezTo>
                      <a:cubicBezTo>
                        <a:pt x="283" y="1003"/>
                        <a:pt x="275" y="998"/>
                        <a:pt x="273" y="985"/>
                      </a:cubicBezTo>
                      <a:close/>
                      <a:moveTo>
                        <a:pt x="37" y="1244"/>
                      </a:moveTo>
                      <a:cubicBezTo>
                        <a:pt x="42" y="1238"/>
                        <a:pt x="45" y="1233"/>
                        <a:pt x="48" y="1229"/>
                      </a:cubicBezTo>
                      <a:cubicBezTo>
                        <a:pt x="85" y="1190"/>
                        <a:pt x="120" y="1151"/>
                        <a:pt x="158" y="1113"/>
                      </a:cubicBezTo>
                      <a:cubicBezTo>
                        <a:pt x="181" y="1090"/>
                        <a:pt x="206" y="1071"/>
                        <a:pt x="231" y="1049"/>
                      </a:cubicBezTo>
                      <a:cubicBezTo>
                        <a:pt x="235" y="1046"/>
                        <a:pt x="239" y="1043"/>
                        <a:pt x="242" y="1039"/>
                      </a:cubicBezTo>
                      <a:cubicBezTo>
                        <a:pt x="254" y="1017"/>
                        <a:pt x="274" y="1017"/>
                        <a:pt x="295" y="1022"/>
                      </a:cubicBezTo>
                      <a:cubicBezTo>
                        <a:pt x="337" y="1034"/>
                        <a:pt x="381" y="1038"/>
                        <a:pt x="424" y="1038"/>
                      </a:cubicBezTo>
                      <a:cubicBezTo>
                        <a:pt x="466" y="1038"/>
                        <a:pt x="508" y="1033"/>
                        <a:pt x="549" y="1028"/>
                      </a:cubicBezTo>
                      <a:cubicBezTo>
                        <a:pt x="621" y="1020"/>
                        <a:pt x="688" y="995"/>
                        <a:pt x="754" y="970"/>
                      </a:cubicBezTo>
                      <a:cubicBezTo>
                        <a:pt x="782" y="960"/>
                        <a:pt x="809" y="946"/>
                        <a:pt x="835" y="931"/>
                      </a:cubicBezTo>
                      <a:cubicBezTo>
                        <a:pt x="865" y="914"/>
                        <a:pt x="895" y="897"/>
                        <a:pt x="922" y="876"/>
                      </a:cubicBezTo>
                      <a:cubicBezTo>
                        <a:pt x="970" y="837"/>
                        <a:pt x="1014" y="793"/>
                        <a:pt x="1043" y="737"/>
                      </a:cubicBezTo>
                      <a:cubicBezTo>
                        <a:pt x="1048" y="728"/>
                        <a:pt x="1054" y="728"/>
                        <a:pt x="1062" y="730"/>
                      </a:cubicBezTo>
                      <a:cubicBezTo>
                        <a:pt x="1095" y="737"/>
                        <a:pt x="1129" y="744"/>
                        <a:pt x="1162" y="752"/>
                      </a:cubicBezTo>
                      <a:cubicBezTo>
                        <a:pt x="1182" y="756"/>
                        <a:pt x="1203" y="761"/>
                        <a:pt x="1222" y="766"/>
                      </a:cubicBezTo>
                      <a:cubicBezTo>
                        <a:pt x="1248" y="773"/>
                        <a:pt x="1272" y="782"/>
                        <a:pt x="1297" y="789"/>
                      </a:cubicBezTo>
                      <a:cubicBezTo>
                        <a:pt x="1303" y="791"/>
                        <a:pt x="1309" y="792"/>
                        <a:pt x="1320" y="795"/>
                      </a:cubicBezTo>
                      <a:cubicBezTo>
                        <a:pt x="1305" y="814"/>
                        <a:pt x="1293" y="830"/>
                        <a:pt x="1279" y="845"/>
                      </a:cubicBezTo>
                      <a:cubicBezTo>
                        <a:pt x="1261" y="863"/>
                        <a:pt x="1241" y="881"/>
                        <a:pt x="1221" y="898"/>
                      </a:cubicBezTo>
                      <a:cubicBezTo>
                        <a:pt x="1176" y="933"/>
                        <a:pt x="1131" y="970"/>
                        <a:pt x="1084" y="1003"/>
                      </a:cubicBezTo>
                      <a:cubicBezTo>
                        <a:pt x="999" y="1064"/>
                        <a:pt x="906" y="1111"/>
                        <a:pt x="807" y="1147"/>
                      </a:cubicBezTo>
                      <a:cubicBezTo>
                        <a:pt x="725" y="1177"/>
                        <a:pt x="639" y="1195"/>
                        <a:pt x="554" y="1214"/>
                      </a:cubicBezTo>
                      <a:cubicBezTo>
                        <a:pt x="532" y="1218"/>
                        <a:pt x="510" y="1224"/>
                        <a:pt x="488" y="1228"/>
                      </a:cubicBezTo>
                      <a:cubicBezTo>
                        <a:pt x="449" y="1233"/>
                        <a:pt x="410" y="1238"/>
                        <a:pt x="371" y="1242"/>
                      </a:cubicBezTo>
                      <a:cubicBezTo>
                        <a:pt x="328" y="1246"/>
                        <a:pt x="285" y="1248"/>
                        <a:pt x="242" y="1250"/>
                      </a:cubicBezTo>
                      <a:cubicBezTo>
                        <a:pt x="223" y="1251"/>
                        <a:pt x="204" y="1249"/>
                        <a:pt x="184" y="1249"/>
                      </a:cubicBezTo>
                      <a:cubicBezTo>
                        <a:pt x="140" y="1248"/>
                        <a:pt x="96" y="1247"/>
                        <a:pt x="52" y="1246"/>
                      </a:cubicBezTo>
                      <a:cubicBezTo>
                        <a:pt x="48" y="1246"/>
                        <a:pt x="44" y="1245"/>
                        <a:pt x="37" y="1244"/>
                      </a:cubicBezTo>
                      <a:close/>
                      <a:moveTo>
                        <a:pt x="1331" y="850"/>
                      </a:moveTo>
                      <a:cubicBezTo>
                        <a:pt x="1309" y="913"/>
                        <a:pt x="1274" y="969"/>
                        <a:pt x="1232" y="1020"/>
                      </a:cubicBezTo>
                      <a:cubicBezTo>
                        <a:pt x="1212" y="1045"/>
                        <a:pt x="1193" y="1070"/>
                        <a:pt x="1172" y="1092"/>
                      </a:cubicBezTo>
                      <a:cubicBezTo>
                        <a:pt x="1148" y="1117"/>
                        <a:pt x="1124" y="1142"/>
                        <a:pt x="1096" y="1162"/>
                      </a:cubicBezTo>
                      <a:cubicBezTo>
                        <a:pt x="1047" y="1197"/>
                        <a:pt x="996" y="1230"/>
                        <a:pt x="944" y="1260"/>
                      </a:cubicBezTo>
                      <a:cubicBezTo>
                        <a:pt x="878" y="1297"/>
                        <a:pt x="807" y="1322"/>
                        <a:pt x="734" y="1340"/>
                      </a:cubicBezTo>
                      <a:cubicBezTo>
                        <a:pt x="631" y="1365"/>
                        <a:pt x="528" y="1382"/>
                        <a:pt x="421" y="1378"/>
                      </a:cubicBezTo>
                      <a:cubicBezTo>
                        <a:pt x="350" y="1375"/>
                        <a:pt x="282" y="1366"/>
                        <a:pt x="216" y="1340"/>
                      </a:cubicBezTo>
                      <a:cubicBezTo>
                        <a:pt x="179" y="1326"/>
                        <a:pt x="142" y="1309"/>
                        <a:pt x="106" y="1292"/>
                      </a:cubicBezTo>
                      <a:cubicBezTo>
                        <a:pt x="93" y="1286"/>
                        <a:pt x="80" y="1279"/>
                        <a:pt x="66" y="1272"/>
                      </a:cubicBezTo>
                      <a:cubicBezTo>
                        <a:pt x="66" y="1271"/>
                        <a:pt x="67" y="1270"/>
                        <a:pt x="67" y="1268"/>
                      </a:cubicBezTo>
                      <a:cubicBezTo>
                        <a:pt x="84" y="1268"/>
                        <a:pt x="100" y="1267"/>
                        <a:pt x="117" y="1267"/>
                      </a:cubicBezTo>
                      <a:cubicBezTo>
                        <a:pt x="201" y="1267"/>
                        <a:pt x="284" y="1273"/>
                        <a:pt x="368" y="1263"/>
                      </a:cubicBezTo>
                      <a:cubicBezTo>
                        <a:pt x="396" y="1260"/>
                        <a:pt x="425" y="1260"/>
                        <a:pt x="453" y="1256"/>
                      </a:cubicBezTo>
                      <a:cubicBezTo>
                        <a:pt x="491" y="1250"/>
                        <a:pt x="528" y="1242"/>
                        <a:pt x="565" y="1234"/>
                      </a:cubicBezTo>
                      <a:cubicBezTo>
                        <a:pt x="632" y="1219"/>
                        <a:pt x="699" y="1206"/>
                        <a:pt x="763" y="1186"/>
                      </a:cubicBezTo>
                      <a:cubicBezTo>
                        <a:pt x="855" y="1157"/>
                        <a:pt x="943" y="1120"/>
                        <a:pt x="1024" y="1069"/>
                      </a:cubicBezTo>
                      <a:cubicBezTo>
                        <a:pt x="1087" y="1029"/>
                        <a:pt x="1148" y="986"/>
                        <a:pt x="1205" y="938"/>
                      </a:cubicBezTo>
                      <a:cubicBezTo>
                        <a:pt x="1236" y="912"/>
                        <a:pt x="1268" y="886"/>
                        <a:pt x="1299" y="858"/>
                      </a:cubicBezTo>
                      <a:cubicBezTo>
                        <a:pt x="1309" y="850"/>
                        <a:pt x="1316" y="839"/>
                        <a:pt x="1325" y="829"/>
                      </a:cubicBezTo>
                      <a:cubicBezTo>
                        <a:pt x="1329" y="826"/>
                        <a:pt x="1332" y="823"/>
                        <a:pt x="1336" y="820"/>
                      </a:cubicBezTo>
                      <a:cubicBezTo>
                        <a:pt x="1337" y="821"/>
                        <a:pt x="1338" y="821"/>
                        <a:pt x="1339" y="822"/>
                      </a:cubicBezTo>
                      <a:cubicBezTo>
                        <a:pt x="1336" y="831"/>
                        <a:pt x="1335" y="841"/>
                        <a:pt x="1331" y="85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9" name="Freeform: Shape 11598"/>
                <p:cNvSpPr>
                  <a:spLocks noEditPoints="1"/>
                </p:cNvSpPr>
                <p:nvPr/>
              </p:nvSpPr>
              <p:spPr bwMode="auto">
                <a:xfrm>
                  <a:off x="5030" y="1543"/>
                  <a:ext cx="1219" cy="1317"/>
                </a:xfrm>
                <a:custGeom>
                  <a:avLst/>
                  <a:gdLst>
                    <a:gd name="T0" fmla="*/ 216 w 826"/>
                    <a:gd name="T1" fmla="*/ 838 h 894"/>
                    <a:gd name="T2" fmla="*/ 216 w 826"/>
                    <a:gd name="T3" fmla="*/ 740 h 894"/>
                    <a:gd name="T4" fmla="*/ 193 w 826"/>
                    <a:gd name="T5" fmla="*/ 689 h 894"/>
                    <a:gd name="T6" fmla="*/ 155 w 826"/>
                    <a:gd name="T7" fmla="*/ 615 h 894"/>
                    <a:gd name="T8" fmla="*/ 136 w 826"/>
                    <a:gd name="T9" fmla="*/ 601 h 894"/>
                    <a:gd name="T10" fmla="*/ 115 w 826"/>
                    <a:gd name="T11" fmla="*/ 641 h 894"/>
                    <a:gd name="T12" fmla="*/ 76 w 826"/>
                    <a:gd name="T13" fmla="*/ 578 h 894"/>
                    <a:gd name="T14" fmla="*/ 106 w 826"/>
                    <a:gd name="T15" fmla="*/ 551 h 894"/>
                    <a:gd name="T16" fmla="*/ 121 w 826"/>
                    <a:gd name="T17" fmla="*/ 552 h 894"/>
                    <a:gd name="T18" fmla="*/ 181 w 826"/>
                    <a:gd name="T19" fmla="*/ 370 h 894"/>
                    <a:gd name="T20" fmla="*/ 292 w 826"/>
                    <a:gd name="T21" fmla="*/ 285 h 894"/>
                    <a:gd name="T22" fmla="*/ 265 w 826"/>
                    <a:gd name="T23" fmla="*/ 200 h 894"/>
                    <a:gd name="T24" fmla="*/ 310 w 826"/>
                    <a:gd name="T25" fmla="*/ 221 h 894"/>
                    <a:gd name="T26" fmla="*/ 362 w 826"/>
                    <a:gd name="T27" fmla="*/ 286 h 894"/>
                    <a:gd name="T28" fmla="*/ 594 w 826"/>
                    <a:gd name="T29" fmla="*/ 360 h 894"/>
                    <a:gd name="T30" fmla="*/ 626 w 826"/>
                    <a:gd name="T31" fmla="*/ 436 h 894"/>
                    <a:gd name="T32" fmla="*/ 646 w 826"/>
                    <a:gd name="T33" fmla="*/ 390 h 894"/>
                    <a:gd name="T34" fmla="*/ 670 w 826"/>
                    <a:gd name="T35" fmla="*/ 468 h 894"/>
                    <a:gd name="T36" fmla="*/ 640 w 826"/>
                    <a:gd name="T37" fmla="*/ 475 h 894"/>
                    <a:gd name="T38" fmla="*/ 630 w 826"/>
                    <a:gd name="T39" fmla="*/ 464 h 894"/>
                    <a:gd name="T40" fmla="*/ 629 w 826"/>
                    <a:gd name="T41" fmla="*/ 505 h 894"/>
                    <a:gd name="T42" fmla="*/ 645 w 826"/>
                    <a:gd name="T43" fmla="*/ 586 h 894"/>
                    <a:gd name="T44" fmla="*/ 682 w 826"/>
                    <a:gd name="T45" fmla="*/ 663 h 894"/>
                    <a:gd name="T46" fmla="*/ 750 w 826"/>
                    <a:gd name="T47" fmla="*/ 670 h 894"/>
                    <a:gd name="T48" fmla="*/ 823 w 826"/>
                    <a:gd name="T49" fmla="*/ 649 h 894"/>
                    <a:gd name="T50" fmla="*/ 741 w 826"/>
                    <a:gd name="T51" fmla="*/ 454 h 894"/>
                    <a:gd name="T52" fmla="*/ 557 w 826"/>
                    <a:gd name="T53" fmla="*/ 180 h 894"/>
                    <a:gd name="T54" fmla="*/ 288 w 826"/>
                    <a:gd name="T55" fmla="*/ 2 h 894"/>
                    <a:gd name="T56" fmla="*/ 112 w 826"/>
                    <a:gd name="T57" fmla="*/ 64 h 894"/>
                    <a:gd name="T58" fmla="*/ 38 w 826"/>
                    <a:gd name="T59" fmla="*/ 176 h 894"/>
                    <a:gd name="T60" fmla="*/ 52 w 826"/>
                    <a:gd name="T61" fmla="*/ 690 h 894"/>
                    <a:gd name="T62" fmla="*/ 99 w 826"/>
                    <a:gd name="T63" fmla="*/ 877 h 894"/>
                    <a:gd name="T64" fmla="*/ 336 w 826"/>
                    <a:gd name="T65" fmla="*/ 120 h 894"/>
                    <a:gd name="T66" fmla="*/ 407 w 826"/>
                    <a:gd name="T67" fmla="*/ 222 h 894"/>
                    <a:gd name="T68" fmla="*/ 388 w 826"/>
                    <a:gd name="T69" fmla="*/ 220 h 894"/>
                    <a:gd name="T70" fmla="*/ 341 w 826"/>
                    <a:gd name="T71" fmla="*/ 132 h 894"/>
                    <a:gd name="T72" fmla="*/ 336 w 826"/>
                    <a:gd name="T73" fmla="*/ 120 h 894"/>
                    <a:gd name="T74" fmla="*/ 357 w 826"/>
                    <a:gd name="T75" fmla="*/ 221 h 894"/>
                    <a:gd name="T76" fmla="*/ 322 w 826"/>
                    <a:gd name="T77" fmla="*/ 166 h 894"/>
                    <a:gd name="T78" fmla="*/ 222 w 826"/>
                    <a:gd name="T79" fmla="*/ 207 h 894"/>
                    <a:gd name="T80" fmla="*/ 235 w 826"/>
                    <a:gd name="T81" fmla="*/ 212 h 894"/>
                    <a:gd name="T82" fmla="*/ 220 w 826"/>
                    <a:gd name="T83" fmla="*/ 239 h 894"/>
                    <a:gd name="T84" fmla="*/ 158 w 826"/>
                    <a:gd name="T85" fmla="*/ 190 h 894"/>
                    <a:gd name="T86" fmla="*/ 171 w 826"/>
                    <a:gd name="T87" fmla="*/ 180 h 894"/>
                    <a:gd name="T88" fmla="*/ 174 w 826"/>
                    <a:gd name="T89" fmla="*/ 228 h 894"/>
                    <a:gd name="T90" fmla="*/ 176 w 826"/>
                    <a:gd name="T91" fmla="*/ 28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6" h="894">
                      <a:moveTo>
                        <a:pt x="120" y="887"/>
                      </a:moveTo>
                      <a:cubicBezTo>
                        <a:pt x="152" y="871"/>
                        <a:pt x="184" y="854"/>
                        <a:pt x="216" y="838"/>
                      </a:cubicBezTo>
                      <a:cubicBezTo>
                        <a:pt x="227" y="832"/>
                        <a:pt x="229" y="824"/>
                        <a:pt x="227" y="812"/>
                      </a:cubicBezTo>
                      <a:cubicBezTo>
                        <a:pt x="223" y="788"/>
                        <a:pt x="220" y="764"/>
                        <a:pt x="216" y="740"/>
                      </a:cubicBezTo>
                      <a:cubicBezTo>
                        <a:pt x="216" y="737"/>
                        <a:pt x="216" y="733"/>
                        <a:pt x="214" y="732"/>
                      </a:cubicBezTo>
                      <a:cubicBezTo>
                        <a:pt x="199" y="721"/>
                        <a:pt x="198" y="704"/>
                        <a:pt x="193" y="689"/>
                      </a:cubicBezTo>
                      <a:cubicBezTo>
                        <a:pt x="191" y="681"/>
                        <a:pt x="188" y="672"/>
                        <a:pt x="184" y="665"/>
                      </a:cubicBezTo>
                      <a:cubicBezTo>
                        <a:pt x="175" y="648"/>
                        <a:pt x="165" y="631"/>
                        <a:pt x="155" y="615"/>
                      </a:cubicBezTo>
                      <a:cubicBezTo>
                        <a:pt x="151" y="609"/>
                        <a:pt x="146" y="604"/>
                        <a:pt x="141" y="599"/>
                      </a:cubicBezTo>
                      <a:cubicBezTo>
                        <a:pt x="140" y="599"/>
                        <a:pt x="138" y="600"/>
                        <a:pt x="136" y="601"/>
                      </a:cubicBezTo>
                      <a:cubicBezTo>
                        <a:pt x="137" y="611"/>
                        <a:pt x="138" y="621"/>
                        <a:pt x="137" y="631"/>
                      </a:cubicBezTo>
                      <a:cubicBezTo>
                        <a:pt x="136" y="644"/>
                        <a:pt x="125" y="649"/>
                        <a:pt x="115" y="641"/>
                      </a:cubicBezTo>
                      <a:cubicBezTo>
                        <a:pt x="110" y="638"/>
                        <a:pt x="107" y="633"/>
                        <a:pt x="104" y="628"/>
                      </a:cubicBezTo>
                      <a:cubicBezTo>
                        <a:pt x="94" y="612"/>
                        <a:pt x="85" y="595"/>
                        <a:pt x="76" y="578"/>
                      </a:cubicBezTo>
                      <a:cubicBezTo>
                        <a:pt x="71" y="569"/>
                        <a:pt x="68" y="560"/>
                        <a:pt x="77" y="552"/>
                      </a:cubicBezTo>
                      <a:cubicBezTo>
                        <a:pt x="86" y="544"/>
                        <a:pt x="96" y="545"/>
                        <a:pt x="106" y="551"/>
                      </a:cubicBezTo>
                      <a:cubicBezTo>
                        <a:pt x="112" y="555"/>
                        <a:pt x="117" y="560"/>
                        <a:pt x="126" y="567"/>
                      </a:cubicBezTo>
                      <a:cubicBezTo>
                        <a:pt x="124" y="559"/>
                        <a:pt x="122" y="556"/>
                        <a:pt x="121" y="552"/>
                      </a:cubicBezTo>
                      <a:cubicBezTo>
                        <a:pt x="120" y="525"/>
                        <a:pt x="113" y="498"/>
                        <a:pt x="118" y="472"/>
                      </a:cubicBezTo>
                      <a:cubicBezTo>
                        <a:pt x="126" y="431"/>
                        <a:pt x="148" y="398"/>
                        <a:pt x="181" y="370"/>
                      </a:cubicBezTo>
                      <a:cubicBezTo>
                        <a:pt x="210" y="345"/>
                        <a:pt x="242" y="326"/>
                        <a:pt x="278" y="312"/>
                      </a:cubicBezTo>
                      <a:cubicBezTo>
                        <a:pt x="297" y="305"/>
                        <a:pt x="298" y="304"/>
                        <a:pt x="292" y="285"/>
                      </a:cubicBezTo>
                      <a:cubicBezTo>
                        <a:pt x="286" y="265"/>
                        <a:pt x="285" y="243"/>
                        <a:pt x="266" y="229"/>
                      </a:cubicBezTo>
                      <a:cubicBezTo>
                        <a:pt x="257" y="222"/>
                        <a:pt x="258" y="208"/>
                        <a:pt x="265" y="200"/>
                      </a:cubicBezTo>
                      <a:cubicBezTo>
                        <a:pt x="273" y="190"/>
                        <a:pt x="287" y="190"/>
                        <a:pt x="301" y="198"/>
                      </a:cubicBezTo>
                      <a:cubicBezTo>
                        <a:pt x="311" y="203"/>
                        <a:pt x="317" y="211"/>
                        <a:pt x="310" y="221"/>
                      </a:cubicBezTo>
                      <a:cubicBezTo>
                        <a:pt x="300" y="234"/>
                        <a:pt x="306" y="245"/>
                        <a:pt x="311" y="258"/>
                      </a:cubicBezTo>
                      <a:cubicBezTo>
                        <a:pt x="325" y="294"/>
                        <a:pt x="325" y="293"/>
                        <a:pt x="362" y="286"/>
                      </a:cubicBezTo>
                      <a:cubicBezTo>
                        <a:pt x="423" y="275"/>
                        <a:pt x="484" y="272"/>
                        <a:pt x="541" y="303"/>
                      </a:cubicBezTo>
                      <a:cubicBezTo>
                        <a:pt x="565" y="316"/>
                        <a:pt x="586" y="330"/>
                        <a:pt x="594" y="360"/>
                      </a:cubicBezTo>
                      <a:cubicBezTo>
                        <a:pt x="601" y="385"/>
                        <a:pt x="612" y="410"/>
                        <a:pt x="621" y="435"/>
                      </a:cubicBezTo>
                      <a:cubicBezTo>
                        <a:pt x="623" y="435"/>
                        <a:pt x="624" y="435"/>
                        <a:pt x="626" y="436"/>
                      </a:cubicBezTo>
                      <a:cubicBezTo>
                        <a:pt x="629" y="425"/>
                        <a:pt x="631" y="413"/>
                        <a:pt x="635" y="403"/>
                      </a:cubicBezTo>
                      <a:cubicBezTo>
                        <a:pt x="637" y="398"/>
                        <a:pt x="643" y="390"/>
                        <a:pt x="646" y="390"/>
                      </a:cubicBezTo>
                      <a:cubicBezTo>
                        <a:pt x="652" y="391"/>
                        <a:pt x="658" y="397"/>
                        <a:pt x="661" y="402"/>
                      </a:cubicBezTo>
                      <a:cubicBezTo>
                        <a:pt x="670" y="423"/>
                        <a:pt x="672" y="445"/>
                        <a:pt x="670" y="468"/>
                      </a:cubicBezTo>
                      <a:cubicBezTo>
                        <a:pt x="669" y="475"/>
                        <a:pt x="670" y="485"/>
                        <a:pt x="661" y="485"/>
                      </a:cubicBezTo>
                      <a:cubicBezTo>
                        <a:pt x="654" y="485"/>
                        <a:pt x="647" y="479"/>
                        <a:pt x="640" y="475"/>
                      </a:cubicBezTo>
                      <a:cubicBezTo>
                        <a:pt x="639" y="474"/>
                        <a:pt x="639" y="470"/>
                        <a:pt x="637" y="468"/>
                      </a:cubicBezTo>
                      <a:cubicBezTo>
                        <a:pt x="635" y="466"/>
                        <a:pt x="632" y="465"/>
                        <a:pt x="630" y="464"/>
                      </a:cubicBezTo>
                      <a:cubicBezTo>
                        <a:pt x="629" y="466"/>
                        <a:pt x="626" y="469"/>
                        <a:pt x="626" y="471"/>
                      </a:cubicBezTo>
                      <a:cubicBezTo>
                        <a:pt x="627" y="482"/>
                        <a:pt x="629" y="494"/>
                        <a:pt x="629" y="505"/>
                      </a:cubicBezTo>
                      <a:cubicBezTo>
                        <a:pt x="629" y="524"/>
                        <a:pt x="631" y="543"/>
                        <a:pt x="644" y="557"/>
                      </a:cubicBezTo>
                      <a:cubicBezTo>
                        <a:pt x="652" y="568"/>
                        <a:pt x="650" y="576"/>
                        <a:pt x="645" y="586"/>
                      </a:cubicBezTo>
                      <a:cubicBezTo>
                        <a:pt x="643" y="591"/>
                        <a:pt x="642" y="599"/>
                        <a:pt x="645" y="603"/>
                      </a:cubicBezTo>
                      <a:cubicBezTo>
                        <a:pt x="657" y="623"/>
                        <a:pt x="670" y="643"/>
                        <a:pt x="682" y="663"/>
                      </a:cubicBezTo>
                      <a:cubicBezTo>
                        <a:pt x="688" y="673"/>
                        <a:pt x="695" y="678"/>
                        <a:pt x="707" y="675"/>
                      </a:cubicBezTo>
                      <a:cubicBezTo>
                        <a:pt x="721" y="673"/>
                        <a:pt x="735" y="672"/>
                        <a:pt x="750" y="670"/>
                      </a:cubicBezTo>
                      <a:cubicBezTo>
                        <a:pt x="771" y="668"/>
                        <a:pt x="792" y="666"/>
                        <a:pt x="813" y="664"/>
                      </a:cubicBezTo>
                      <a:cubicBezTo>
                        <a:pt x="823" y="663"/>
                        <a:pt x="826" y="658"/>
                        <a:pt x="823" y="649"/>
                      </a:cubicBezTo>
                      <a:cubicBezTo>
                        <a:pt x="821" y="645"/>
                        <a:pt x="820" y="641"/>
                        <a:pt x="818" y="637"/>
                      </a:cubicBezTo>
                      <a:cubicBezTo>
                        <a:pt x="793" y="576"/>
                        <a:pt x="767" y="515"/>
                        <a:pt x="741" y="454"/>
                      </a:cubicBezTo>
                      <a:cubicBezTo>
                        <a:pt x="720" y="403"/>
                        <a:pt x="695" y="354"/>
                        <a:pt x="662" y="310"/>
                      </a:cubicBezTo>
                      <a:cubicBezTo>
                        <a:pt x="628" y="265"/>
                        <a:pt x="592" y="224"/>
                        <a:pt x="557" y="180"/>
                      </a:cubicBezTo>
                      <a:cubicBezTo>
                        <a:pt x="509" y="119"/>
                        <a:pt x="452" y="68"/>
                        <a:pt x="384" y="31"/>
                      </a:cubicBezTo>
                      <a:cubicBezTo>
                        <a:pt x="354" y="14"/>
                        <a:pt x="323" y="0"/>
                        <a:pt x="288" y="2"/>
                      </a:cubicBezTo>
                      <a:cubicBezTo>
                        <a:pt x="264" y="2"/>
                        <a:pt x="241" y="3"/>
                        <a:pt x="217" y="8"/>
                      </a:cubicBezTo>
                      <a:cubicBezTo>
                        <a:pt x="177" y="16"/>
                        <a:pt x="139" y="31"/>
                        <a:pt x="112" y="64"/>
                      </a:cubicBezTo>
                      <a:cubicBezTo>
                        <a:pt x="101" y="78"/>
                        <a:pt x="88" y="91"/>
                        <a:pt x="79" y="107"/>
                      </a:cubicBezTo>
                      <a:cubicBezTo>
                        <a:pt x="64" y="129"/>
                        <a:pt x="47" y="151"/>
                        <a:pt x="38" y="176"/>
                      </a:cubicBezTo>
                      <a:cubicBezTo>
                        <a:pt x="5" y="271"/>
                        <a:pt x="0" y="370"/>
                        <a:pt x="7" y="470"/>
                      </a:cubicBezTo>
                      <a:cubicBezTo>
                        <a:pt x="12" y="545"/>
                        <a:pt x="34" y="617"/>
                        <a:pt x="52" y="690"/>
                      </a:cubicBezTo>
                      <a:cubicBezTo>
                        <a:pt x="64" y="737"/>
                        <a:pt x="77" y="784"/>
                        <a:pt x="89" y="831"/>
                      </a:cubicBezTo>
                      <a:cubicBezTo>
                        <a:pt x="92" y="846"/>
                        <a:pt x="94" y="862"/>
                        <a:pt x="99" y="877"/>
                      </a:cubicBezTo>
                      <a:cubicBezTo>
                        <a:pt x="104" y="894"/>
                        <a:pt x="105" y="894"/>
                        <a:pt x="120" y="887"/>
                      </a:cubicBezTo>
                      <a:close/>
                      <a:moveTo>
                        <a:pt x="336" y="120"/>
                      </a:moveTo>
                      <a:cubicBezTo>
                        <a:pt x="342" y="121"/>
                        <a:pt x="349" y="120"/>
                        <a:pt x="355" y="123"/>
                      </a:cubicBezTo>
                      <a:cubicBezTo>
                        <a:pt x="385" y="135"/>
                        <a:pt x="419" y="179"/>
                        <a:pt x="407" y="222"/>
                      </a:cubicBezTo>
                      <a:cubicBezTo>
                        <a:pt x="406" y="227"/>
                        <a:pt x="400" y="230"/>
                        <a:pt x="397" y="234"/>
                      </a:cubicBezTo>
                      <a:cubicBezTo>
                        <a:pt x="394" y="229"/>
                        <a:pt x="389" y="225"/>
                        <a:pt x="388" y="220"/>
                      </a:cubicBezTo>
                      <a:cubicBezTo>
                        <a:pt x="385" y="209"/>
                        <a:pt x="385" y="198"/>
                        <a:pt x="382" y="187"/>
                      </a:cubicBezTo>
                      <a:cubicBezTo>
                        <a:pt x="376" y="163"/>
                        <a:pt x="364" y="143"/>
                        <a:pt x="341" y="132"/>
                      </a:cubicBezTo>
                      <a:cubicBezTo>
                        <a:pt x="338" y="130"/>
                        <a:pt x="336" y="127"/>
                        <a:pt x="334" y="124"/>
                      </a:cubicBezTo>
                      <a:cubicBezTo>
                        <a:pt x="334" y="123"/>
                        <a:pt x="335" y="121"/>
                        <a:pt x="336" y="120"/>
                      </a:cubicBezTo>
                      <a:close/>
                      <a:moveTo>
                        <a:pt x="365" y="201"/>
                      </a:moveTo>
                      <a:cubicBezTo>
                        <a:pt x="365" y="208"/>
                        <a:pt x="361" y="216"/>
                        <a:pt x="357" y="221"/>
                      </a:cubicBezTo>
                      <a:cubicBezTo>
                        <a:pt x="352" y="227"/>
                        <a:pt x="343" y="226"/>
                        <a:pt x="343" y="217"/>
                      </a:cubicBezTo>
                      <a:cubicBezTo>
                        <a:pt x="343" y="198"/>
                        <a:pt x="336" y="182"/>
                        <a:pt x="322" y="166"/>
                      </a:cubicBezTo>
                      <a:cubicBezTo>
                        <a:pt x="347" y="168"/>
                        <a:pt x="365" y="183"/>
                        <a:pt x="365" y="201"/>
                      </a:cubicBezTo>
                      <a:close/>
                      <a:moveTo>
                        <a:pt x="222" y="207"/>
                      </a:moveTo>
                      <a:cubicBezTo>
                        <a:pt x="223" y="205"/>
                        <a:pt x="228" y="204"/>
                        <a:pt x="231" y="203"/>
                      </a:cubicBezTo>
                      <a:cubicBezTo>
                        <a:pt x="233" y="206"/>
                        <a:pt x="235" y="209"/>
                        <a:pt x="235" y="212"/>
                      </a:cubicBezTo>
                      <a:cubicBezTo>
                        <a:pt x="233" y="237"/>
                        <a:pt x="233" y="237"/>
                        <a:pt x="249" y="260"/>
                      </a:cubicBezTo>
                      <a:cubicBezTo>
                        <a:pt x="233" y="260"/>
                        <a:pt x="226" y="255"/>
                        <a:pt x="220" y="239"/>
                      </a:cubicBezTo>
                      <a:cubicBezTo>
                        <a:pt x="216" y="228"/>
                        <a:pt x="215" y="217"/>
                        <a:pt x="222" y="207"/>
                      </a:cubicBezTo>
                      <a:close/>
                      <a:moveTo>
                        <a:pt x="158" y="190"/>
                      </a:moveTo>
                      <a:cubicBezTo>
                        <a:pt x="159" y="188"/>
                        <a:pt x="159" y="186"/>
                        <a:pt x="161" y="185"/>
                      </a:cubicBezTo>
                      <a:cubicBezTo>
                        <a:pt x="164" y="183"/>
                        <a:pt x="168" y="181"/>
                        <a:pt x="171" y="180"/>
                      </a:cubicBezTo>
                      <a:cubicBezTo>
                        <a:pt x="173" y="183"/>
                        <a:pt x="175" y="187"/>
                        <a:pt x="175" y="191"/>
                      </a:cubicBezTo>
                      <a:cubicBezTo>
                        <a:pt x="175" y="203"/>
                        <a:pt x="173" y="215"/>
                        <a:pt x="174" y="228"/>
                      </a:cubicBezTo>
                      <a:cubicBezTo>
                        <a:pt x="176" y="251"/>
                        <a:pt x="186" y="271"/>
                        <a:pt x="205" y="289"/>
                      </a:cubicBezTo>
                      <a:cubicBezTo>
                        <a:pt x="190" y="296"/>
                        <a:pt x="183" y="287"/>
                        <a:pt x="176" y="281"/>
                      </a:cubicBezTo>
                      <a:cubicBezTo>
                        <a:pt x="155" y="263"/>
                        <a:pt x="149" y="209"/>
                        <a:pt x="158" y="190"/>
                      </a:cubicBezTo>
                      <a:close/>
                    </a:path>
                  </a:pathLst>
                </a:custGeom>
                <a:solidFill>
                  <a:srgbClr val="00A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0" name="Freeform: Shape 11599"/>
                <p:cNvSpPr>
                  <a:spLocks noEditPoints="1"/>
                </p:cNvSpPr>
                <p:nvPr/>
              </p:nvSpPr>
              <p:spPr bwMode="auto">
                <a:xfrm>
                  <a:off x="4856" y="2586"/>
                  <a:ext cx="1894" cy="770"/>
                </a:xfrm>
                <a:custGeom>
                  <a:avLst/>
                  <a:gdLst>
                    <a:gd name="T0" fmla="*/ 205 w 1283"/>
                    <a:gd name="T1" fmla="*/ 522 h 523"/>
                    <a:gd name="T2" fmla="*/ 334 w 1283"/>
                    <a:gd name="T3" fmla="*/ 514 h 523"/>
                    <a:gd name="T4" fmla="*/ 451 w 1283"/>
                    <a:gd name="T5" fmla="*/ 500 h 523"/>
                    <a:gd name="T6" fmla="*/ 517 w 1283"/>
                    <a:gd name="T7" fmla="*/ 486 h 523"/>
                    <a:gd name="T8" fmla="*/ 770 w 1283"/>
                    <a:gd name="T9" fmla="*/ 419 h 523"/>
                    <a:gd name="T10" fmla="*/ 1047 w 1283"/>
                    <a:gd name="T11" fmla="*/ 275 h 523"/>
                    <a:gd name="T12" fmla="*/ 1184 w 1283"/>
                    <a:gd name="T13" fmla="*/ 170 h 523"/>
                    <a:gd name="T14" fmla="*/ 1242 w 1283"/>
                    <a:gd name="T15" fmla="*/ 117 h 523"/>
                    <a:gd name="T16" fmla="*/ 1283 w 1283"/>
                    <a:gd name="T17" fmla="*/ 67 h 523"/>
                    <a:gd name="T18" fmla="*/ 1260 w 1283"/>
                    <a:gd name="T19" fmla="*/ 61 h 523"/>
                    <a:gd name="T20" fmla="*/ 1185 w 1283"/>
                    <a:gd name="T21" fmla="*/ 38 h 523"/>
                    <a:gd name="T22" fmla="*/ 1125 w 1283"/>
                    <a:gd name="T23" fmla="*/ 24 h 523"/>
                    <a:gd name="T24" fmla="*/ 1025 w 1283"/>
                    <a:gd name="T25" fmla="*/ 2 h 523"/>
                    <a:gd name="T26" fmla="*/ 1006 w 1283"/>
                    <a:gd name="T27" fmla="*/ 9 h 523"/>
                    <a:gd name="T28" fmla="*/ 885 w 1283"/>
                    <a:gd name="T29" fmla="*/ 148 h 523"/>
                    <a:gd name="T30" fmla="*/ 798 w 1283"/>
                    <a:gd name="T31" fmla="*/ 203 h 523"/>
                    <a:gd name="T32" fmla="*/ 717 w 1283"/>
                    <a:gd name="T33" fmla="*/ 242 h 523"/>
                    <a:gd name="T34" fmla="*/ 512 w 1283"/>
                    <a:gd name="T35" fmla="*/ 300 h 523"/>
                    <a:gd name="T36" fmla="*/ 387 w 1283"/>
                    <a:gd name="T37" fmla="*/ 310 h 523"/>
                    <a:gd name="T38" fmla="*/ 258 w 1283"/>
                    <a:gd name="T39" fmla="*/ 294 h 523"/>
                    <a:gd name="T40" fmla="*/ 205 w 1283"/>
                    <a:gd name="T41" fmla="*/ 311 h 523"/>
                    <a:gd name="T42" fmla="*/ 194 w 1283"/>
                    <a:gd name="T43" fmla="*/ 321 h 523"/>
                    <a:gd name="T44" fmla="*/ 121 w 1283"/>
                    <a:gd name="T45" fmla="*/ 385 h 523"/>
                    <a:gd name="T46" fmla="*/ 11 w 1283"/>
                    <a:gd name="T47" fmla="*/ 501 h 523"/>
                    <a:gd name="T48" fmla="*/ 0 w 1283"/>
                    <a:gd name="T49" fmla="*/ 516 h 523"/>
                    <a:gd name="T50" fmla="*/ 15 w 1283"/>
                    <a:gd name="T51" fmla="*/ 518 h 523"/>
                    <a:gd name="T52" fmla="*/ 147 w 1283"/>
                    <a:gd name="T53" fmla="*/ 521 h 523"/>
                    <a:gd name="T54" fmla="*/ 205 w 1283"/>
                    <a:gd name="T55" fmla="*/ 522 h 523"/>
                    <a:gd name="T56" fmla="*/ 1062 w 1283"/>
                    <a:gd name="T57" fmla="*/ 107 h 523"/>
                    <a:gd name="T58" fmla="*/ 1116 w 1283"/>
                    <a:gd name="T59" fmla="*/ 116 h 523"/>
                    <a:gd name="T60" fmla="*/ 1124 w 1283"/>
                    <a:gd name="T61" fmla="*/ 148 h 523"/>
                    <a:gd name="T62" fmla="*/ 1088 w 1283"/>
                    <a:gd name="T63" fmla="*/ 168 h 523"/>
                    <a:gd name="T64" fmla="*/ 1051 w 1283"/>
                    <a:gd name="T65" fmla="*/ 138 h 523"/>
                    <a:gd name="T66" fmla="*/ 1062 w 1283"/>
                    <a:gd name="T67" fmla="*/ 107 h 523"/>
                    <a:gd name="T68" fmla="*/ 888 w 1283"/>
                    <a:gd name="T69" fmla="*/ 241 h 523"/>
                    <a:gd name="T70" fmla="*/ 937 w 1283"/>
                    <a:gd name="T71" fmla="*/ 266 h 523"/>
                    <a:gd name="T72" fmla="*/ 914 w 1283"/>
                    <a:gd name="T73" fmla="*/ 309 h 523"/>
                    <a:gd name="T74" fmla="*/ 862 w 1283"/>
                    <a:gd name="T75" fmla="*/ 282 h 523"/>
                    <a:gd name="T76" fmla="*/ 888 w 1283"/>
                    <a:gd name="T77" fmla="*/ 241 h 523"/>
                    <a:gd name="T78" fmla="*/ 635 w 1283"/>
                    <a:gd name="T79" fmla="*/ 351 h 523"/>
                    <a:gd name="T80" fmla="*/ 676 w 1283"/>
                    <a:gd name="T81" fmla="*/ 367 h 523"/>
                    <a:gd name="T82" fmla="*/ 657 w 1283"/>
                    <a:gd name="T83" fmla="*/ 409 h 523"/>
                    <a:gd name="T84" fmla="*/ 613 w 1283"/>
                    <a:gd name="T85" fmla="*/ 391 h 523"/>
                    <a:gd name="T86" fmla="*/ 635 w 1283"/>
                    <a:gd name="T87" fmla="*/ 351 h 523"/>
                    <a:gd name="T88" fmla="*/ 361 w 1283"/>
                    <a:gd name="T89" fmla="*/ 405 h 523"/>
                    <a:gd name="T90" fmla="*/ 368 w 1283"/>
                    <a:gd name="T91" fmla="*/ 401 h 523"/>
                    <a:gd name="T92" fmla="*/ 413 w 1283"/>
                    <a:gd name="T93" fmla="*/ 414 h 523"/>
                    <a:gd name="T94" fmla="*/ 391 w 1283"/>
                    <a:gd name="T95" fmla="*/ 459 h 523"/>
                    <a:gd name="T96" fmla="*/ 355 w 1283"/>
                    <a:gd name="T97" fmla="*/ 452 h 523"/>
                    <a:gd name="T98" fmla="*/ 361 w 1283"/>
                    <a:gd name="T99" fmla="*/ 405 h 523"/>
                    <a:gd name="T100" fmla="*/ 170 w 1283"/>
                    <a:gd name="T101" fmla="*/ 394 h 523"/>
                    <a:gd name="T102" fmla="*/ 213 w 1283"/>
                    <a:gd name="T103" fmla="*/ 409 h 523"/>
                    <a:gd name="T104" fmla="*/ 196 w 1283"/>
                    <a:gd name="T105" fmla="*/ 454 h 523"/>
                    <a:gd name="T106" fmla="*/ 148 w 1283"/>
                    <a:gd name="T107" fmla="*/ 436 h 523"/>
                    <a:gd name="T108" fmla="*/ 170 w 1283"/>
                    <a:gd name="T109" fmla="*/ 39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3" h="523">
                      <a:moveTo>
                        <a:pt x="205" y="522"/>
                      </a:moveTo>
                      <a:cubicBezTo>
                        <a:pt x="248" y="520"/>
                        <a:pt x="291" y="518"/>
                        <a:pt x="334" y="514"/>
                      </a:cubicBezTo>
                      <a:cubicBezTo>
                        <a:pt x="373" y="510"/>
                        <a:pt x="412" y="505"/>
                        <a:pt x="451" y="500"/>
                      </a:cubicBezTo>
                      <a:cubicBezTo>
                        <a:pt x="473" y="496"/>
                        <a:pt x="495" y="490"/>
                        <a:pt x="517" y="486"/>
                      </a:cubicBezTo>
                      <a:cubicBezTo>
                        <a:pt x="602" y="467"/>
                        <a:pt x="688" y="449"/>
                        <a:pt x="770" y="419"/>
                      </a:cubicBezTo>
                      <a:cubicBezTo>
                        <a:pt x="869" y="383"/>
                        <a:pt x="962" y="336"/>
                        <a:pt x="1047" y="275"/>
                      </a:cubicBezTo>
                      <a:cubicBezTo>
                        <a:pt x="1094" y="242"/>
                        <a:pt x="1139" y="205"/>
                        <a:pt x="1184" y="170"/>
                      </a:cubicBezTo>
                      <a:cubicBezTo>
                        <a:pt x="1204" y="153"/>
                        <a:pt x="1224" y="135"/>
                        <a:pt x="1242" y="117"/>
                      </a:cubicBezTo>
                      <a:cubicBezTo>
                        <a:pt x="1256" y="102"/>
                        <a:pt x="1268" y="86"/>
                        <a:pt x="1283" y="67"/>
                      </a:cubicBezTo>
                      <a:cubicBezTo>
                        <a:pt x="1272" y="64"/>
                        <a:pt x="1266" y="63"/>
                        <a:pt x="1260" y="61"/>
                      </a:cubicBezTo>
                      <a:cubicBezTo>
                        <a:pt x="1235" y="54"/>
                        <a:pt x="1211" y="45"/>
                        <a:pt x="1185" y="38"/>
                      </a:cubicBezTo>
                      <a:cubicBezTo>
                        <a:pt x="1166" y="33"/>
                        <a:pt x="1145" y="28"/>
                        <a:pt x="1125" y="24"/>
                      </a:cubicBezTo>
                      <a:cubicBezTo>
                        <a:pt x="1092" y="16"/>
                        <a:pt x="1058" y="9"/>
                        <a:pt x="1025" y="2"/>
                      </a:cubicBezTo>
                      <a:cubicBezTo>
                        <a:pt x="1017" y="0"/>
                        <a:pt x="1011" y="0"/>
                        <a:pt x="1006" y="9"/>
                      </a:cubicBezTo>
                      <a:cubicBezTo>
                        <a:pt x="977" y="65"/>
                        <a:pt x="933" y="109"/>
                        <a:pt x="885" y="148"/>
                      </a:cubicBezTo>
                      <a:cubicBezTo>
                        <a:pt x="858" y="169"/>
                        <a:pt x="828" y="186"/>
                        <a:pt x="798" y="203"/>
                      </a:cubicBezTo>
                      <a:cubicBezTo>
                        <a:pt x="772" y="218"/>
                        <a:pt x="745" y="232"/>
                        <a:pt x="717" y="242"/>
                      </a:cubicBezTo>
                      <a:cubicBezTo>
                        <a:pt x="651" y="267"/>
                        <a:pt x="584" y="292"/>
                        <a:pt x="512" y="300"/>
                      </a:cubicBezTo>
                      <a:cubicBezTo>
                        <a:pt x="471" y="305"/>
                        <a:pt x="429" y="310"/>
                        <a:pt x="387" y="310"/>
                      </a:cubicBezTo>
                      <a:cubicBezTo>
                        <a:pt x="344" y="310"/>
                        <a:pt x="300" y="306"/>
                        <a:pt x="258" y="294"/>
                      </a:cubicBezTo>
                      <a:cubicBezTo>
                        <a:pt x="237" y="289"/>
                        <a:pt x="217" y="289"/>
                        <a:pt x="205" y="311"/>
                      </a:cubicBezTo>
                      <a:cubicBezTo>
                        <a:pt x="202" y="315"/>
                        <a:pt x="198" y="318"/>
                        <a:pt x="194" y="321"/>
                      </a:cubicBezTo>
                      <a:cubicBezTo>
                        <a:pt x="169" y="343"/>
                        <a:pt x="144" y="362"/>
                        <a:pt x="121" y="385"/>
                      </a:cubicBezTo>
                      <a:cubicBezTo>
                        <a:pt x="83" y="423"/>
                        <a:pt x="48" y="462"/>
                        <a:pt x="11" y="501"/>
                      </a:cubicBezTo>
                      <a:cubicBezTo>
                        <a:pt x="8" y="505"/>
                        <a:pt x="5" y="510"/>
                        <a:pt x="0" y="516"/>
                      </a:cubicBezTo>
                      <a:cubicBezTo>
                        <a:pt x="7" y="517"/>
                        <a:pt x="11" y="518"/>
                        <a:pt x="15" y="518"/>
                      </a:cubicBezTo>
                      <a:cubicBezTo>
                        <a:pt x="59" y="519"/>
                        <a:pt x="103" y="520"/>
                        <a:pt x="147" y="521"/>
                      </a:cubicBezTo>
                      <a:cubicBezTo>
                        <a:pt x="167" y="521"/>
                        <a:pt x="186" y="523"/>
                        <a:pt x="205" y="522"/>
                      </a:cubicBezTo>
                      <a:close/>
                      <a:moveTo>
                        <a:pt x="1062" y="107"/>
                      </a:moveTo>
                      <a:cubicBezTo>
                        <a:pt x="1075" y="100"/>
                        <a:pt x="1106" y="105"/>
                        <a:pt x="1116" y="116"/>
                      </a:cubicBezTo>
                      <a:cubicBezTo>
                        <a:pt x="1126" y="126"/>
                        <a:pt x="1129" y="137"/>
                        <a:pt x="1124" y="148"/>
                      </a:cubicBezTo>
                      <a:cubicBezTo>
                        <a:pt x="1118" y="162"/>
                        <a:pt x="1103" y="170"/>
                        <a:pt x="1088" y="168"/>
                      </a:cubicBezTo>
                      <a:cubicBezTo>
                        <a:pt x="1070" y="166"/>
                        <a:pt x="1058" y="156"/>
                        <a:pt x="1051" y="138"/>
                      </a:cubicBezTo>
                      <a:cubicBezTo>
                        <a:pt x="1046" y="123"/>
                        <a:pt x="1049" y="114"/>
                        <a:pt x="1062" y="107"/>
                      </a:cubicBezTo>
                      <a:close/>
                      <a:moveTo>
                        <a:pt x="888" y="241"/>
                      </a:moveTo>
                      <a:cubicBezTo>
                        <a:pt x="906" y="235"/>
                        <a:pt x="931" y="248"/>
                        <a:pt x="937" y="266"/>
                      </a:cubicBezTo>
                      <a:cubicBezTo>
                        <a:pt x="941" y="279"/>
                        <a:pt x="927" y="305"/>
                        <a:pt x="914" y="309"/>
                      </a:cubicBezTo>
                      <a:cubicBezTo>
                        <a:pt x="895" y="315"/>
                        <a:pt x="868" y="301"/>
                        <a:pt x="862" y="282"/>
                      </a:cubicBezTo>
                      <a:cubicBezTo>
                        <a:pt x="855" y="264"/>
                        <a:pt x="865" y="249"/>
                        <a:pt x="888" y="241"/>
                      </a:cubicBezTo>
                      <a:close/>
                      <a:moveTo>
                        <a:pt x="635" y="351"/>
                      </a:moveTo>
                      <a:cubicBezTo>
                        <a:pt x="652" y="345"/>
                        <a:pt x="671" y="352"/>
                        <a:pt x="676" y="367"/>
                      </a:cubicBezTo>
                      <a:cubicBezTo>
                        <a:pt x="681" y="382"/>
                        <a:pt x="671" y="404"/>
                        <a:pt x="657" y="409"/>
                      </a:cubicBezTo>
                      <a:cubicBezTo>
                        <a:pt x="640" y="416"/>
                        <a:pt x="619" y="407"/>
                        <a:pt x="613" y="391"/>
                      </a:cubicBezTo>
                      <a:cubicBezTo>
                        <a:pt x="607" y="376"/>
                        <a:pt x="618" y="358"/>
                        <a:pt x="635" y="351"/>
                      </a:cubicBezTo>
                      <a:close/>
                      <a:moveTo>
                        <a:pt x="361" y="405"/>
                      </a:moveTo>
                      <a:cubicBezTo>
                        <a:pt x="363" y="403"/>
                        <a:pt x="366" y="402"/>
                        <a:pt x="368" y="401"/>
                      </a:cubicBezTo>
                      <a:cubicBezTo>
                        <a:pt x="386" y="393"/>
                        <a:pt x="407" y="399"/>
                        <a:pt x="413" y="414"/>
                      </a:cubicBezTo>
                      <a:cubicBezTo>
                        <a:pt x="419" y="430"/>
                        <a:pt x="409" y="451"/>
                        <a:pt x="391" y="459"/>
                      </a:cubicBezTo>
                      <a:cubicBezTo>
                        <a:pt x="380" y="463"/>
                        <a:pt x="363" y="460"/>
                        <a:pt x="355" y="452"/>
                      </a:cubicBezTo>
                      <a:cubicBezTo>
                        <a:pt x="338" y="435"/>
                        <a:pt x="340" y="416"/>
                        <a:pt x="361" y="405"/>
                      </a:cubicBezTo>
                      <a:close/>
                      <a:moveTo>
                        <a:pt x="170" y="394"/>
                      </a:moveTo>
                      <a:cubicBezTo>
                        <a:pt x="188" y="388"/>
                        <a:pt x="207" y="394"/>
                        <a:pt x="213" y="409"/>
                      </a:cubicBezTo>
                      <a:cubicBezTo>
                        <a:pt x="219" y="423"/>
                        <a:pt x="209" y="449"/>
                        <a:pt x="196" y="454"/>
                      </a:cubicBezTo>
                      <a:cubicBezTo>
                        <a:pt x="179" y="462"/>
                        <a:pt x="154" y="452"/>
                        <a:pt x="148" y="436"/>
                      </a:cubicBezTo>
                      <a:cubicBezTo>
                        <a:pt x="141" y="421"/>
                        <a:pt x="151" y="401"/>
                        <a:pt x="170" y="394"/>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1" name="Freeform: Shape 11600"/>
                <p:cNvSpPr/>
                <p:nvPr/>
              </p:nvSpPr>
              <p:spPr bwMode="auto">
                <a:xfrm>
                  <a:off x="4899" y="2721"/>
                  <a:ext cx="1879" cy="828"/>
                </a:xfrm>
                <a:custGeom>
                  <a:avLst/>
                  <a:gdLst>
                    <a:gd name="T0" fmla="*/ 1259 w 1273"/>
                    <a:gd name="T1" fmla="*/ 9 h 562"/>
                    <a:gd name="T2" fmla="*/ 1233 w 1273"/>
                    <a:gd name="T3" fmla="*/ 38 h 562"/>
                    <a:gd name="T4" fmla="*/ 1139 w 1273"/>
                    <a:gd name="T5" fmla="*/ 118 h 562"/>
                    <a:gd name="T6" fmla="*/ 958 w 1273"/>
                    <a:gd name="T7" fmla="*/ 249 h 562"/>
                    <a:gd name="T8" fmla="*/ 697 w 1273"/>
                    <a:gd name="T9" fmla="*/ 366 h 562"/>
                    <a:gd name="T10" fmla="*/ 499 w 1273"/>
                    <a:gd name="T11" fmla="*/ 414 h 562"/>
                    <a:gd name="T12" fmla="*/ 387 w 1273"/>
                    <a:gd name="T13" fmla="*/ 436 h 562"/>
                    <a:gd name="T14" fmla="*/ 302 w 1273"/>
                    <a:gd name="T15" fmla="*/ 443 h 562"/>
                    <a:gd name="T16" fmla="*/ 51 w 1273"/>
                    <a:gd name="T17" fmla="*/ 447 h 562"/>
                    <a:gd name="T18" fmla="*/ 1 w 1273"/>
                    <a:gd name="T19" fmla="*/ 448 h 562"/>
                    <a:gd name="T20" fmla="*/ 0 w 1273"/>
                    <a:gd name="T21" fmla="*/ 452 h 562"/>
                    <a:gd name="T22" fmla="*/ 40 w 1273"/>
                    <a:gd name="T23" fmla="*/ 472 h 562"/>
                    <a:gd name="T24" fmla="*/ 150 w 1273"/>
                    <a:gd name="T25" fmla="*/ 520 h 562"/>
                    <a:gd name="T26" fmla="*/ 355 w 1273"/>
                    <a:gd name="T27" fmla="*/ 558 h 562"/>
                    <a:gd name="T28" fmla="*/ 668 w 1273"/>
                    <a:gd name="T29" fmla="*/ 520 h 562"/>
                    <a:gd name="T30" fmla="*/ 878 w 1273"/>
                    <a:gd name="T31" fmla="*/ 440 h 562"/>
                    <a:gd name="T32" fmla="*/ 1030 w 1273"/>
                    <a:gd name="T33" fmla="*/ 342 h 562"/>
                    <a:gd name="T34" fmla="*/ 1106 w 1273"/>
                    <a:gd name="T35" fmla="*/ 272 h 562"/>
                    <a:gd name="T36" fmla="*/ 1166 w 1273"/>
                    <a:gd name="T37" fmla="*/ 200 h 562"/>
                    <a:gd name="T38" fmla="*/ 1265 w 1273"/>
                    <a:gd name="T39" fmla="*/ 30 h 562"/>
                    <a:gd name="T40" fmla="*/ 1273 w 1273"/>
                    <a:gd name="T41" fmla="*/ 2 h 562"/>
                    <a:gd name="T42" fmla="*/ 1270 w 1273"/>
                    <a:gd name="T43" fmla="*/ 0 h 562"/>
                    <a:gd name="T44" fmla="*/ 1259 w 1273"/>
                    <a:gd name="T45" fmla="*/ 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3" h="562">
                      <a:moveTo>
                        <a:pt x="1259" y="9"/>
                      </a:moveTo>
                      <a:cubicBezTo>
                        <a:pt x="1250" y="19"/>
                        <a:pt x="1243" y="30"/>
                        <a:pt x="1233" y="38"/>
                      </a:cubicBezTo>
                      <a:cubicBezTo>
                        <a:pt x="1202" y="66"/>
                        <a:pt x="1170" y="92"/>
                        <a:pt x="1139" y="118"/>
                      </a:cubicBezTo>
                      <a:cubicBezTo>
                        <a:pt x="1082" y="166"/>
                        <a:pt x="1021" y="209"/>
                        <a:pt x="958" y="249"/>
                      </a:cubicBezTo>
                      <a:cubicBezTo>
                        <a:pt x="877" y="300"/>
                        <a:pt x="789" y="337"/>
                        <a:pt x="697" y="366"/>
                      </a:cubicBezTo>
                      <a:cubicBezTo>
                        <a:pt x="633" y="386"/>
                        <a:pt x="566" y="399"/>
                        <a:pt x="499" y="414"/>
                      </a:cubicBezTo>
                      <a:cubicBezTo>
                        <a:pt x="462" y="422"/>
                        <a:pt x="425" y="430"/>
                        <a:pt x="387" y="436"/>
                      </a:cubicBezTo>
                      <a:cubicBezTo>
                        <a:pt x="359" y="440"/>
                        <a:pt x="330" y="440"/>
                        <a:pt x="302" y="443"/>
                      </a:cubicBezTo>
                      <a:cubicBezTo>
                        <a:pt x="218" y="453"/>
                        <a:pt x="135" y="447"/>
                        <a:pt x="51" y="447"/>
                      </a:cubicBezTo>
                      <a:cubicBezTo>
                        <a:pt x="34" y="447"/>
                        <a:pt x="18" y="448"/>
                        <a:pt x="1" y="448"/>
                      </a:cubicBezTo>
                      <a:cubicBezTo>
                        <a:pt x="1" y="450"/>
                        <a:pt x="0" y="451"/>
                        <a:pt x="0" y="452"/>
                      </a:cubicBezTo>
                      <a:cubicBezTo>
                        <a:pt x="14" y="459"/>
                        <a:pt x="27" y="466"/>
                        <a:pt x="40" y="472"/>
                      </a:cubicBezTo>
                      <a:cubicBezTo>
                        <a:pt x="76" y="489"/>
                        <a:pt x="113" y="506"/>
                        <a:pt x="150" y="520"/>
                      </a:cubicBezTo>
                      <a:cubicBezTo>
                        <a:pt x="216" y="546"/>
                        <a:pt x="284" y="555"/>
                        <a:pt x="355" y="558"/>
                      </a:cubicBezTo>
                      <a:cubicBezTo>
                        <a:pt x="462" y="562"/>
                        <a:pt x="565" y="545"/>
                        <a:pt x="668" y="520"/>
                      </a:cubicBezTo>
                      <a:cubicBezTo>
                        <a:pt x="741" y="502"/>
                        <a:pt x="812" y="477"/>
                        <a:pt x="878" y="440"/>
                      </a:cubicBezTo>
                      <a:cubicBezTo>
                        <a:pt x="930" y="410"/>
                        <a:pt x="981" y="377"/>
                        <a:pt x="1030" y="342"/>
                      </a:cubicBezTo>
                      <a:cubicBezTo>
                        <a:pt x="1058" y="322"/>
                        <a:pt x="1082" y="297"/>
                        <a:pt x="1106" y="272"/>
                      </a:cubicBezTo>
                      <a:cubicBezTo>
                        <a:pt x="1127" y="250"/>
                        <a:pt x="1146" y="225"/>
                        <a:pt x="1166" y="200"/>
                      </a:cubicBezTo>
                      <a:cubicBezTo>
                        <a:pt x="1208" y="149"/>
                        <a:pt x="1243" y="93"/>
                        <a:pt x="1265" y="30"/>
                      </a:cubicBezTo>
                      <a:cubicBezTo>
                        <a:pt x="1269" y="21"/>
                        <a:pt x="1270" y="11"/>
                        <a:pt x="1273" y="2"/>
                      </a:cubicBezTo>
                      <a:cubicBezTo>
                        <a:pt x="1272" y="1"/>
                        <a:pt x="1271" y="1"/>
                        <a:pt x="1270" y="0"/>
                      </a:cubicBezTo>
                      <a:cubicBezTo>
                        <a:pt x="1266" y="3"/>
                        <a:pt x="1263" y="6"/>
                        <a:pt x="1259"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2" name="Freeform: Shape 11601"/>
                <p:cNvSpPr>
                  <a:spLocks noEditPoints="1"/>
                </p:cNvSpPr>
                <p:nvPr/>
              </p:nvSpPr>
              <p:spPr bwMode="auto">
                <a:xfrm>
                  <a:off x="5305" y="2073"/>
                  <a:ext cx="617" cy="477"/>
                </a:xfrm>
                <a:custGeom>
                  <a:avLst/>
                  <a:gdLst>
                    <a:gd name="T0" fmla="*/ 283 w 418"/>
                    <a:gd name="T1" fmla="*/ 8 h 324"/>
                    <a:gd name="T2" fmla="*/ 279 w 418"/>
                    <a:gd name="T3" fmla="*/ 9 h 324"/>
                    <a:gd name="T4" fmla="*/ 100 w 418"/>
                    <a:gd name="T5" fmla="*/ 62 h 324"/>
                    <a:gd name="T6" fmla="*/ 13 w 418"/>
                    <a:gd name="T7" fmla="*/ 124 h 324"/>
                    <a:gd name="T8" fmla="*/ 2 w 418"/>
                    <a:gd name="T9" fmla="*/ 151 h 324"/>
                    <a:gd name="T10" fmla="*/ 45 w 418"/>
                    <a:gd name="T11" fmla="*/ 311 h 324"/>
                    <a:gd name="T12" fmla="*/ 65 w 418"/>
                    <a:gd name="T13" fmla="*/ 322 h 324"/>
                    <a:gd name="T14" fmla="*/ 189 w 418"/>
                    <a:gd name="T15" fmla="*/ 310 h 324"/>
                    <a:gd name="T16" fmla="*/ 253 w 418"/>
                    <a:gd name="T17" fmla="*/ 287 h 324"/>
                    <a:gd name="T18" fmla="*/ 253 w 418"/>
                    <a:gd name="T19" fmla="*/ 287 h 324"/>
                    <a:gd name="T20" fmla="*/ 312 w 418"/>
                    <a:gd name="T21" fmla="*/ 265 h 324"/>
                    <a:gd name="T22" fmla="*/ 406 w 418"/>
                    <a:gd name="T23" fmla="*/ 207 h 324"/>
                    <a:gd name="T24" fmla="*/ 417 w 418"/>
                    <a:gd name="T25" fmla="*/ 177 h 324"/>
                    <a:gd name="T26" fmla="*/ 382 w 418"/>
                    <a:gd name="T27" fmla="*/ 58 h 324"/>
                    <a:gd name="T28" fmla="*/ 283 w 418"/>
                    <a:gd name="T29" fmla="*/ 8 h 324"/>
                    <a:gd name="T30" fmla="*/ 44 w 418"/>
                    <a:gd name="T31" fmla="*/ 212 h 324"/>
                    <a:gd name="T32" fmla="*/ 47 w 418"/>
                    <a:gd name="T33" fmla="*/ 195 h 324"/>
                    <a:gd name="T34" fmla="*/ 77 w 418"/>
                    <a:gd name="T35" fmla="*/ 203 h 324"/>
                    <a:gd name="T36" fmla="*/ 68 w 418"/>
                    <a:gd name="T37" fmla="*/ 219 h 324"/>
                    <a:gd name="T38" fmla="*/ 44 w 418"/>
                    <a:gd name="T39" fmla="*/ 212 h 324"/>
                    <a:gd name="T40" fmla="*/ 122 w 418"/>
                    <a:gd name="T41" fmla="*/ 300 h 324"/>
                    <a:gd name="T42" fmla="*/ 71 w 418"/>
                    <a:gd name="T43" fmla="*/ 277 h 324"/>
                    <a:gd name="T44" fmla="*/ 92 w 418"/>
                    <a:gd name="T45" fmla="*/ 231 h 324"/>
                    <a:gd name="T46" fmla="*/ 145 w 418"/>
                    <a:gd name="T47" fmla="*/ 253 h 324"/>
                    <a:gd name="T48" fmla="*/ 122 w 418"/>
                    <a:gd name="T49" fmla="*/ 300 h 324"/>
                    <a:gd name="T50" fmla="*/ 282 w 418"/>
                    <a:gd name="T51" fmla="*/ 210 h 324"/>
                    <a:gd name="T52" fmla="*/ 250 w 418"/>
                    <a:gd name="T53" fmla="*/ 246 h 324"/>
                    <a:gd name="T54" fmla="*/ 198 w 418"/>
                    <a:gd name="T55" fmla="*/ 231 h 324"/>
                    <a:gd name="T56" fmla="*/ 202 w 418"/>
                    <a:gd name="T57" fmla="*/ 196 h 324"/>
                    <a:gd name="T58" fmla="*/ 227 w 418"/>
                    <a:gd name="T59" fmla="*/ 181 h 324"/>
                    <a:gd name="T60" fmla="*/ 250 w 418"/>
                    <a:gd name="T61" fmla="*/ 176 h 324"/>
                    <a:gd name="T62" fmla="*/ 282 w 418"/>
                    <a:gd name="T63" fmla="*/ 210 h 324"/>
                    <a:gd name="T64" fmla="*/ 337 w 418"/>
                    <a:gd name="T65" fmla="*/ 97 h 324"/>
                    <a:gd name="T66" fmla="*/ 360 w 418"/>
                    <a:gd name="T67" fmla="*/ 106 h 324"/>
                    <a:gd name="T68" fmla="*/ 355 w 418"/>
                    <a:gd name="T69" fmla="*/ 119 h 324"/>
                    <a:gd name="T70" fmla="*/ 329 w 418"/>
                    <a:gd name="T71" fmla="*/ 113 h 324"/>
                    <a:gd name="T72" fmla="*/ 337 w 418"/>
                    <a:gd name="T73" fmla="*/ 97 h 324"/>
                    <a:gd name="T74" fmla="*/ 376 w 418"/>
                    <a:gd name="T75" fmla="*/ 210 h 324"/>
                    <a:gd name="T76" fmla="*/ 332 w 418"/>
                    <a:gd name="T77" fmla="*/ 192 h 324"/>
                    <a:gd name="T78" fmla="*/ 362 w 418"/>
                    <a:gd name="T79" fmla="*/ 137 h 324"/>
                    <a:gd name="T80" fmla="*/ 404 w 418"/>
                    <a:gd name="T81" fmla="*/ 158 h 324"/>
                    <a:gd name="T82" fmla="*/ 376 w 418"/>
                    <a:gd name="T83" fmla="*/ 2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8" h="324">
                      <a:moveTo>
                        <a:pt x="283" y="8"/>
                      </a:moveTo>
                      <a:cubicBezTo>
                        <a:pt x="282" y="8"/>
                        <a:pt x="281" y="9"/>
                        <a:pt x="279" y="9"/>
                      </a:cubicBezTo>
                      <a:cubicBezTo>
                        <a:pt x="218" y="20"/>
                        <a:pt x="158" y="38"/>
                        <a:pt x="100" y="62"/>
                      </a:cubicBezTo>
                      <a:cubicBezTo>
                        <a:pt x="67" y="76"/>
                        <a:pt x="35" y="94"/>
                        <a:pt x="13" y="124"/>
                      </a:cubicBezTo>
                      <a:cubicBezTo>
                        <a:pt x="7" y="132"/>
                        <a:pt x="2" y="142"/>
                        <a:pt x="2" y="151"/>
                      </a:cubicBezTo>
                      <a:cubicBezTo>
                        <a:pt x="0" y="209"/>
                        <a:pt x="15" y="262"/>
                        <a:pt x="45" y="311"/>
                      </a:cubicBezTo>
                      <a:cubicBezTo>
                        <a:pt x="50" y="319"/>
                        <a:pt x="57" y="321"/>
                        <a:pt x="65" y="322"/>
                      </a:cubicBezTo>
                      <a:cubicBezTo>
                        <a:pt x="107" y="324"/>
                        <a:pt x="149" y="324"/>
                        <a:pt x="189" y="310"/>
                      </a:cubicBezTo>
                      <a:cubicBezTo>
                        <a:pt x="211" y="302"/>
                        <a:pt x="231" y="294"/>
                        <a:pt x="253" y="287"/>
                      </a:cubicBezTo>
                      <a:cubicBezTo>
                        <a:pt x="253" y="287"/>
                        <a:pt x="253" y="287"/>
                        <a:pt x="253" y="287"/>
                      </a:cubicBezTo>
                      <a:cubicBezTo>
                        <a:pt x="273" y="280"/>
                        <a:pt x="293" y="274"/>
                        <a:pt x="312" y="265"/>
                      </a:cubicBezTo>
                      <a:cubicBezTo>
                        <a:pt x="346" y="249"/>
                        <a:pt x="378" y="232"/>
                        <a:pt x="406" y="207"/>
                      </a:cubicBezTo>
                      <a:cubicBezTo>
                        <a:pt x="414" y="198"/>
                        <a:pt x="418" y="189"/>
                        <a:pt x="417" y="177"/>
                      </a:cubicBezTo>
                      <a:cubicBezTo>
                        <a:pt x="415" y="134"/>
                        <a:pt x="404" y="95"/>
                        <a:pt x="382" y="58"/>
                      </a:cubicBezTo>
                      <a:cubicBezTo>
                        <a:pt x="356" y="13"/>
                        <a:pt x="334" y="0"/>
                        <a:pt x="283" y="8"/>
                      </a:cubicBezTo>
                      <a:close/>
                      <a:moveTo>
                        <a:pt x="44" y="212"/>
                      </a:moveTo>
                      <a:cubicBezTo>
                        <a:pt x="43" y="206"/>
                        <a:pt x="46" y="199"/>
                        <a:pt x="47" y="195"/>
                      </a:cubicBezTo>
                      <a:cubicBezTo>
                        <a:pt x="59" y="190"/>
                        <a:pt x="74" y="196"/>
                        <a:pt x="77" y="203"/>
                      </a:cubicBezTo>
                      <a:cubicBezTo>
                        <a:pt x="80" y="212"/>
                        <a:pt x="75" y="216"/>
                        <a:pt x="68" y="219"/>
                      </a:cubicBezTo>
                      <a:cubicBezTo>
                        <a:pt x="59" y="223"/>
                        <a:pt x="45" y="220"/>
                        <a:pt x="44" y="212"/>
                      </a:cubicBezTo>
                      <a:close/>
                      <a:moveTo>
                        <a:pt x="122" y="300"/>
                      </a:moveTo>
                      <a:cubicBezTo>
                        <a:pt x="100" y="308"/>
                        <a:pt x="77" y="298"/>
                        <a:pt x="71" y="277"/>
                      </a:cubicBezTo>
                      <a:cubicBezTo>
                        <a:pt x="65" y="259"/>
                        <a:pt x="75" y="238"/>
                        <a:pt x="92" y="231"/>
                      </a:cubicBezTo>
                      <a:cubicBezTo>
                        <a:pt x="114" y="223"/>
                        <a:pt x="137" y="233"/>
                        <a:pt x="145" y="253"/>
                      </a:cubicBezTo>
                      <a:cubicBezTo>
                        <a:pt x="151" y="270"/>
                        <a:pt x="139" y="293"/>
                        <a:pt x="122" y="300"/>
                      </a:cubicBezTo>
                      <a:close/>
                      <a:moveTo>
                        <a:pt x="282" y="210"/>
                      </a:moveTo>
                      <a:cubicBezTo>
                        <a:pt x="280" y="230"/>
                        <a:pt x="268" y="241"/>
                        <a:pt x="250" y="246"/>
                      </a:cubicBezTo>
                      <a:cubicBezTo>
                        <a:pt x="230" y="251"/>
                        <a:pt x="212" y="246"/>
                        <a:pt x="198" y="231"/>
                      </a:cubicBezTo>
                      <a:cubicBezTo>
                        <a:pt x="187" y="220"/>
                        <a:pt x="189" y="206"/>
                        <a:pt x="202" y="196"/>
                      </a:cubicBezTo>
                      <a:cubicBezTo>
                        <a:pt x="210" y="190"/>
                        <a:pt x="219" y="185"/>
                        <a:pt x="227" y="181"/>
                      </a:cubicBezTo>
                      <a:cubicBezTo>
                        <a:pt x="235" y="179"/>
                        <a:pt x="242" y="177"/>
                        <a:pt x="250" y="176"/>
                      </a:cubicBezTo>
                      <a:cubicBezTo>
                        <a:pt x="271" y="173"/>
                        <a:pt x="285" y="189"/>
                        <a:pt x="282" y="210"/>
                      </a:cubicBezTo>
                      <a:close/>
                      <a:moveTo>
                        <a:pt x="337" y="97"/>
                      </a:moveTo>
                      <a:cubicBezTo>
                        <a:pt x="345" y="93"/>
                        <a:pt x="359" y="98"/>
                        <a:pt x="360" y="106"/>
                      </a:cubicBezTo>
                      <a:cubicBezTo>
                        <a:pt x="360" y="111"/>
                        <a:pt x="356" y="116"/>
                        <a:pt x="355" y="119"/>
                      </a:cubicBezTo>
                      <a:cubicBezTo>
                        <a:pt x="342" y="124"/>
                        <a:pt x="332" y="121"/>
                        <a:pt x="329" y="113"/>
                      </a:cubicBezTo>
                      <a:cubicBezTo>
                        <a:pt x="327" y="106"/>
                        <a:pt x="329" y="100"/>
                        <a:pt x="337" y="97"/>
                      </a:cubicBezTo>
                      <a:close/>
                      <a:moveTo>
                        <a:pt x="376" y="210"/>
                      </a:moveTo>
                      <a:cubicBezTo>
                        <a:pt x="362" y="217"/>
                        <a:pt x="337" y="206"/>
                        <a:pt x="332" y="192"/>
                      </a:cubicBezTo>
                      <a:cubicBezTo>
                        <a:pt x="324" y="170"/>
                        <a:pt x="337" y="147"/>
                        <a:pt x="362" y="137"/>
                      </a:cubicBezTo>
                      <a:cubicBezTo>
                        <a:pt x="379" y="130"/>
                        <a:pt x="396" y="139"/>
                        <a:pt x="404" y="158"/>
                      </a:cubicBezTo>
                      <a:cubicBezTo>
                        <a:pt x="414" y="182"/>
                        <a:pt x="398" y="198"/>
                        <a:pt x="376" y="210"/>
                      </a:cubicBezTo>
                      <a:close/>
                    </a:path>
                  </a:pathLst>
                </a:custGeom>
                <a:solidFill>
                  <a:srgbClr val="FAD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3" name="Freeform: Shape 11602"/>
                <p:cNvSpPr/>
                <p:nvPr/>
              </p:nvSpPr>
              <p:spPr bwMode="auto">
                <a:xfrm>
                  <a:off x="5370" y="2437"/>
                  <a:ext cx="693" cy="423"/>
                </a:xfrm>
                <a:custGeom>
                  <a:avLst/>
                  <a:gdLst>
                    <a:gd name="T0" fmla="*/ 41 w 470"/>
                    <a:gd name="T1" fmla="*/ 284 h 287"/>
                    <a:gd name="T2" fmla="*/ 103 w 470"/>
                    <a:gd name="T3" fmla="*/ 283 h 287"/>
                    <a:gd name="T4" fmla="*/ 227 w 470"/>
                    <a:gd name="T5" fmla="*/ 257 h 287"/>
                    <a:gd name="T6" fmla="*/ 421 w 470"/>
                    <a:gd name="T7" fmla="*/ 161 h 287"/>
                    <a:gd name="T8" fmla="*/ 462 w 470"/>
                    <a:gd name="T9" fmla="*/ 125 h 287"/>
                    <a:gd name="T10" fmla="*/ 463 w 470"/>
                    <a:gd name="T11" fmla="*/ 102 h 287"/>
                    <a:gd name="T12" fmla="*/ 445 w 470"/>
                    <a:gd name="T13" fmla="*/ 74 h 287"/>
                    <a:gd name="T14" fmla="*/ 409 w 470"/>
                    <a:gd name="T15" fmla="*/ 10 h 287"/>
                    <a:gd name="T16" fmla="*/ 390 w 470"/>
                    <a:gd name="T17" fmla="*/ 7 h 287"/>
                    <a:gd name="T18" fmla="*/ 342 w 470"/>
                    <a:gd name="T19" fmla="*/ 39 h 287"/>
                    <a:gd name="T20" fmla="*/ 242 w 470"/>
                    <a:gd name="T21" fmla="*/ 86 h 287"/>
                    <a:gd name="T22" fmla="*/ 20 w 470"/>
                    <a:gd name="T23" fmla="*/ 127 h 287"/>
                    <a:gd name="T24" fmla="*/ 3 w 470"/>
                    <a:gd name="T25" fmla="*/ 144 h 287"/>
                    <a:gd name="T26" fmla="*/ 26 w 470"/>
                    <a:gd name="T27" fmla="*/ 271 h 287"/>
                    <a:gd name="T28" fmla="*/ 41 w 470"/>
                    <a:gd name="T29" fmla="*/ 28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0" h="287">
                      <a:moveTo>
                        <a:pt x="41" y="284"/>
                      </a:moveTo>
                      <a:cubicBezTo>
                        <a:pt x="62" y="284"/>
                        <a:pt x="83" y="287"/>
                        <a:pt x="103" y="283"/>
                      </a:cubicBezTo>
                      <a:cubicBezTo>
                        <a:pt x="153" y="274"/>
                        <a:pt x="202" y="263"/>
                        <a:pt x="227" y="257"/>
                      </a:cubicBezTo>
                      <a:cubicBezTo>
                        <a:pt x="311" y="227"/>
                        <a:pt x="369" y="199"/>
                        <a:pt x="421" y="161"/>
                      </a:cubicBezTo>
                      <a:cubicBezTo>
                        <a:pt x="436" y="150"/>
                        <a:pt x="448" y="137"/>
                        <a:pt x="462" y="125"/>
                      </a:cubicBezTo>
                      <a:cubicBezTo>
                        <a:pt x="470" y="118"/>
                        <a:pt x="469" y="110"/>
                        <a:pt x="463" y="102"/>
                      </a:cubicBezTo>
                      <a:cubicBezTo>
                        <a:pt x="456" y="93"/>
                        <a:pt x="451" y="84"/>
                        <a:pt x="445" y="74"/>
                      </a:cubicBezTo>
                      <a:cubicBezTo>
                        <a:pt x="433" y="53"/>
                        <a:pt x="422" y="31"/>
                        <a:pt x="409" y="10"/>
                      </a:cubicBezTo>
                      <a:cubicBezTo>
                        <a:pt x="405" y="2"/>
                        <a:pt x="399" y="0"/>
                        <a:pt x="390" y="7"/>
                      </a:cubicBezTo>
                      <a:cubicBezTo>
                        <a:pt x="375" y="19"/>
                        <a:pt x="359" y="31"/>
                        <a:pt x="342" y="39"/>
                      </a:cubicBezTo>
                      <a:cubicBezTo>
                        <a:pt x="310" y="56"/>
                        <a:pt x="276" y="72"/>
                        <a:pt x="242" y="86"/>
                      </a:cubicBezTo>
                      <a:cubicBezTo>
                        <a:pt x="171" y="115"/>
                        <a:pt x="98" y="132"/>
                        <a:pt x="20" y="127"/>
                      </a:cubicBezTo>
                      <a:cubicBezTo>
                        <a:pt x="2" y="125"/>
                        <a:pt x="0" y="126"/>
                        <a:pt x="3" y="144"/>
                      </a:cubicBezTo>
                      <a:cubicBezTo>
                        <a:pt x="10" y="186"/>
                        <a:pt x="19" y="228"/>
                        <a:pt x="26" y="271"/>
                      </a:cubicBezTo>
                      <a:cubicBezTo>
                        <a:pt x="28" y="279"/>
                        <a:pt x="33" y="284"/>
                        <a:pt x="41" y="284"/>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4" name="Freeform: Shape 11603"/>
                <p:cNvSpPr/>
                <p:nvPr/>
              </p:nvSpPr>
              <p:spPr bwMode="auto">
                <a:xfrm>
                  <a:off x="5209" y="1955"/>
                  <a:ext cx="714" cy="581"/>
                </a:xfrm>
                <a:custGeom>
                  <a:avLst/>
                  <a:gdLst>
                    <a:gd name="T0" fmla="*/ 118 w 484"/>
                    <a:gd name="T1" fmla="*/ 67 h 394"/>
                    <a:gd name="T2" fmla="*/ 34 w 484"/>
                    <a:gd name="T3" fmla="*/ 142 h 394"/>
                    <a:gd name="T4" fmla="*/ 20 w 484"/>
                    <a:gd name="T5" fmla="*/ 274 h 394"/>
                    <a:gd name="T6" fmla="*/ 74 w 484"/>
                    <a:gd name="T7" fmla="*/ 381 h 394"/>
                    <a:gd name="T8" fmla="*/ 83 w 484"/>
                    <a:gd name="T9" fmla="*/ 394 h 394"/>
                    <a:gd name="T10" fmla="*/ 87 w 484"/>
                    <a:gd name="T11" fmla="*/ 392 h 394"/>
                    <a:gd name="T12" fmla="*/ 79 w 484"/>
                    <a:gd name="T13" fmla="*/ 377 h 394"/>
                    <a:gd name="T14" fmla="*/ 45 w 484"/>
                    <a:gd name="T15" fmla="*/ 274 h 394"/>
                    <a:gd name="T16" fmla="*/ 82 w 484"/>
                    <a:gd name="T17" fmla="*/ 173 h 394"/>
                    <a:gd name="T18" fmla="*/ 110 w 484"/>
                    <a:gd name="T19" fmla="*/ 154 h 394"/>
                    <a:gd name="T20" fmla="*/ 199 w 484"/>
                    <a:gd name="T21" fmla="*/ 115 h 394"/>
                    <a:gd name="T22" fmla="*/ 364 w 484"/>
                    <a:gd name="T23" fmla="*/ 74 h 394"/>
                    <a:gd name="T24" fmla="*/ 444 w 484"/>
                    <a:gd name="T25" fmla="*/ 106 h 394"/>
                    <a:gd name="T26" fmla="*/ 484 w 484"/>
                    <a:gd name="T27" fmla="*/ 167 h 394"/>
                    <a:gd name="T28" fmla="*/ 461 w 484"/>
                    <a:gd name="T29" fmla="*/ 90 h 394"/>
                    <a:gd name="T30" fmla="*/ 367 w 484"/>
                    <a:gd name="T31" fmla="*/ 17 h 394"/>
                    <a:gd name="T32" fmla="*/ 118 w 484"/>
                    <a:gd name="T33" fmla="*/ 6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394">
                      <a:moveTo>
                        <a:pt x="118" y="67"/>
                      </a:moveTo>
                      <a:cubicBezTo>
                        <a:pt x="86" y="85"/>
                        <a:pt x="54" y="107"/>
                        <a:pt x="34" y="142"/>
                      </a:cubicBezTo>
                      <a:cubicBezTo>
                        <a:pt x="10" y="184"/>
                        <a:pt x="0" y="228"/>
                        <a:pt x="20" y="274"/>
                      </a:cubicBezTo>
                      <a:cubicBezTo>
                        <a:pt x="36" y="311"/>
                        <a:pt x="56" y="345"/>
                        <a:pt x="74" y="381"/>
                      </a:cubicBezTo>
                      <a:cubicBezTo>
                        <a:pt x="77" y="385"/>
                        <a:pt x="80" y="389"/>
                        <a:pt x="83" y="394"/>
                      </a:cubicBezTo>
                      <a:cubicBezTo>
                        <a:pt x="84" y="393"/>
                        <a:pt x="86" y="392"/>
                        <a:pt x="87" y="392"/>
                      </a:cubicBezTo>
                      <a:cubicBezTo>
                        <a:pt x="84" y="387"/>
                        <a:pt x="82" y="382"/>
                        <a:pt x="79" y="377"/>
                      </a:cubicBezTo>
                      <a:cubicBezTo>
                        <a:pt x="62" y="345"/>
                        <a:pt x="51" y="310"/>
                        <a:pt x="45" y="274"/>
                      </a:cubicBezTo>
                      <a:cubicBezTo>
                        <a:pt x="37" y="233"/>
                        <a:pt x="49" y="199"/>
                        <a:pt x="82" y="173"/>
                      </a:cubicBezTo>
                      <a:cubicBezTo>
                        <a:pt x="91" y="166"/>
                        <a:pt x="100" y="159"/>
                        <a:pt x="110" y="154"/>
                      </a:cubicBezTo>
                      <a:cubicBezTo>
                        <a:pt x="139" y="140"/>
                        <a:pt x="169" y="126"/>
                        <a:pt x="199" y="115"/>
                      </a:cubicBezTo>
                      <a:cubicBezTo>
                        <a:pt x="252" y="95"/>
                        <a:pt x="307" y="78"/>
                        <a:pt x="364" y="74"/>
                      </a:cubicBezTo>
                      <a:cubicBezTo>
                        <a:pt x="396" y="71"/>
                        <a:pt x="424" y="80"/>
                        <a:pt x="444" y="106"/>
                      </a:cubicBezTo>
                      <a:cubicBezTo>
                        <a:pt x="459" y="126"/>
                        <a:pt x="472" y="148"/>
                        <a:pt x="484" y="167"/>
                      </a:cubicBezTo>
                      <a:cubicBezTo>
                        <a:pt x="483" y="142"/>
                        <a:pt x="469" y="117"/>
                        <a:pt x="461" y="90"/>
                      </a:cubicBezTo>
                      <a:cubicBezTo>
                        <a:pt x="446" y="45"/>
                        <a:pt x="409" y="26"/>
                        <a:pt x="367" y="17"/>
                      </a:cubicBezTo>
                      <a:cubicBezTo>
                        <a:pt x="278" y="0"/>
                        <a:pt x="195" y="24"/>
                        <a:pt x="118" y="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5" name="Freeform: Shape 11604"/>
                <p:cNvSpPr/>
                <p:nvPr/>
              </p:nvSpPr>
              <p:spPr bwMode="auto">
                <a:xfrm>
                  <a:off x="5190" y="2581"/>
                  <a:ext cx="1112" cy="436"/>
                </a:xfrm>
                <a:custGeom>
                  <a:avLst/>
                  <a:gdLst>
                    <a:gd name="T0" fmla="*/ 32 w 754"/>
                    <a:gd name="T1" fmla="*/ 281 h 296"/>
                    <a:gd name="T2" fmla="*/ 239 w 754"/>
                    <a:gd name="T3" fmla="*/ 290 h 296"/>
                    <a:gd name="T4" fmla="*/ 540 w 754"/>
                    <a:gd name="T5" fmla="*/ 198 h 296"/>
                    <a:gd name="T6" fmla="*/ 683 w 754"/>
                    <a:gd name="T7" fmla="*/ 96 h 296"/>
                    <a:gd name="T8" fmla="*/ 751 w 754"/>
                    <a:gd name="T9" fmla="*/ 14 h 296"/>
                    <a:gd name="T10" fmla="*/ 752 w 754"/>
                    <a:gd name="T11" fmla="*/ 0 h 296"/>
                    <a:gd name="T12" fmla="*/ 740 w 754"/>
                    <a:gd name="T13" fmla="*/ 5 h 296"/>
                    <a:gd name="T14" fmla="*/ 661 w 754"/>
                    <a:gd name="T15" fmla="*/ 77 h 296"/>
                    <a:gd name="T16" fmla="*/ 596 w 754"/>
                    <a:gd name="T17" fmla="*/ 125 h 296"/>
                    <a:gd name="T18" fmla="*/ 483 w 754"/>
                    <a:gd name="T19" fmla="*/ 177 h 296"/>
                    <a:gd name="T20" fmla="*/ 372 w 754"/>
                    <a:gd name="T21" fmla="*/ 219 h 296"/>
                    <a:gd name="T22" fmla="*/ 182 w 754"/>
                    <a:gd name="T23" fmla="*/ 244 h 296"/>
                    <a:gd name="T24" fmla="*/ 72 w 754"/>
                    <a:gd name="T25" fmla="*/ 239 h 296"/>
                    <a:gd name="T26" fmla="*/ 0 w 754"/>
                    <a:gd name="T27" fmla="*/ 230 h 296"/>
                    <a:gd name="T28" fmla="*/ 10 w 754"/>
                    <a:gd name="T29" fmla="*/ 260 h 296"/>
                    <a:gd name="T30" fmla="*/ 32 w 754"/>
                    <a:gd name="T31" fmla="*/ 28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296">
                      <a:moveTo>
                        <a:pt x="32" y="281"/>
                      </a:moveTo>
                      <a:cubicBezTo>
                        <a:pt x="101" y="296"/>
                        <a:pt x="170" y="296"/>
                        <a:pt x="239" y="290"/>
                      </a:cubicBezTo>
                      <a:cubicBezTo>
                        <a:pt x="346" y="280"/>
                        <a:pt x="446" y="247"/>
                        <a:pt x="540" y="198"/>
                      </a:cubicBezTo>
                      <a:cubicBezTo>
                        <a:pt x="593" y="171"/>
                        <a:pt x="643" y="140"/>
                        <a:pt x="683" y="96"/>
                      </a:cubicBezTo>
                      <a:cubicBezTo>
                        <a:pt x="707" y="70"/>
                        <a:pt x="729" y="42"/>
                        <a:pt x="751" y="14"/>
                      </a:cubicBezTo>
                      <a:cubicBezTo>
                        <a:pt x="754" y="11"/>
                        <a:pt x="752" y="5"/>
                        <a:pt x="752" y="0"/>
                      </a:cubicBezTo>
                      <a:cubicBezTo>
                        <a:pt x="748" y="2"/>
                        <a:pt x="743" y="2"/>
                        <a:pt x="740" y="5"/>
                      </a:cubicBezTo>
                      <a:cubicBezTo>
                        <a:pt x="713" y="29"/>
                        <a:pt x="688" y="54"/>
                        <a:pt x="661" y="77"/>
                      </a:cubicBezTo>
                      <a:cubicBezTo>
                        <a:pt x="640" y="94"/>
                        <a:pt x="620" y="112"/>
                        <a:pt x="596" y="125"/>
                      </a:cubicBezTo>
                      <a:cubicBezTo>
                        <a:pt x="560" y="144"/>
                        <a:pt x="521" y="161"/>
                        <a:pt x="483" y="177"/>
                      </a:cubicBezTo>
                      <a:cubicBezTo>
                        <a:pt x="447" y="192"/>
                        <a:pt x="410" y="207"/>
                        <a:pt x="372" y="219"/>
                      </a:cubicBezTo>
                      <a:cubicBezTo>
                        <a:pt x="310" y="238"/>
                        <a:pt x="246" y="243"/>
                        <a:pt x="182" y="244"/>
                      </a:cubicBezTo>
                      <a:cubicBezTo>
                        <a:pt x="145" y="245"/>
                        <a:pt x="108" y="242"/>
                        <a:pt x="72" y="239"/>
                      </a:cubicBezTo>
                      <a:cubicBezTo>
                        <a:pt x="48" y="238"/>
                        <a:pt x="25" y="234"/>
                        <a:pt x="0" y="230"/>
                      </a:cubicBezTo>
                      <a:cubicBezTo>
                        <a:pt x="3" y="240"/>
                        <a:pt x="9" y="250"/>
                        <a:pt x="10" y="260"/>
                      </a:cubicBezTo>
                      <a:cubicBezTo>
                        <a:pt x="12" y="273"/>
                        <a:pt x="20" y="278"/>
                        <a:pt x="32" y="2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6" name="Freeform: Shape 11605"/>
                <p:cNvSpPr/>
                <p:nvPr/>
              </p:nvSpPr>
              <p:spPr bwMode="auto">
                <a:xfrm>
                  <a:off x="5160" y="2371"/>
                  <a:ext cx="65" cy="84"/>
                </a:xfrm>
                <a:custGeom>
                  <a:avLst/>
                  <a:gdLst>
                    <a:gd name="T0" fmla="*/ 0 w 44"/>
                    <a:gd name="T1" fmla="*/ 1 h 57"/>
                    <a:gd name="T2" fmla="*/ 30 w 44"/>
                    <a:gd name="T3" fmla="*/ 57 h 57"/>
                    <a:gd name="T4" fmla="*/ 44 w 44"/>
                    <a:gd name="T5" fmla="*/ 26 h 57"/>
                    <a:gd name="T6" fmla="*/ 4 w 44"/>
                    <a:gd name="T7" fmla="*/ 0 h 57"/>
                    <a:gd name="T8" fmla="*/ 0 w 44"/>
                    <a:gd name="T9" fmla="*/ 1 h 57"/>
                  </a:gdLst>
                  <a:ahLst/>
                  <a:cxnLst>
                    <a:cxn ang="0">
                      <a:pos x="T0" y="T1"/>
                    </a:cxn>
                    <a:cxn ang="0">
                      <a:pos x="T2" y="T3"/>
                    </a:cxn>
                    <a:cxn ang="0">
                      <a:pos x="T4" y="T5"/>
                    </a:cxn>
                    <a:cxn ang="0">
                      <a:pos x="T6" y="T7"/>
                    </a:cxn>
                    <a:cxn ang="0">
                      <a:pos x="T8" y="T9"/>
                    </a:cxn>
                  </a:cxnLst>
                  <a:rect l="0" t="0" r="r" b="b"/>
                  <a:pathLst>
                    <a:path w="44" h="57">
                      <a:moveTo>
                        <a:pt x="0" y="1"/>
                      </a:moveTo>
                      <a:cubicBezTo>
                        <a:pt x="5" y="22"/>
                        <a:pt x="18" y="39"/>
                        <a:pt x="30" y="57"/>
                      </a:cubicBezTo>
                      <a:cubicBezTo>
                        <a:pt x="26" y="42"/>
                        <a:pt x="35" y="34"/>
                        <a:pt x="44" y="26"/>
                      </a:cubicBezTo>
                      <a:cubicBezTo>
                        <a:pt x="30" y="17"/>
                        <a:pt x="17" y="8"/>
                        <a:pt x="4" y="0"/>
                      </a:cubicBezTo>
                      <a:cubicBezTo>
                        <a:pt x="3"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7" name="Freeform: Shape 11606"/>
                <p:cNvSpPr/>
                <p:nvPr/>
              </p:nvSpPr>
              <p:spPr bwMode="auto">
                <a:xfrm>
                  <a:off x="5951" y="2142"/>
                  <a:ext cx="53" cy="101"/>
                </a:xfrm>
                <a:custGeom>
                  <a:avLst/>
                  <a:gdLst>
                    <a:gd name="T0" fmla="*/ 32 w 36"/>
                    <a:gd name="T1" fmla="*/ 68 h 68"/>
                    <a:gd name="T2" fmla="*/ 23 w 36"/>
                    <a:gd name="T3" fmla="*/ 0 h 68"/>
                    <a:gd name="T4" fmla="*/ 18 w 36"/>
                    <a:gd name="T5" fmla="*/ 24 h 68"/>
                    <a:gd name="T6" fmla="*/ 0 w 36"/>
                    <a:gd name="T7" fmla="*/ 44 h 68"/>
                    <a:gd name="T8" fmla="*/ 32 w 36"/>
                    <a:gd name="T9" fmla="*/ 68 h 68"/>
                  </a:gdLst>
                  <a:ahLst/>
                  <a:cxnLst>
                    <a:cxn ang="0">
                      <a:pos x="T0" y="T1"/>
                    </a:cxn>
                    <a:cxn ang="0">
                      <a:pos x="T2" y="T3"/>
                    </a:cxn>
                    <a:cxn ang="0">
                      <a:pos x="T4" y="T5"/>
                    </a:cxn>
                    <a:cxn ang="0">
                      <a:pos x="T6" y="T7"/>
                    </a:cxn>
                    <a:cxn ang="0">
                      <a:pos x="T8" y="T9"/>
                    </a:cxn>
                  </a:cxnLst>
                  <a:rect l="0" t="0" r="r" b="b"/>
                  <a:pathLst>
                    <a:path w="36" h="68">
                      <a:moveTo>
                        <a:pt x="32" y="68"/>
                      </a:moveTo>
                      <a:cubicBezTo>
                        <a:pt x="36" y="43"/>
                        <a:pt x="36" y="22"/>
                        <a:pt x="23" y="0"/>
                      </a:cubicBezTo>
                      <a:cubicBezTo>
                        <a:pt x="21" y="8"/>
                        <a:pt x="21" y="17"/>
                        <a:pt x="18" y="24"/>
                      </a:cubicBezTo>
                      <a:cubicBezTo>
                        <a:pt x="14" y="32"/>
                        <a:pt x="6" y="37"/>
                        <a:pt x="0" y="44"/>
                      </a:cubicBezTo>
                      <a:cubicBezTo>
                        <a:pt x="21" y="45"/>
                        <a:pt x="21" y="45"/>
                        <a:pt x="32"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8" name="Freeform: Shape 11607"/>
                <p:cNvSpPr/>
                <p:nvPr/>
              </p:nvSpPr>
              <p:spPr bwMode="auto">
                <a:xfrm>
                  <a:off x="5432" y="1845"/>
                  <a:ext cx="38" cy="37"/>
                </a:xfrm>
                <a:custGeom>
                  <a:avLst/>
                  <a:gdLst>
                    <a:gd name="T0" fmla="*/ 20 w 26"/>
                    <a:gd name="T1" fmla="*/ 25 h 25"/>
                    <a:gd name="T2" fmla="*/ 25 w 26"/>
                    <a:gd name="T3" fmla="*/ 7 h 25"/>
                    <a:gd name="T4" fmla="*/ 5 w 26"/>
                    <a:gd name="T5" fmla="*/ 0 h 25"/>
                    <a:gd name="T6" fmla="*/ 2 w 26"/>
                    <a:gd name="T7" fmla="*/ 14 h 25"/>
                    <a:gd name="T8" fmla="*/ 20 w 26"/>
                    <a:gd name="T9" fmla="*/ 25 h 25"/>
                  </a:gdLst>
                  <a:ahLst/>
                  <a:cxnLst>
                    <a:cxn ang="0">
                      <a:pos x="T0" y="T1"/>
                    </a:cxn>
                    <a:cxn ang="0">
                      <a:pos x="T2" y="T3"/>
                    </a:cxn>
                    <a:cxn ang="0">
                      <a:pos x="T4" y="T5"/>
                    </a:cxn>
                    <a:cxn ang="0">
                      <a:pos x="T6" y="T7"/>
                    </a:cxn>
                    <a:cxn ang="0">
                      <a:pos x="T8" y="T9"/>
                    </a:cxn>
                  </a:cxnLst>
                  <a:rect l="0" t="0" r="r" b="b"/>
                  <a:pathLst>
                    <a:path w="26" h="25">
                      <a:moveTo>
                        <a:pt x="20" y="25"/>
                      </a:moveTo>
                      <a:cubicBezTo>
                        <a:pt x="23" y="16"/>
                        <a:pt x="26" y="8"/>
                        <a:pt x="25" y="7"/>
                      </a:cubicBezTo>
                      <a:cubicBezTo>
                        <a:pt x="19" y="3"/>
                        <a:pt x="12" y="2"/>
                        <a:pt x="5" y="0"/>
                      </a:cubicBezTo>
                      <a:cubicBezTo>
                        <a:pt x="4" y="5"/>
                        <a:pt x="0" y="12"/>
                        <a:pt x="2" y="14"/>
                      </a:cubicBezTo>
                      <a:cubicBezTo>
                        <a:pt x="5" y="19"/>
                        <a:pt x="12" y="20"/>
                        <a:pt x="20"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9" name="Freeform: Shape 11608"/>
                <p:cNvSpPr/>
                <p:nvPr/>
              </p:nvSpPr>
              <p:spPr bwMode="auto">
                <a:xfrm>
                  <a:off x="5523" y="1720"/>
                  <a:ext cx="126" cy="168"/>
                </a:xfrm>
                <a:custGeom>
                  <a:avLst/>
                  <a:gdLst>
                    <a:gd name="T0" fmla="*/ 48 w 85"/>
                    <a:gd name="T1" fmla="*/ 67 h 114"/>
                    <a:gd name="T2" fmla="*/ 54 w 85"/>
                    <a:gd name="T3" fmla="*/ 100 h 114"/>
                    <a:gd name="T4" fmla="*/ 63 w 85"/>
                    <a:gd name="T5" fmla="*/ 114 h 114"/>
                    <a:gd name="T6" fmla="*/ 73 w 85"/>
                    <a:gd name="T7" fmla="*/ 102 h 114"/>
                    <a:gd name="T8" fmla="*/ 21 w 85"/>
                    <a:gd name="T9" fmla="*/ 3 h 114"/>
                    <a:gd name="T10" fmla="*/ 2 w 85"/>
                    <a:gd name="T11" fmla="*/ 0 h 114"/>
                    <a:gd name="T12" fmla="*/ 0 w 85"/>
                    <a:gd name="T13" fmla="*/ 4 h 114"/>
                    <a:gd name="T14" fmla="*/ 7 w 85"/>
                    <a:gd name="T15" fmla="*/ 12 h 114"/>
                    <a:gd name="T16" fmla="*/ 48 w 85"/>
                    <a:gd name="T17" fmla="*/ 6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14">
                      <a:moveTo>
                        <a:pt x="48" y="67"/>
                      </a:moveTo>
                      <a:cubicBezTo>
                        <a:pt x="51" y="78"/>
                        <a:pt x="51" y="89"/>
                        <a:pt x="54" y="100"/>
                      </a:cubicBezTo>
                      <a:cubicBezTo>
                        <a:pt x="55" y="105"/>
                        <a:pt x="60" y="109"/>
                        <a:pt x="63" y="114"/>
                      </a:cubicBezTo>
                      <a:cubicBezTo>
                        <a:pt x="66" y="110"/>
                        <a:pt x="72" y="107"/>
                        <a:pt x="73" y="102"/>
                      </a:cubicBezTo>
                      <a:cubicBezTo>
                        <a:pt x="85" y="59"/>
                        <a:pt x="51" y="15"/>
                        <a:pt x="21" y="3"/>
                      </a:cubicBezTo>
                      <a:cubicBezTo>
                        <a:pt x="15" y="0"/>
                        <a:pt x="8" y="1"/>
                        <a:pt x="2" y="0"/>
                      </a:cubicBezTo>
                      <a:cubicBezTo>
                        <a:pt x="1" y="1"/>
                        <a:pt x="0" y="3"/>
                        <a:pt x="0" y="4"/>
                      </a:cubicBezTo>
                      <a:cubicBezTo>
                        <a:pt x="2" y="7"/>
                        <a:pt x="4" y="10"/>
                        <a:pt x="7" y="12"/>
                      </a:cubicBezTo>
                      <a:cubicBezTo>
                        <a:pt x="30" y="23"/>
                        <a:pt x="42" y="43"/>
                        <a:pt x="48" y="6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0" name="Freeform: Shape 11609"/>
                <p:cNvSpPr/>
                <p:nvPr/>
              </p:nvSpPr>
              <p:spPr bwMode="auto">
                <a:xfrm>
                  <a:off x="5250" y="1808"/>
                  <a:ext cx="83" cy="171"/>
                </a:xfrm>
                <a:custGeom>
                  <a:avLst/>
                  <a:gdLst>
                    <a:gd name="T0" fmla="*/ 56 w 56"/>
                    <a:gd name="T1" fmla="*/ 109 h 116"/>
                    <a:gd name="T2" fmla="*/ 25 w 56"/>
                    <a:gd name="T3" fmla="*/ 48 h 116"/>
                    <a:gd name="T4" fmla="*/ 26 w 56"/>
                    <a:gd name="T5" fmla="*/ 11 h 116"/>
                    <a:gd name="T6" fmla="*/ 22 w 56"/>
                    <a:gd name="T7" fmla="*/ 0 h 116"/>
                    <a:gd name="T8" fmla="*/ 12 w 56"/>
                    <a:gd name="T9" fmla="*/ 5 h 116"/>
                    <a:gd name="T10" fmla="*/ 9 w 56"/>
                    <a:gd name="T11" fmla="*/ 10 h 116"/>
                    <a:gd name="T12" fmla="*/ 27 w 56"/>
                    <a:gd name="T13" fmla="*/ 101 h 116"/>
                    <a:gd name="T14" fmla="*/ 56 w 56"/>
                    <a:gd name="T15" fmla="*/ 10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16">
                      <a:moveTo>
                        <a:pt x="56" y="109"/>
                      </a:moveTo>
                      <a:cubicBezTo>
                        <a:pt x="37" y="91"/>
                        <a:pt x="27" y="71"/>
                        <a:pt x="25" y="48"/>
                      </a:cubicBezTo>
                      <a:cubicBezTo>
                        <a:pt x="24" y="35"/>
                        <a:pt x="26" y="23"/>
                        <a:pt x="26" y="11"/>
                      </a:cubicBezTo>
                      <a:cubicBezTo>
                        <a:pt x="26" y="7"/>
                        <a:pt x="24" y="3"/>
                        <a:pt x="22" y="0"/>
                      </a:cubicBezTo>
                      <a:cubicBezTo>
                        <a:pt x="19" y="1"/>
                        <a:pt x="15" y="3"/>
                        <a:pt x="12" y="5"/>
                      </a:cubicBezTo>
                      <a:cubicBezTo>
                        <a:pt x="10" y="6"/>
                        <a:pt x="10" y="8"/>
                        <a:pt x="9" y="10"/>
                      </a:cubicBezTo>
                      <a:cubicBezTo>
                        <a:pt x="0" y="29"/>
                        <a:pt x="6" y="83"/>
                        <a:pt x="27" y="101"/>
                      </a:cubicBezTo>
                      <a:cubicBezTo>
                        <a:pt x="34" y="107"/>
                        <a:pt x="41" y="116"/>
                        <a:pt x="56" y="10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1" name="Freeform: Shape 11610"/>
                <p:cNvSpPr/>
                <p:nvPr/>
              </p:nvSpPr>
              <p:spPr bwMode="auto">
                <a:xfrm>
                  <a:off x="5506" y="1788"/>
                  <a:ext cx="63" cy="89"/>
                </a:xfrm>
                <a:custGeom>
                  <a:avLst/>
                  <a:gdLst>
                    <a:gd name="T0" fmla="*/ 21 w 43"/>
                    <a:gd name="T1" fmla="*/ 51 h 61"/>
                    <a:gd name="T2" fmla="*/ 35 w 43"/>
                    <a:gd name="T3" fmla="*/ 55 h 61"/>
                    <a:gd name="T4" fmla="*/ 43 w 43"/>
                    <a:gd name="T5" fmla="*/ 35 h 61"/>
                    <a:gd name="T6" fmla="*/ 0 w 43"/>
                    <a:gd name="T7" fmla="*/ 0 h 61"/>
                    <a:gd name="T8" fmla="*/ 21 w 43"/>
                    <a:gd name="T9" fmla="*/ 51 h 61"/>
                  </a:gdLst>
                  <a:ahLst/>
                  <a:cxnLst>
                    <a:cxn ang="0">
                      <a:pos x="T0" y="T1"/>
                    </a:cxn>
                    <a:cxn ang="0">
                      <a:pos x="T2" y="T3"/>
                    </a:cxn>
                    <a:cxn ang="0">
                      <a:pos x="T4" y="T5"/>
                    </a:cxn>
                    <a:cxn ang="0">
                      <a:pos x="T6" y="T7"/>
                    </a:cxn>
                    <a:cxn ang="0">
                      <a:pos x="T8" y="T9"/>
                    </a:cxn>
                  </a:cxnLst>
                  <a:rect l="0" t="0" r="r" b="b"/>
                  <a:pathLst>
                    <a:path w="43" h="61">
                      <a:moveTo>
                        <a:pt x="21" y="51"/>
                      </a:moveTo>
                      <a:cubicBezTo>
                        <a:pt x="21" y="60"/>
                        <a:pt x="30" y="61"/>
                        <a:pt x="35" y="55"/>
                      </a:cubicBezTo>
                      <a:cubicBezTo>
                        <a:pt x="39" y="50"/>
                        <a:pt x="43" y="42"/>
                        <a:pt x="43" y="35"/>
                      </a:cubicBezTo>
                      <a:cubicBezTo>
                        <a:pt x="43" y="17"/>
                        <a:pt x="25" y="2"/>
                        <a:pt x="0" y="0"/>
                      </a:cubicBezTo>
                      <a:cubicBezTo>
                        <a:pt x="14" y="16"/>
                        <a:pt x="21" y="32"/>
                        <a:pt x="21" y="5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2" name="Freeform: Shape 11611"/>
                <p:cNvSpPr/>
                <p:nvPr/>
              </p:nvSpPr>
              <p:spPr bwMode="auto">
                <a:xfrm>
                  <a:off x="5348" y="1842"/>
                  <a:ext cx="50" cy="84"/>
                </a:xfrm>
                <a:custGeom>
                  <a:avLst/>
                  <a:gdLst>
                    <a:gd name="T0" fmla="*/ 34 w 34"/>
                    <a:gd name="T1" fmla="*/ 57 h 57"/>
                    <a:gd name="T2" fmla="*/ 20 w 34"/>
                    <a:gd name="T3" fmla="*/ 9 h 57"/>
                    <a:gd name="T4" fmla="*/ 16 w 34"/>
                    <a:gd name="T5" fmla="*/ 0 h 57"/>
                    <a:gd name="T6" fmla="*/ 7 w 34"/>
                    <a:gd name="T7" fmla="*/ 4 h 57"/>
                    <a:gd name="T8" fmla="*/ 5 w 34"/>
                    <a:gd name="T9" fmla="*/ 36 h 57"/>
                    <a:gd name="T10" fmla="*/ 34 w 34"/>
                    <a:gd name="T11" fmla="*/ 57 h 57"/>
                  </a:gdLst>
                  <a:ahLst/>
                  <a:cxnLst>
                    <a:cxn ang="0">
                      <a:pos x="T0" y="T1"/>
                    </a:cxn>
                    <a:cxn ang="0">
                      <a:pos x="T2" y="T3"/>
                    </a:cxn>
                    <a:cxn ang="0">
                      <a:pos x="T4" y="T5"/>
                    </a:cxn>
                    <a:cxn ang="0">
                      <a:pos x="T6" y="T7"/>
                    </a:cxn>
                    <a:cxn ang="0">
                      <a:pos x="T8" y="T9"/>
                    </a:cxn>
                    <a:cxn ang="0">
                      <a:pos x="T10" y="T11"/>
                    </a:cxn>
                  </a:cxnLst>
                  <a:rect l="0" t="0" r="r" b="b"/>
                  <a:pathLst>
                    <a:path w="34" h="57">
                      <a:moveTo>
                        <a:pt x="34" y="57"/>
                      </a:moveTo>
                      <a:cubicBezTo>
                        <a:pt x="18" y="34"/>
                        <a:pt x="18" y="34"/>
                        <a:pt x="20" y="9"/>
                      </a:cubicBezTo>
                      <a:cubicBezTo>
                        <a:pt x="20" y="6"/>
                        <a:pt x="18" y="3"/>
                        <a:pt x="16" y="0"/>
                      </a:cubicBezTo>
                      <a:cubicBezTo>
                        <a:pt x="13" y="1"/>
                        <a:pt x="8" y="2"/>
                        <a:pt x="7" y="4"/>
                      </a:cubicBezTo>
                      <a:cubicBezTo>
                        <a:pt x="0" y="14"/>
                        <a:pt x="1" y="25"/>
                        <a:pt x="5" y="36"/>
                      </a:cubicBezTo>
                      <a:cubicBezTo>
                        <a:pt x="11" y="52"/>
                        <a:pt x="18" y="57"/>
                        <a:pt x="34" y="5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3" name="Freeform: Shape 11612"/>
                <p:cNvSpPr>
                  <a:spLocks noEditPoints="1"/>
                </p:cNvSpPr>
                <p:nvPr/>
              </p:nvSpPr>
              <p:spPr bwMode="auto">
                <a:xfrm>
                  <a:off x="5355" y="3164"/>
                  <a:ext cx="120" cy="103"/>
                </a:xfrm>
                <a:custGeom>
                  <a:avLst/>
                  <a:gdLst>
                    <a:gd name="T0" fmla="*/ 53 w 81"/>
                    <a:gd name="T1" fmla="*/ 66 h 70"/>
                    <a:gd name="T2" fmla="*/ 75 w 81"/>
                    <a:gd name="T3" fmla="*/ 21 h 70"/>
                    <a:gd name="T4" fmla="*/ 30 w 81"/>
                    <a:gd name="T5" fmla="*/ 8 h 70"/>
                    <a:gd name="T6" fmla="*/ 23 w 81"/>
                    <a:gd name="T7" fmla="*/ 12 h 70"/>
                    <a:gd name="T8" fmla="*/ 17 w 81"/>
                    <a:gd name="T9" fmla="*/ 59 h 70"/>
                    <a:gd name="T10" fmla="*/ 53 w 81"/>
                    <a:gd name="T11" fmla="*/ 66 h 70"/>
                    <a:gd name="T12" fmla="*/ 33 w 81"/>
                    <a:gd name="T13" fmla="*/ 23 h 70"/>
                    <a:gd name="T14" fmla="*/ 51 w 81"/>
                    <a:gd name="T15" fmla="*/ 31 h 70"/>
                    <a:gd name="T16" fmla="*/ 42 w 81"/>
                    <a:gd name="T17" fmla="*/ 52 h 70"/>
                    <a:gd name="T18" fmla="*/ 27 w 81"/>
                    <a:gd name="T19" fmla="*/ 47 h 70"/>
                    <a:gd name="T20" fmla="*/ 33 w 81"/>
                    <a:gd name="T21" fmla="*/ 2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70">
                      <a:moveTo>
                        <a:pt x="53" y="66"/>
                      </a:moveTo>
                      <a:cubicBezTo>
                        <a:pt x="71" y="58"/>
                        <a:pt x="81" y="37"/>
                        <a:pt x="75" y="21"/>
                      </a:cubicBezTo>
                      <a:cubicBezTo>
                        <a:pt x="69" y="6"/>
                        <a:pt x="48" y="0"/>
                        <a:pt x="30" y="8"/>
                      </a:cubicBezTo>
                      <a:cubicBezTo>
                        <a:pt x="28" y="9"/>
                        <a:pt x="25" y="10"/>
                        <a:pt x="23" y="12"/>
                      </a:cubicBezTo>
                      <a:cubicBezTo>
                        <a:pt x="2" y="23"/>
                        <a:pt x="0" y="42"/>
                        <a:pt x="17" y="59"/>
                      </a:cubicBezTo>
                      <a:cubicBezTo>
                        <a:pt x="25" y="67"/>
                        <a:pt x="42" y="70"/>
                        <a:pt x="53" y="66"/>
                      </a:cubicBezTo>
                      <a:close/>
                      <a:moveTo>
                        <a:pt x="33" y="23"/>
                      </a:moveTo>
                      <a:cubicBezTo>
                        <a:pt x="41" y="21"/>
                        <a:pt x="48" y="21"/>
                        <a:pt x="51" y="31"/>
                      </a:cubicBezTo>
                      <a:cubicBezTo>
                        <a:pt x="54" y="39"/>
                        <a:pt x="50" y="51"/>
                        <a:pt x="42" y="52"/>
                      </a:cubicBezTo>
                      <a:cubicBezTo>
                        <a:pt x="37" y="53"/>
                        <a:pt x="31" y="49"/>
                        <a:pt x="27" y="47"/>
                      </a:cubicBezTo>
                      <a:cubicBezTo>
                        <a:pt x="26" y="36"/>
                        <a:pt x="21" y="27"/>
                        <a:pt x="33" y="2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4" name="Freeform: Shape 11613"/>
                <p:cNvSpPr>
                  <a:spLocks noEditPoints="1"/>
                </p:cNvSpPr>
                <p:nvPr/>
              </p:nvSpPr>
              <p:spPr bwMode="auto">
                <a:xfrm>
                  <a:off x="6118" y="2932"/>
                  <a:ext cx="127" cy="117"/>
                </a:xfrm>
                <a:custGeom>
                  <a:avLst/>
                  <a:gdLst>
                    <a:gd name="T0" fmla="*/ 59 w 86"/>
                    <a:gd name="T1" fmla="*/ 74 h 80"/>
                    <a:gd name="T2" fmla="*/ 82 w 86"/>
                    <a:gd name="T3" fmla="*/ 31 h 80"/>
                    <a:gd name="T4" fmla="*/ 33 w 86"/>
                    <a:gd name="T5" fmla="*/ 6 h 80"/>
                    <a:gd name="T6" fmla="*/ 7 w 86"/>
                    <a:gd name="T7" fmla="*/ 47 h 80"/>
                    <a:gd name="T8" fmla="*/ 59 w 86"/>
                    <a:gd name="T9" fmla="*/ 74 h 80"/>
                    <a:gd name="T10" fmla="*/ 34 w 86"/>
                    <a:gd name="T11" fmla="*/ 17 h 80"/>
                    <a:gd name="T12" fmla="*/ 60 w 86"/>
                    <a:gd name="T13" fmla="*/ 31 h 80"/>
                    <a:gd name="T14" fmla="*/ 47 w 86"/>
                    <a:gd name="T15" fmla="*/ 63 h 80"/>
                    <a:gd name="T16" fmla="*/ 23 w 86"/>
                    <a:gd name="T17" fmla="*/ 47 h 80"/>
                    <a:gd name="T18" fmla="*/ 34 w 86"/>
                    <a:gd name="T19"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0">
                      <a:moveTo>
                        <a:pt x="59" y="74"/>
                      </a:moveTo>
                      <a:cubicBezTo>
                        <a:pt x="72" y="70"/>
                        <a:pt x="86" y="44"/>
                        <a:pt x="82" y="31"/>
                      </a:cubicBezTo>
                      <a:cubicBezTo>
                        <a:pt x="76" y="13"/>
                        <a:pt x="51" y="0"/>
                        <a:pt x="33" y="6"/>
                      </a:cubicBezTo>
                      <a:cubicBezTo>
                        <a:pt x="10" y="14"/>
                        <a:pt x="0" y="29"/>
                        <a:pt x="7" y="47"/>
                      </a:cubicBezTo>
                      <a:cubicBezTo>
                        <a:pt x="13" y="66"/>
                        <a:pt x="40" y="80"/>
                        <a:pt x="59" y="74"/>
                      </a:cubicBezTo>
                      <a:close/>
                      <a:moveTo>
                        <a:pt x="34" y="17"/>
                      </a:moveTo>
                      <a:cubicBezTo>
                        <a:pt x="43" y="14"/>
                        <a:pt x="55" y="21"/>
                        <a:pt x="60" y="31"/>
                      </a:cubicBezTo>
                      <a:cubicBezTo>
                        <a:pt x="64" y="41"/>
                        <a:pt x="57" y="58"/>
                        <a:pt x="47" y="63"/>
                      </a:cubicBezTo>
                      <a:cubicBezTo>
                        <a:pt x="40" y="66"/>
                        <a:pt x="27" y="58"/>
                        <a:pt x="23" y="47"/>
                      </a:cubicBezTo>
                      <a:cubicBezTo>
                        <a:pt x="19" y="36"/>
                        <a:pt x="24" y="21"/>
                        <a:pt x="34" y="1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5" name="Freeform: Shape 11614"/>
                <p:cNvSpPr>
                  <a:spLocks noEditPoints="1"/>
                </p:cNvSpPr>
                <p:nvPr/>
              </p:nvSpPr>
              <p:spPr bwMode="auto">
                <a:xfrm>
                  <a:off x="6400" y="2733"/>
                  <a:ext cx="122" cy="103"/>
                </a:xfrm>
                <a:custGeom>
                  <a:avLst/>
                  <a:gdLst>
                    <a:gd name="T0" fmla="*/ 42 w 83"/>
                    <a:gd name="T1" fmla="*/ 68 h 70"/>
                    <a:gd name="T2" fmla="*/ 78 w 83"/>
                    <a:gd name="T3" fmla="*/ 48 h 70"/>
                    <a:gd name="T4" fmla="*/ 70 w 83"/>
                    <a:gd name="T5" fmla="*/ 16 h 70"/>
                    <a:gd name="T6" fmla="*/ 16 w 83"/>
                    <a:gd name="T7" fmla="*/ 7 h 70"/>
                    <a:gd name="T8" fmla="*/ 5 w 83"/>
                    <a:gd name="T9" fmla="*/ 38 h 70"/>
                    <a:gd name="T10" fmla="*/ 42 w 83"/>
                    <a:gd name="T11" fmla="*/ 68 h 70"/>
                    <a:gd name="T12" fmla="*/ 24 w 83"/>
                    <a:gd name="T13" fmla="*/ 16 h 70"/>
                    <a:gd name="T14" fmla="*/ 27 w 83"/>
                    <a:gd name="T15" fmla="*/ 15 h 70"/>
                    <a:gd name="T16" fmla="*/ 55 w 83"/>
                    <a:gd name="T17" fmla="*/ 29 h 70"/>
                    <a:gd name="T18" fmla="*/ 43 w 83"/>
                    <a:gd name="T19" fmla="*/ 54 h 70"/>
                    <a:gd name="T20" fmla="*/ 37 w 83"/>
                    <a:gd name="T21" fmla="*/ 55 h 70"/>
                    <a:gd name="T22" fmla="*/ 19 w 83"/>
                    <a:gd name="T23" fmla="*/ 34 h 70"/>
                    <a:gd name="T24" fmla="*/ 24 w 83"/>
                    <a:gd name="T25" fmla="*/ 1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0">
                      <a:moveTo>
                        <a:pt x="42" y="68"/>
                      </a:moveTo>
                      <a:cubicBezTo>
                        <a:pt x="57" y="70"/>
                        <a:pt x="72" y="62"/>
                        <a:pt x="78" y="48"/>
                      </a:cubicBezTo>
                      <a:cubicBezTo>
                        <a:pt x="83" y="37"/>
                        <a:pt x="80" y="26"/>
                        <a:pt x="70" y="16"/>
                      </a:cubicBezTo>
                      <a:cubicBezTo>
                        <a:pt x="60" y="5"/>
                        <a:pt x="29" y="0"/>
                        <a:pt x="16" y="7"/>
                      </a:cubicBezTo>
                      <a:cubicBezTo>
                        <a:pt x="3" y="14"/>
                        <a:pt x="0" y="23"/>
                        <a:pt x="5" y="38"/>
                      </a:cubicBezTo>
                      <a:cubicBezTo>
                        <a:pt x="12" y="56"/>
                        <a:pt x="24" y="66"/>
                        <a:pt x="42" y="68"/>
                      </a:cubicBezTo>
                      <a:close/>
                      <a:moveTo>
                        <a:pt x="24" y="16"/>
                      </a:moveTo>
                      <a:cubicBezTo>
                        <a:pt x="25" y="16"/>
                        <a:pt x="26" y="15"/>
                        <a:pt x="27" y="15"/>
                      </a:cubicBezTo>
                      <a:cubicBezTo>
                        <a:pt x="38" y="10"/>
                        <a:pt x="50" y="17"/>
                        <a:pt x="55" y="29"/>
                      </a:cubicBezTo>
                      <a:cubicBezTo>
                        <a:pt x="60" y="41"/>
                        <a:pt x="55" y="50"/>
                        <a:pt x="43" y="54"/>
                      </a:cubicBezTo>
                      <a:cubicBezTo>
                        <a:pt x="41" y="55"/>
                        <a:pt x="39" y="55"/>
                        <a:pt x="37" y="55"/>
                      </a:cubicBezTo>
                      <a:cubicBezTo>
                        <a:pt x="30" y="53"/>
                        <a:pt x="23" y="45"/>
                        <a:pt x="19" y="34"/>
                      </a:cubicBezTo>
                      <a:cubicBezTo>
                        <a:pt x="15" y="26"/>
                        <a:pt x="17" y="20"/>
                        <a:pt x="24" y="1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6" name="Freeform: Shape 11615"/>
                <p:cNvSpPr>
                  <a:spLocks noEditPoints="1"/>
                </p:cNvSpPr>
                <p:nvPr/>
              </p:nvSpPr>
              <p:spPr bwMode="auto">
                <a:xfrm>
                  <a:off x="5064" y="3157"/>
                  <a:ext cx="115" cy="109"/>
                </a:xfrm>
                <a:custGeom>
                  <a:avLst/>
                  <a:gdLst>
                    <a:gd name="T0" fmla="*/ 55 w 78"/>
                    <a:gd name="T1" fmla="*/ 66 h 74"/>
                    <a:gd name="T2" fmla="*/ 72 w 78"/>
                    <a:gd name="T3" fmla="*/ 21 h 74"/>
                    <a:gd name="T4" fmla="*/ 29 w 78"/>
                    <a:gd name="T5" fmla="*/ 6 h 74"/>
                    <a:gd name="T6" fmla="*/ 7 w 78"/>
                    <a:gd name="T7" fmla="*/ 48 h 74"/>
                    <a:gd name="T8" fmla="*/ 55 w 78"/>
                    <a:gd name="T9" fmla="*/ 66 h 74"/>
                    <a:gd name="T10" fmla="*/ 33 w 78"/>
                    <a:gd name="T11" fmla="*/ 19 h 74"/>
                    <a:gd name="T12" fmla="*/ 49 w 78"/>
                    <a:gd name="T13" fmla="*/ 31 h 74"/>
                    <a:gd name="T14" fmla="*/ 38 w 78"/>
                    <a:gd name="T15" fmla="*/ 56 h 74"/>
                    <a:gd name="T16" fmla="*/ 21 w 78"/>
                    <a:gd name="T17" fmla="*/ 47 h 74"/>
                    <a:gd name="T18" fmla="*/ 33 w 78"/>
                    <a:gd name="T19" fmla="*/ 1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4">
                      <a:moveTo>
                        <a:pt x="55" y="66"/>
                      </a:moveTo>
                      <a:cubicBezTo>
                        <a:pt x="68" y="61"/>
                        <a:pt x="78" y="35"/>
                        <a:pt x="72" y="21"/>
                      </a:cubicBezTo>
                      <a:cubicBezTo>
                        <a:pt x="66" y="6"/>
                        <a:pt x="47" y="0"/>
                        <a:pt x="29" y="6"/>
                      </a:cubicBezTo>
                      <a:cubicBezTo>
                        <a:pt x="10" y="13"/>
                        <a:pt x="0" y="33"/>
                        <a:pt x="7" y="48"/>
                      </a:cubicBezTo>
                      <a:cubicBezTo>
                        <a:pt x="13" y="64"/>
                        <a:pt x="38" y="74"/>
                        <a:pt x="55" y="66"/>
                      </a:cubicBezTo>
                      <a:close/>
                      <a:moveTo>
                        <a:pt x="33" y="19"/>
                      </a:moveTo>
                      <a:cubicBezTo>
                        <a:pt x="42" y="17"/>
                        <a:pt x="47" y="23"/>
                        <a:pt x="49" y="31"/>
                      </a:cubicBezTo>
                      <a:cubicBezTo>
                        <a:pt x="52" y="39"/>
                        <a:pt x="44" y="56"/>
                        <a:pt x="38" y="56"/>
                      </a:cubicBezTo>
                      <a:cubicBezTo>
                        <a:pt x="32" y="55"/>
                        <a:pt x="27" y="50"/>
                        <a:pt x="21" y="47"/>
                      </a:cubicBezTo>
                      <a:cubicBezTo>
                        <a:pt x="20" y="35"/>
                        <a:pt x="26" y="20"/>
                        <a:pt x="33" y="1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7" name="Freeform: Shape 11616"/>
                <p:cNvSpPr>
                  <a:spLocks noEditPoints="1"/>
                </p:cNvSpPr>
                <p:nvPr/>
              </p:nvSpPr>
              <p:spPr bwMode="auto">
                <a:xfrm>
                  <a:off x="5752" y="3094"/>
                  <a:ext cx="109" cy="104"/>
                </a:xfrm>
                <a:custGeom>
                  <a:avLst/>
                  <a:gdLst>
                    <a:gd name="T0" fmla="*/ 50 w 74"/>
                    <a:gd name="T1" fmla="*/ 64 h 71"/>
                    <a:gd name="T2" fmla="*/ 69 w 74"/>
                    <a:gd name="T3" fmla="*/ 22 h 71"/>
                    <a:gd name="T4" fmla="*/ 28 w 74"/>
                    <a:gd name="T5" fmla="*/ 6 h 71"/>
                    <a:gd name="T6" fmla="*/ 6 w 74"/>
                    <a:gd name="T7" fmla="*/ 46 h 71"/>
                    <a:gd name="T8" fmla="*/ 50 w 74"/>
                    <a:gd name="T9" fmla="*/ 64 h 71"/>
                    <a:gd name="T10" fmla="*/ 31 w 74"/>
                    <a:gd name="T11" fmla="*/ 19 h 71"/>
                    <a:gd name="T12" fmla="*/ 46 w 74"/>
                    <a:gd name="T13" fmla="*/ 26 h 71"/>
                    <a:gd name="T14" fmla="*/ 37 w 74"/>
                    <a:gd name="T15" fmla="*/ 55 h 71"/>
                    <a:gd name="T16" fmla="*/ 19 w 74"/>
                    <a:gd name="T17" fmla="*/ 45 h 71"/>
                    <a:gd name="T18" fmla="*/ 31 w 74"/>
                    <a:gd name="T19" fmla="*/ 1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1">
                      <a:moveTo>
                        <a:pt x="50" y="64"/>
                      </a:moveTo>
                      <a:cubicBezTo>
                        <a:pt x="64" y="59"/>
                        <a:pt x="74" y="37"/>
                        <a:pt x="69" y="22"/>
                      </a:cubicBezTo>
                      <a:cubicBezTo>
                        <a:pt x="64" y="7"/>
                        <a:pt x="45" y="0"/>
                        <a:pt x="28" y="6"/>
                      </a:cubicBezTo>
                      <a:cubicBezTo>
                        <a:pt x="11" y="13"/>
                        <a:pt x="0" y="31"/>
                        <a:pt x="6" y="46"/>
                      </a:cubicBezTo>
                      <a:cubicBezTo>
                        <a:pt x="12" y="62"/>
                        <a:pt x="33" y="71"/>
                        <a:pt x="50" y="64"/>
                      </a:cubicBezTo>
                      <a:close/>
                      <a:moveTo>
                        <a:pt x="31" y="19"/>
                      </a:moveTo>
                      <a:cubicBezTo>
                        <a:pt x="37" y="18"/>
                        <a:pt x="43" y="24"/>
                        <a:pt x="46" y="26"/>
                      </a:cubicBezTo>
                      <a:cubicBezTo>
                        <a:pt x="51" y="40"/>
                        <a:pt x="46" y="53"/>
                        <a:pt x="37" y="55"/>
                      </a:cubicBezTo>
                      <a:cubicBezTo>
                        <a:pt x="28" y="57"/>
                        <a:pt x="22" y="54"/>
                        <a:pt x="19" y="45"/>
                      </a:cubicBezTo>
                      <a:cubicBezTo>
                        <a:pt x="16" y="35"/>
                        <a:pt x="22" y="19"/>
                        <a:pt x="31" y="1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8" name="Freeform: Shape 11617"/>
                <p:cNvSpPr>
                  <a:spLocks noEditPoints="1"/>
                </p:cNvSpPr>
                <p:nvPr/>
              </p:nvSpPr>
              <p:spPr bwMode="auto">
                <a:xfrm>
                  <a:off x="5581" y="2328"/>
                  <a:ext cx="144" cy="115"/>
                </a:xfrm>
                <a:custGeom>
                  <a:avLst/>
                  <a:gdLst>
                    <a:gd name="T0" fmla="*/ 63 w 98"/>
                    <a:gd name="T1" fmla="*/ 3 h 78"/>
                    <a:gd name="T2" fmla="*/ 40 w 98"/>
                    <a:gd name="T3" fmla="*/ 8 h 78"/>
                    <a:gd name="T4" fmla="*/ 15 w 98"/>
                    <a:gd name="T5" fmla="*/ 23 h 78"/>
                    <a:gd name="T6" fmla="*/ 11 w 98"/>
                    <a:gd name="T7" fmla="*/ 58 h 78"/>
                    <a:gd name="T8" fmla="*/ 63 w 98"/>
                    <a:gd name="T9" fmla="*/ 73 h 78"/>
                    <a:gd name="T10" fmla="*/ 95 w 98"/>
                    <a:gd name="T11" fmla="*/ 37 h 78"/>
                    <a:gd name="T12" fmla="*/ 63 w 98"/>
                    <a:gd name="T13" fmla="*/ 3 h 78"/>
                    <a:gd name="T14" fmla="*/ 79 w 98"/>
                    <a:gd name="T15" fmla="*/ 27 h 78"/>
                    <a:gd name="T16" fmla="*/ 55 w 98"/>
                    <a:gd name="T17" fmla="*/ 62 h 78"/>
                    <a:gd name="T18" fmla="*/ 36 w 98"/>
                    <a:gd name="T19" fmla="*/ 61 h 78"/>
                    <a:gd name="T20" fmla="*/ 18 w 98"/>
                    <a:gd name="T21" fmla="*/ 46 h 78"/>
                    <a:gd name="T22" fmla="*/ 30 w 98"/>
                    <a:gd name="T23" fmla="*/ 30 h 78"/>
                    <a:gd name="T24" fmla="*/ 64 w 98"/>
                    <a:gd name="T25" fmla="*/ 15 h 78"/>
                    <a:gd name="T26" fmla="*/ 79 w 98"/>
                    <a:gd name="T27"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63" y="3"/>
                      </a:moveTo>
                      <a:cubicBezTo>
                        <a:pt x="55" y="4"/>
                        <a:pt x="48" y="6"/>
                        <a:pt x="40" y="8"/>
                      </a:cubicBezTo>
                      <a:cubicBezTo>
                        <a:pt x="32" y="12"/>
                        <a:pt x="23" y="17"/>
                        <a:pt x="15" y="23"/>
                      </a:cubicBezTo>
                      <a:cubicBezTo>
                        <a:pt x="2" y="33"/>
                        <a:pt x="0" y="47"/>
                        <a:pt x="11" y="58"/>
                      </a:cubicBezTo>
                      <a:cubicBezTo>
                        <a:pt x="25" y="73"/>
                        <a:pt x="43" y="78"/>
                        <a:pt x="63" y="73"/>
                      </a:cubicBezTo>
                      <a:cubicBezTo>
                        <a:pt x="81" y="68"/>
                        <a:pt x="93" y="57"/>
                        <a:pt x="95" y="37"/>
                      </a:cubicBezTo>
                      <a:cubicBezTo>
                        <a:pt x="98" y="16"/>
                        <a:pt x="84" y="0"/>
                        <a:pt x="63" y="3"/>
                      </a:cubicBezTo>
                      <a:close/>
                      <a:moveTo>
                        <a:pt x="79" y="27"/>
                      </a:moveTo>
                      <a:cubicBezTo>
                        <a:pt x="79" y="41"/>
                        <a:pt x="70" y="56"/>
                        <a:pt x="55" y="62"/>
                      </a:cubicBezTo>
                      <a:cubicBezTo>
                        <a:pt x="51" y="62"/>
                        <a:pt x="43" y="62"/>
                        <a:pt x="36" y="61"/>
                      </a:cubicBezTo>
                      <a:cubicBezTo>
                        <a:pt x="27" y="60"/>
                        <a:pt x="17" y="56"/>
                        <a:pt x="18" y="46"/>
                      </a:cubicBezTo>
                      <a:cubicBezTo>
                        <a:pt x="18" y="40"/>
                        <a:pt x="25" y="33"/>
                        <a:pt x="30" y="30"/>
                      </a:cubicBezTo>
                      <a:cubicBezTo>
                        <a:pt x="41" y="23"/>
                        <a:pt x="52" y="19"/>
                        <a:pt x="64" y="15"/>
                      </a:cubicBezTo>
                      <a:cubicBezTo>
                        <a:pt x="74" y="11"/>
                        <a:pt x="79" y="17"/>
                        <a:pt x="79" y="2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9" name="Freeform: Shape 11618"/>
                <p:cNvSpPr>
                  <a:spLocks noEditPoints="1"/>
                </p:cNvSpPr>
                <p:nvPr/>
              </p:nvSpPr>
              <p:spPr bwMode="auto">
                <a:xfrm>
                  <a:off x="5401" y="2402"/>
                  <a:ext cx="127" cy="125"/>
                </a:xfrm>
                <a:custGeom>
                  <a:avLst/>
                  <a:gdLst>
                    <a:gd name="T0" fmla="*/ 27 w 86"/>
                    <a:gd name="T1" fmla="*/ 8 h 85"/>
                    <a:gd name="T2" fmla="*/ 6 w 86"/>
                    <a:gd name="T3" fmla="*/ 54 h 85"/>
                    <a:gd name="T4" fmla="*/ 57 w 86"/>
                    <a:gd name="T5" fmla="*/ 77 h 85"/>
                    <a:gd name="T6" fmla="*/ 80 w 86"/>
                    <a:gd name="T7" fmla="*/ 30 h 85"/>
                    <a:gd name="T8" fmla="*/ 27 w 86"/>
                    <a:gd name="T9" fmla="*/ 8 h 85"/>
                    <a:gd name="T10" fmla="*/ 50 w 86"/>
                    <a:gd name="T11" fmla="*/ 67 h 85"/>
                    <a:gd name="T12" fmla="*/ 17 w 86"/>
                    <a:gd name="T13" fmla="*/ 54 h 85"/>
                    <a:gd name="T14" fmla="*/ 34 w 86"/>
                    <a:gd name="T15" fmla="*/ 17 h 85"/>
                    <a:gd name="T16" fmla="*/ 64 w 86"/>
                    <a:gd name="T17" fmla="*/ 31 h 85"/>
                    <a:gd name="T18" fmla="*/ 50 w 86"/>
                    <a:gd name="T19"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5">
                      <a:moveTo>
                        <a:pt x="27" y="8"/>
                      </a:moveTo>
                      <a:cubicBezTo>
                        <a:pt x="10" y="15"/>
                        <a:pt x="0" y="36"/>
                        <a:pt x="6" y="54"/>
                      </a:cubicBezTo>
                      <a:cubicBezTo>
                        <a:pt x="12" y="75"/>
                        <a:pt x="35" y="85"/>
                        <a:pt x="57" y="77"/>
                      </a:cubicBezTo>
                      <a:cubicBezTo>
                        <a:pt x="74" y="70"/>
                        <a:pt x="86" y="47"/>
                        <a:pt x="80" y="30"/>
                      </a:cubicBezTo>
                      <a:cubicBezTo>
                        <a:pt x="72" y="10"/>
                        <a:pt x="49" y="0"/>
                        <a:pt x="27" y="8"/>
                      </a:cubicBezTo>
                      <a:close/>
                      <a:moveTo>
                        <a:pt x="50" y="67"/>
                      </a:moveTo>
                      <a:cubicBezTo>
                        <a:pt x="37" y="73"/>
                        <a:pt x="22" y="66"/>
                        <a:pt x="17" y="54"/>
                      </a:cubicBezTo>
                      <a:cubicBezTo>
                        <a:pt x="13" y="42"/>
                        <a:pt x="22" y="22"/>
                        <a:pt x="34" y="17"/>
                      </a:cubicBezTo>
                      <a:cubicBezTo>
                        <a:pt x="44" y="13"/>
                        <a:pt x="60" y="20"/>
                        <a:pt x="64" y="31"/>
                      </a:cubicBezTo>
                      <a:cubicBezTo>
                        <a:pt x="70" y="44"/>
                        <a:pt x="62" y="62"/>
                        <a:pt x="50" y="6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0" name="Freeform: Shape 11619"/>
                <p:cNvSpPr>
                  <a:spLocks noEditPoints="1"/>
                </p:cNvSpPr>
                <p:nvPr/>
              </p:nvSpPr>
              <p:spPr bwMode="auto">
                <a:xfrm>
                  <a:off x="5783" y="2265"/>
                  <a:ext cx="133" cy="128"/>
                </a:xfrm>
                <a:custGeom>
                  <a:avLst/>
                  <a:gdLst>
                    <a:gd name="T0" fmla="*/ 38 w 90"/>
                    <a:gd name="T1" fmla="*/ 7 h 87"/>
                    <a:gd name="T2" fmla="*/ 8 w 90"/>
                    <a:gd name="T3" fmla="*/ 62 h 87"/>
                    <a:gd name="T4" fmla="*/ 52 w 90"/>
                    <a:gd name="T5" fmla="*/ 80 h 87"/>
                    <a:gd name="T6" fmla="*/ 80 w 90"/>
                    <a:gd name="T7" fmla="*/ 28 h 87"/>
                    <a:gd name="T8" fmla="*/ 38 w 90"/>
                    <a:gd name="T9" fmla="*/ 7 h 87"/>
                    <a:gd name="T10" fmla="*/ 45 w 90"/>
                    <a:gd name="T11" fmla="*/ 71 h 87"/>
                    <a:gd name="T12" fmla="*/ 19 w 90"/>
                    <a:gd name="T13" fmla="*/ 60 h 87"/>
                    <a:gd name="T14" fmla="*/ 43 w 90"/>
                    <a:gd name="T15" fmla="*/ 18 h 87"/>
                    <a:gd name="T16" fmla="*/ 66 w 90"/>
                    <a:gd name="T17" fmla="*/ 29 h 87"/>
                    <a:gd name="T18" fmla="*/ 45 w 90"/>
                    <a:gd name="T19" fmla="*/ 7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38" y="7"/>
                      </a:moveTo>
                      <a:cubicBezTo>
                        <a:pt x="13" y="17"/>
                        <a:pt x="0" y="40"/>
                        <a:pt x="8" y="62"/>
                      </a:cubicBezTo>
                      <a:cubicBezTo>
                        <a:pt x="13" y="76"/>
                        <a:pt x="38" y="87"/>
                        <a:pt x="52" y="80"/>
                      </a:cubicBezTo>
                      <a:cubicBezTo>
                        <a:pt x="74" y="68"/>
                        <a:pt x="90" y="52"/>
                        <a:pt x="80" y="28"/>
                      </a:cubicBezTo>
                      <a:cubicBezTo>
                        <a:pt x="72" y="9"/>
                        <a:pt x="55" y="0"/>
                        <a:pt x="38" y="7"/>
                      </a:cubicBezTo>
                      <a:close/>
                      <a:moveTo>
                        <a:pt x="45" y="71"/>
                      </a:moveTo>
                      <a:cubicBezTo>
                        <a:pt x="35" y="74"/>
                        <a:pt x="23" y="69"/>
                        <a:pt x="19" y="60"/>
                      </a:cubicBezTo>
                      <a:cubicBezTo>
                        <a:pt x="12" y="44"/>
                        <a:pt x="22" y="25"/>
                        <a:pt x="43" y="18"/>
                      </a:cubicBezTo>
                      <a:cubicBezTo>
                        <a:pt x="53" y="14"/>
                        <a:pt x="62" y="18"/>
                        <a:pt x="66" y="29"/>
                      </a:cubicBezTo>
                      <a:cubicBezTo>
                        <a:pt x="73" y="44"/>
                        <a:pt x="63" y="64"/>
                        <a:pt x="45" y="7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1" name="Freeform: Shape 11620"/>
                <p:cNvSpPr/>
                <p:nvPr/>
              </p:nvSpPr>
              <p:spPr bwMode="auto">
                <a:xfrm>
                  <a:off x="5368" y="2353"/>
                  <a:ext cx="55" cy="49"/>
                </a:xfrm>
                <a:custGeom>
                  <a:avLst/>
                  <a:gdLst>
                    <a:gd name="T0" fmla="*/ 25 w 37"/>
                    <a:gd name="T1" fmla="*/ 29 h 33"/>
                    <a:gd name="T2" fmla="*/ 34 w 37"/>
                    <a:gd name="T3" fmla="*/ 13 h 33"/>
                    <a:gd name="T4" fmla="*/ 4 w 37"/>
                    <a:gd name="T5" fmla="*/ 5 h 33"/>
                    <a:gd name="T6" fmla="*/ 1 w 37"/>
                    <a:gd name="T7" fmla="*/ 22 h 33"/>
                    <a:gd name="T8" fmla="*/ 25 w 37"/>
                    <a:gd name="T9" fmla="*/ 29 h 33"/>
                  </a:gdLst>
                  <a:ahLst/>
                  <a:cxnLst>
                    <a:cxn ang="0">
                      <a:pos x="T0" y="T1"/>
                    </a:cxn>
                    <a:cxn ang="0">
                      <a:pos x="T2" y="T3"/>
                    </a:cxn>
                    <a:cxn ang="0">
                      <a:pos x="T4" y="T5"/>
                    </a:cxn>
                    <a:cxn ang="0">
                      <a:pos x="T6" y="T7"/>
                    </a:cxn>
                    <a:cxn ang="0">
                      <a:pos x="T8" y="T9"/>
                    </a:cxn>
                  </a:cxnLst>
                  <a:rect l="0" t="0" r="r" b="b"/>
                  <a:pathLst>
                    <a:path w="37" h="33">
                      <a:moveTo>
                        <a:pt x="25" y="29"/>
                      </a:moveTo>
                      <a:cubicBezTo>
                        <a:pt x="32" y="26"/>
                        <a:pt x="37" y="22"/>
                        <a:pt x="34" y="13"/>
                      </a:cubicBezTo>
                      <a:cubicBezTo>
                        <a:pt x="31" y="6"/>
                        <a:pt x="16" y="0"/>
                        <a:pt x="4" y="5"/>
                      </a:cubicBezTo>
                      <a:cubicBezTo>
                        <a:pt x="3" y="9"/>
                        <a:pt x="0" y="16"/>
                        <a:pt x="1" y="22"/>
                      </a:cubicBezTo>
                      <a:cubicBezTo>
                        <a:pt x="2" y="30"/>
                        <a:pt x="16" y="33"/>
                        <a:pt x="25" y="2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2" name="Freeform: Shape 11621"/>
                <p:cNvSpPr/>
                <p:nvPr/>
              </p:nvSpPr>
              <p:spPr bwMode="auto">
                <a:xfrm>
                  <a:off x="5787" y="2210"/>
                  <a:ext cx="49" cy="46"/>
                </a:xfrm>
                <a:custGeom>
                  <a:avLst/>
                  <a:gdLst>
                    <a:gd name="T0" fmla="*/ 28 w 33"/>
                    <a:gd name="T1" fmla="*/ 26 h 31"/>
                    <a:gd name="T2" fmla="*/ 33 w 33"/>
                    <a:gd name="T3" fmla="*/ 13 h 31"/>
                    <a:gd name="T4" fmla="*/ 10 w 33"/>
                    <a:gd name="T5" fmla="*/ 4 h 31"/>
                    <a:gd name="T6" fmla="*/ 2 w 33"/>
                    <a:gd name="T7" fmla="*/ 20 h 31"/>
                    <a:gd name="T8" fmla="*/ 28 w 33"/>
                    <a:gd name="T9" fmla="*/ 26 h 31"/>
                  </a:gdLst>
                  <a:ahLst/>
                  <a:cxnLst>
                    <a:cxn ang="0">
                      <a:pos x="T0" y="T1"/>
                    </a:cxn>
                    <a:cxn ang="0">
                      <a:pos x="T2" y="T3"/>
                    </a:cxn>
                    <a:cxn ang="0">
                      <a:pos x="T4" y="T5"/>
                    </a:cxn>
                    <a:cxn ang="0">
                      <a:pos x="T6" y="T7"/>
                    </a:cxn>
                    <a:cxn ang="0">
                      <a:pos x="T8" y="T9"/>
                    </a:cxn>
                  </a:cxnLst>
                  <a:rect l="0" t="0" r="r" b="b"/>
                  <a:pathLst>
                    <a:path w="33" h="31">
                      <a:moveTo>
                        <a:pt x="28" y="26"/>
                      </a:moveTo>
                      <a:cubicBezTo>
                        <a:pt x="29" y="23"/>
                        <a:pt x="33" y="18"/>
                        <a:pt x="33" y="13"/>
                      </a:cubicBezTo>
                      <a:cubicBezTo>
                        <a:pt x="32" y="5"/>
                        <a:pt x="18" y="0"/>
                        <a:pt x="10" y="4"/>
                      </a:cubicBezTo>
                      <a:cubicBezTo>
                        <a:pt x="2" y="7"/>
                        <a:pt x="0" y="13"/>
                        <a:pt x="2" y="20"/>
                      </a:cubicBezTo>
                      <a:cubicBezTo>
                        <a:pt x="5" y="28"/>
                        <a:pt x="15" y="31"/>
                        <a:pt x="28" y="2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3" name="Freeform: Shape 11622"/>
                <p:cNvSpPr/>
                <p:nvPr/>
              </p:nvSpPr>
              <p:spPr bwMode="auto">
                <a:xfrm>
                  <a:off x="5386" y="3195"/>
                  <a:ext cx="49" cy="47"/>
                </a:xfrm>
                <a:custGeom>
                  <a:avLst/>
                  <a:gdLst>
                    <a:gd name="T0" fmla="*/ 21 w 33"/>
                    <a:gd name="T1" fmla="*/ 31 h 32"/>
                    <a:gd name="T2" fmla="*/ 30 w 33"/>
                    <a:gd name="T3" fmla="*/ 10 h 32"/>
                    <a:gd name="T4" fmla="*/ 12 w 33"/>
                    <a:gd name="T5" fmla="*/ 2 h 32"/>
                    <a:gd name="T6" fmla="*/ 6 w 33"/>
                    <a:gd name="T7" fmla="*/ 26 h 32"/>
                    <a:gd name="T8" fmla="*/ 21 w 33"/>
                    <a:gd name="T9" fmla="*/ 31 h 32"/>
                  </a:gdLst>
                  <a:ahLst/>
                  <a:cxnLst>
                    <a:cxn ang="0">
                      <a:pos x="T0" y="T1"/>
                    </a:cxn>
                    <a:cxn ang="0">
                      <a:pos x="T2" y="T3"/>
                    </a:cxn>
                    <a:cxn ang="0">
                      <a:pos x="T4" y="T5"/>
                    </a:cxn>
                    <a:cxn ang="0">
                      <a:pos x="T6" y="T7"/>
                    </a:cxn>
                    <a:cxn ang="0">
                      <a:pos x="T8" y="T9"/>
                    </a:cxn>
                  </a:cxnLst>
                  <a:rect l="0" t="0" r="r" b="b"/>
                  <a:pathLst>
                    <a:path w="33" h="32">
                      <a:moveTo>
                        <a:pt x="21" y="31"/>
                      </a:moveTo>
                      <a:cubicBezTo>
                        <a:pt x="29" y="30"/>
                        <a:pt x="33" y="18"/>
                        <a:pt x="30" y="10"/>
                      </a:cubicBezTo>
                      <a:cubicBezTo>
                        <a:pt x="27" y="0"/>
                        <a:pt x="20" y="0"/>
                        <a:pt x="12" y="2"/>
                      </a:cubicBezTo>
                      <a:cubicBezTo>
                        <a:pt x="0" y="6"/>
                        <a:pt x="5" y="15"/>
                        <a:pt x="6" y="26"/>
                      </a:cubicBezTo>
                      <a:cubicBezTo>
                        <a:pt x="10" y="28"/>
                        <a:pt x="16" y="32"/>
                        <a:pt x="21"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4" name="Freeform: Shape 11623"/>
                <p:cNvSpPr/>
                <p:nvPr/>
              </p:nvSpPr>
              <p:spPr bwMode="auto">
                <a:xfrm>
                  <a:off x="6146" y="2952"/>
                  <a:ext cx="66" cy="77"/>
                </a:xfrm>
                <a:custGeom>
                  <a:avLst/>
                  <a:gdLst>
                    <a:gd name="T0" fmla="*/ 28 w 45"/>
                    <a:gd name="T1" fmla="*/ 49 h 52"/>
                    <a:gd name="T2" fmla="*/ 41 w 45"/>
                    <a:gd name="T3" fmla="*/ 17 h 52"/>
                    <a:gd name="T4" fmla="*/ 15 w 45"/>
                    <a:gd name="T5" fmla="*/ 3 h 52"/>
                    <a:gd name="T6" fmla="*/ 4 w 45"/>
                    <a:gd name="T7" fmla="*/ 33 h 52"/>
                    <a:gd name="T8" fmla="*/ 28 w 45"/>
                    <a:gd name="T9" fmla="*/ 49 h 52"/>
                  </a:gdLst>
                  <a:ahLst/>
                  <a:cxnLst>
                    <a:cxn ang="0">
                      <a:pos x="T0" y="T1"/>
                    </a:cxn>
                    <a:cxn ang="0">
                      <a:pos x="T2" y="T3"/>
                    </a:cxn>
                    <a:cxn ang="0">
                      <a:pos x="T4" y="T5"/>
                    </a:cxn>
                    <a:cxn ang="0">
                      <a:pos x="T6" y="T7"/>
                    </a:cxn>
                    <a:cxn ang="0">
                      <a:pos x="T8" y="T9"/>
                    </a:cxn>
                  </a:cxnLst>
                  <a:rect l="0" t="0" r="r" b="b"/>
                  <a:pathLst>
                    <a:path w="45" h="52">
                      <a:moveTo>
                        <a:pt x="28" y="49"/>
                      </a:moveTo>
                      <a:cubicBezTo>
                        <a:pt x="38" y="44"/>
                        <a:pt x="45" y="27"/>
                        <a:pt x="41" y="17"/>
                      </a:cubicBezTo>
                      <a:cubicBezTo>
                        <a:pt x="36" y="7"/>
                        <a:pt x="24" y="0"/>
                        <a:pt x="15" y="3"/>
                      </a:cubicBezTo>
                      <a:cubicBezTo>
                        <a:pt x="5" y="7"/>
                        <a:pt x="0" y="22"/>
                        <a:pt x="4" y="33"/>
                      </a:cubicBezTo>
                      <a:cubicBezTo>
                        <a:pt x="8" y="44"/>
                        <a:pt x="21" y="52"/>
                        <a:pt x="28" y="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5" name="Freeform: Shape 11624"/>
                <p:cNvSpPr/>
                <p:nvPr/>
              </p:nvSpPr>
              <p:spPr bwMode="auto">
                <a:xfrm>
                  <a:off x="6422" y="2748"/>
                  <a:ext cx="66" cy="66"/>
                </a:xfrm>
                <a:custGeom>
                  <a:avLst/>
                  <a:gdLst>
                    <a:gd name="T0" fmla="*/ 4 w 45"/>
                    <a:gd name="T1" fmla="*/ 24 h 45"/>
                    <a:gd name="T2" fmla="*/ 22 w 45"/>
                    <a:gd name="T3" fmla="*/ 45 h 45"/>
                    <a:gd name="T4" fmla="*/ 28 w 45"/>
                    <a:gd name="T5" fmla="*/ 44 h 45"/>
                    <a:gd name="T6" fmla="*/ 40 w 45"/>
                    <a:gd name="T7" fmla="*/ 19 h 45"/>
                    <a:gd name="T8" fmla="*/ 12 w 45"/>
                    <a:gd name="T9" fmla="*/ 5 h 45"/>
                    <a:gd name="T10" fmla="*/ 9 w 45"/>
                    <a:gd name="T11" fmla="*/ 6 h 45"/>
                    <a:gd name="T12" fmla="*/ 4 w 45"/>
                    <a:gd name="T13" fmla="*/ 24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 y="24"/>
                      </a:moveTo>
                      <a:cubicBezTo>
                        <a:pt x="8" y="35"/>
                        <a:pt x="15" y="43"/>
                        <a:pt x="22" y="45"/>
                      </a:cubicBezTo>
                      <a:cubicBezTo>
                        <a:pt x="24" y="45"/>
                        <a:pt x="26" y="45"/>
                        <a:pt x="28" y="44"/>
                      </a:cubicBezTo>
                      <a:cubicBezTo>
                        <a:pt x="40" y="40"/>
                        <a:pt x="45" y="31"/>
                        <a:pt x="40" y="19"/>
                      </a:cubicBezTo>
                      <a:cubicBezTo>
                        <a:pt x="35" y="7"/>
                        <a:pt x="23" y="0"/>
                        <a:pt x="12" y="5"/>
                      </a:cubicBezTo>
                      <a:cubicBezTo>
                        <a:pt x="11" y="5"/>
                        <a:pt x="10" y="6"/>
                        <a:pt x="9" y="6"/>
                      </a:cubicBezTo>
                      <a:cubicBezTo>
                        <a:pt x="2" y="10"/>
                        <a:pt x="0" y="16"/>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6" name="Freeform: Shape 11625"/>
                <p:cNvSpPr/>
                <p:nvPr/>
              </p:nvSpPr>
              <p:spPr bwMode="auto">
                <a:xfrm>
                  <a:off x="5094" y="3182"/>
                  <a:ext cx="47" cy="57"/>
                </a:xfrm>
                <a:custGeom>
                  <a:avLst/>
                  <a:gdLst>
                    <a:gd name="T0" fmla="*/ 18 w 32"/>
                    <a:gd name="T1" fmla="*/ 39 h 39"/>
                    <a:gd name="T2" fmla="*/ 29 w 32"/>
                    <a:gd name="T3" fmla="*/ 14 h 39"/>
                    <a:gd name="T4" fmla="*/ 13 w 32"/>
                    <a:gd name="T5" fmla="*/ 2 h 39"/>
                    <a:gd name="T6" fmla="*/ 1 w 32"/>
                    <a:gd name="T7" fmla="*/ 30 h 39"/>
                    <a:gd name="T8" fmla="*/ 18 w 32"/>
                    <a:gd name="T9" fmla="*/ 39 h 39"/>
                  </a:gdLst>
                  <a:ahLst/>
                  <a:cxnLst>
                    <a:cxn ang="0">
                      <a:pos x="T0" y="T1"/>
                    </a:cxn>
                    <a:cxn ang="0">
                      <a:pos x="T2" y="T3"/>
                    </a:cxn>
                    <a:cxn ang="0">
                      <a:pos x="T4" y="T5"/>
                    </a:cxn>
                    <a:cxn ang="0">
                      <a:pos x="T6" y="T7"/>
                    </a:cxn>
                    <a:cxn ang="0">
                      <a:pos x="T8" y="T9"/>
                    </a:cxn>
                  </a:cxnLst>
                  <a:rect l="0" t="0" r="r" b="b"/>
                  <a:pathLst>
                    <a:path w="32" h="39">
                      <a:moveTo>
                        <a:pt x="18" y="39"/>
                      </a:moveTo>
                      <a:cubicBezTo>
                        <a:pt x="24" y="39"/>
                        <a:pt x="32" y="22"/>
                        <a:pt x="29" y="14"/>
                      </a:cubicBezTo>
                      <a:cubicBezTo>
                        <a:pt x="27" y="6"/>
                        <a:pt x="22" y="0"/>
                        <a:pt x="13" y="2"/>
                      </a:cubicBezTo>
                      <a:cubicBezTo>
                        <a:pt x="6" y="3"/>
                        <a:pt x="0" y="18"/>
                        <a:pt x="1" y="30"/>
                      </a:cubicBezTo>
                      <a:cubicBezTo>
                        <a:pt x="7" y="33"/>
                        <a:pt x="12" y="38"/>
                        <a:pt x="18"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7" name="Freeform: Shape 11626"/>
                <p:cNvSpPr/>
                <p:nvPr/>
              </p:nvSpPr>
              <p:spPr bwMode="auto">
                <a:xfrm>
                  <a:off x="5776" y="3120"/>
                  <a:ext cx="51" cy="58"/>
                </a:xfrm>
                <a:custGeom>
                  <a:avLst/>
                  <a:gdLst>
                    <a:gd name="T0" fmla="*/ 21 w 35"/>
                    <a:gd name="T1" fmla="*/ 37 h 39"/>
                    <a:gd name="T2" fmla="*/ 30 w 35"/>
                    <a:gd name="T3" fmla="*/ 8 h 39"/>
                    <a:gd name="T4" fmla="*/ 15 w 35"/>
                    <a:gd name="T5" fmla="*/ 1 h 39"/>
                    <a:gd name="T6" fmla="*/ 3 w 35"/>
                    <a:gd name="T7" fmla="*/ 27 h 39"/>
                    <a:gd name="T8" fmla="*/ 21 w 35"/>
                    <a:gd name="T9" fmla="*/ 37 h 39"/>
                  </a:gdLst>
                  <a:ahLst/>
                  <a:cxnLst>
                    <a:cxn ang="0">
                      <a:pos x="T0" y="T1"/>
                    </a:cxn>
                    <a:cxn ang="0">
                      <a:pos x="T2" y="T3"/>
                    </a:cxn>
                    <a:cxn ang="0">
                      <a:pos x="T4" y="T5"/>
                    </a:cxn>
                    <a:cxn ang="0">
                      <a:pos x="T6" y="T7"/>
                    </a:cxn>
                    <a:cxn ang="0">
                      <a:pos x="T8" y="T9"/>
                    </a:cxn>
                  </a:cxnLst>
                  <a:rect l="0" t="0" r="r" b="b"/>
                  <a:pathLst>
                    <a:path w="35" h="39">
                      <a:moveTo>
                        <a:pt x="21" y="37"/>
                      </a:moveTo>
                      <a:cubicBezTo>
                        <a:pt x="30" y="35"/>
                        <a:pt x="35" y="22"/>
                        <a:pt x="30" y="8"/>
                      </a:cubicBezTo>
                      <a:cubicBezTo>
                        <a:pt x="27" y="6"/>
                        <a:pt x="21" y="0"/>
                        <a:pt x="15" y="1"/>
                      </a:cubicBezTo>
                      <a:cubicBezTo>
                        <a:pt x="6" y="1"/>
                        <a:pt x="0" y="17"/>
                        <a:pt x="3" y="27"/>
                      </a:cubicBezTo>
                      <a:cubicBezTo>
                        <a:pt x="6" y="36"/>
                        <a:pt x="12" y="39"/>
                        <a:pt x="2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8" name="Freeform: Shape 11627"/>
                <p:cNvSpPr/>
                <p:nvPr/>
              </p:nvSpPr>
              <p:spPr bwMode="auto">
                <a:xfrm>
                  <a:off x="5606" y="2344"/>
                  <a:ext cx="91" cy="75"/>
                </a:xfrm>
                <a:custGeom>
                  <a:avLst/>
                  <a:gdLst>
                    <a:gd name="T0" fmla="*/ 47 w 62"/>
                    <a:gd name="T1" fmla="*/ 4 h 51"/>
                    <a:gd name="T2" fmla="*/ 13 w 62"/>
                    <a:gd name="T3" fmla="*/ 19 h 51"/>
                    <a:gd name="T4" fmla="*/ 1 w 62"/>
                    <a:gd name="T5" fmla="*/ 35 h 51"/>
                    <a:gd name="T6" fmla="*/ 19 w 62"/>
                    <a:gd name="T7" fmla="*/ 50 h 51"/>
                    <a:gd name="T8" fmla="*/ 38 w 62"/>
                    <a:gd name="T9" fmla="*/ 51 h 51"/>
                    <a:gd name="T10" fmla="*/ 62 w 62"/>
                    <a:gd name="T11" fmla="*/ 16 h 51"/>
                    <a:gd name="T12" fmla="*/ 47 w 62"/>
                    <a:gd name="T13" fmla="*/ 4 h 51"/>
                  </a:gdLst>
                  <a:ahLst/>
                  <a:cxnLst>
                    <a:cxn ang="0">
                      <a:pos x="T0" y="T1"/>
                    </a:cxn>
                    <a:cxn ang="0">
                      <a:pos x="T2" y="T3"/>
                    </a:cxn>
                    <a:cxn ang="0">
                      <a:pos x="T4" y="T5"/>
                    </a:cxn>
                    <a:cxn ang="0">
                      <a:pos x="T6" y="T7"/>
                    </a:cxn>
                    <a:cxn ang="0">
                      <a:pos x="T8" y="T9"/>
                    </a:cxn>
                    <a:cxn ang="0">
                      <a:pos x="T10" y="T11"/>
                    </a:cxn>
                    <a:cxn ang="0">
                      <a:pos x="T12" y="T13"/>
                    </a:cxn>
                  </a:cxnLst>
                  <a:rect l="0" t="0" r="r" b="b"/>
                  <a:pathLst>
                    <a:path w="62" h="51">
                      <a:moveTo>
                        <a:pt x="47" y="4"/>
                      </a:moveTo>
                      <a:cubicBezTo>
                        <a:pt x="35" y="8"/>
                        <a:pt x="24" y="12"/>
                        <a:pt x="13" y="19"/>
                      </a:cubicBezTo>
                      <a:cubicBezTo>
                        <a:pt x="8" y="22"/>
                        <a:pt x="1" y="29"/>
                        <a:pt x="1" y="35"/>
                      </a:cubicBezTo>
                      <a:cubicBezTo>
                        <a:pt x="0" y="45"/>
                        <a:pt x="10" y="49"/>
                        <a:pt x="19" y="50"/>
                      </a:cubicBezTo>
                      <a:cubicBezTo>
                        <a:pt x="26" y="51"/>
                        <a:pt x="34" y="51"/>
                        <a:pt x="38" y="51"/>
                      </a:cubicBezTo>
                      <a:cubicBezTo>
                        <a:pt x="53" y="45"/>
                        <a:pt x="62" y="30"/>
                        <a:pt x="62" y="16"/>
                      </a:cubicBezTo>
                      <a:cubicBezTo>
                        <a:pt x="62" y="6"/>
                        <a:pt x="57" y="0"/>
                        <a:pt x="4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9" name="Freeform: Shape 11628"/>
                <p:cNvSpPr/>
                <p:nvPr/>
              </p:nvSpPr>
              <p:spPr bwMode="auto">
                <a:xfrm>
                  <a:off x="5420" y="2421"/>
                  <a:ext cx="84" cy="88"/>
                </a:xfrm>
                <a:custGeom>
                  <a:avLst/>
                  <a:gdLst>
                    <a:gd name="T0" fmla="*/ 21 w 57"/>
                    <a:gd name="T1" fmla="*/ 4 h 60"/>
                    <a:gd name="T2" fmla="*/ 4 w 57"/>
                    <a:gd name="T3" fmla="*/ 41 h 60"/>
                    <a:gd name="T4" fmla="*/ 37 w 57"/>
                    <a:gd name="T5" fmla="*/ 54 h 60"/>
                    <a:gd name="T6" fmla="*/ 51 w 57"/>
                    <a:gd name="T7" fmla="*/ 18 h 60"/>
                    <a:gd name="T8" fmla="*/ 21 w 57"/>
                    <a:gd name="T9" fmla="*/ 4 h 60"/>
                  </a:gdLst>
                  <a:ahLst/>
                  <a:cxnLst>
                    <a:cxn ang="0">
                      <a:pos x="T0" y="T1"/>
                    </a:cxn>
                    <a:cxn ang="0">
                      <a:pos x="T2" y="T3"/>
                    </a:cxn>
                    <a:cxn ang="0">
                      <a:pos x="T4" y="T5"/>
                    </a:cxn>
                    <a:cxn ang="0">
                      <a:pos x="T6" y="T7"/>
                    </a:cxn>
                    <a:cxn ang="0">
                      <a:pos x="T8" y="T9"/>
                    </a:cxn>
                  </a:cxnLst>
                  <a:rect l="0" t="0" r="r" b="b"/>
                  <a:pathLst>
                    <a:path w="57" h="60">
                      <a:moveTo>
                        <a:pt x="21" y="4"/>
                      </a:moveTo>
                      <a:cubicBezTo>
                        <a:pt x="9" y="9"/>
                        <a:pt x="0" y="29"/>
                        <a:pt x="4" y="41"/>
                      </a:cubicBezTo>
                      <a:cubicBezTo>
                        <a:pt x="9" y="53"/>
                        <a:pt x="24" y="60"/>
                        <a:pt x="37" y="54"/>
                      </a:cubicBezTo>
                      <a:cubicBezTo>
                        <a:pt x="49" y="49"/>
                        <a:pt x="57" y="31"/>
                        <a:pt x="51" y="18"/>
                      </a:cubicBezTo>
                      <a:cubicBezTo>
                        <a:pt x="47" y="7"/>
                        <a:pt x="31" y="0"/>
                        <a:pt x="21" y="4"/>
                      </a:cubicBezTo>
                      <a:close/>
                    </a:path>
                  </a:pathLst>
                </a:custGeom>
                <a:solidFill>
                  <a:srgbClr val="EA5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0" name="Freeform: Shape 11629"/>
                <p:cNvSpPr/>
                <p:nvPr/>
              </p:nvSpPr>
              <p:spPr bwMode="auto">
                <a:xfrm>
                  <a:off x="5801" y="2285"/>
                  <a:ext cx="90" cy="89"/>
                </a:xfrm>
                <a:custGeom>
                  <a:avLst/>
                  <a:gdLst>
                    <a:gd name="T0" fmla="*/ 31 w 61"/>
                    <a:gd name="T1" fmla="*/ 4 h 60"/>
                    <a:gd name="T2" fmla="*/ 7 w 61"/>
                    <a:gd name="T3" fmla="*/ 46 h 60"/>
                    <a:gd name="T4" fmla="*/ 33 w 61"/>
                    <a:gd name="T5" fmla="*/ 57 h 60"/>
                    <a:gd name="T6" fmla="*/ 54 w 61"/>
                    <a:gd name="T7" fmla="*/ 15 h 60"/>
                    <a:gd name="T8" fmla="*/ 31 w 61"/>
                    <a:gd name="T9" fmla="*/ 4 h 60"/>
                  </a:gdLst>
                  <a:ahLst/>
                  <a:cxnLst>
                    <a:cxn ang="0">
                      <a:pos x="T0" y="T1"/>
                    </a:cxn>
                    <a:cxn ang="0">
                      <a:pos x="T2" y="T3"/>
                    </a:cxn>
                    <a:cxn ang="0">
                      <a:pos x="T4" y="T5"/>
                    </a:cxn>
                    <a:cxn ang="0">
                      <a:pos x="T6" y="T7"/>
                    </a:cxn>
                    <a:cxn ang="0">
                      <a:pos x="T8" y="T9"/>
                    </a:cxn>
                  </a:cxnLst>
                  <a:rect l="0" t="0" r="r" b="b"/>
                  <a:pathLst>
                    <a:path w="61" h="60">
                      <a:moveTo>
                        <a:pt x="31" y="4"/>
                      </a:moveTo>
                      <a:cubicBezTo>
                        <a:pt x="10" y="11"/>
                        <a:pt x="0" y="30"/>
                        <a:pt x="7" y="46"/>
                      </a:cubicBezTo>
                      <a:cubicBezTo>
                        <a:pt x="11" y="55"/>
                        <a:pt x="23" y="60"/>
                        <a:pt x="33" y="57"/>
                      </a:cubicBezTo>
                      <a:cubicBezTo>
                        <a:pt x="51" y="50"/>
                        <a:pt x="61" y="30"/>
                        <a:pt x="54" y="15"/>
                      </a:cubicBezTo>
                      <a:cubicBezTo>
                        <a:pt x="50" y="4"/>
                        <a:pt x="41" y="0"/>
                        <a:pt x="31" y="4"/>
                      </a:cubicBezTo>
                      <a:close/>
                    </a:path>
                  </a:pathLst>
                </a:custGeom>
                <a:solidFill>
                  <a:srgbClr val="EA5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1" name="Freeform: Shape 11630"/>
                <p:cNvSpPr/>
                <p:nvPr/>
              </p:nvSpPr>
              <p:spPr bwMode="auto">
                <a:xfrm>
                  <a:off x="5289" y="2447"/>
                  <a:ext cx="16" cy="27"/>
                </a:xfrm>
                <a:custGeom>
                  <a:avLst/>
                  <a:gdLst>
                    <a:gd name="T0" fmla="*/ 10 w 11"/>
                    <a:gd name="T1" fmla="*/ 13 h 18"/>
                    <a:gd name="T2" fmla="*/ 4 w 11"/>
                    <a:gd name="T3" fmla="*/ 2 h 18"/>
                    <a:gd name="T4" fmla="*/ 1 w 11"/>
                    <a:gd name="T5" fmla="*/ 3 h 18"/>
                    <a:gd name="T6" fmla="*/ 7 w 11"/>
                    <a:gd name="T7" fmla="*/ 16 h 18"/>
                    <a:gd name="T8" fmla="*/ 10 w 11"/>
                    <a:gd name="T9" fmla="*/ 13 h 18"/>
                  </a:gdLst>
                  <a:ahLst/>
                  <a:cxnLst>
                    <a:cxn ang="0">
                      <a:pos x="T0" y="T1"/>
                    </a:cxn>
                    <a:cxn ang="0">
                      <a:pos x="T2" y="T3"/>
                    </a:cxn>
                    <a:cxn ang="0">
                      <a:pos x="T4" y="T5"/>
                    </a:cxn>
                    <a:cxn ang="0">
                      <a:pos x="T6" y="T7"/>
                    </a:cxn>
                    <a:cxn ang="0">
                      <a:pos x="T8" y="T9"/>
                    </a:cxn>
                  </a:cxnLst>
                  <a:rect l="0" t="0" r="r" b="b"/>
                  <a:pathLst>
                    <a:path w="11" h="18">
                      <a:moveTo>
                        <a:pt x="10" y="13"/>
                      </a:moveTo>
                      <a:cubicBezTo>
                        <a:pt x="7" y="10"/>
                        <a:pt x="6" y="6"/>
                        <a:pt x="4" y="2"/>
                      </a:cubicBezTo>
                      <a:cubicBezTo>
                        <a:pt x="3" y="0"/>
                        <a:pt x="0" y="1"/>
                        <a:pt x="1" y="3"/>
                      </a:cubicBezTo>
                      <a:cubicBezTo>
                        <a:pt x="2" y="8"/>
                        <a:pt x="4" y="13"/>
                        <a:pt x="7" y="16"/>
                      </a:cubicBezTo>
                      <a:cubicBezTo>
                        <a:pt x="9" y="18"/>
                        <a:pt x="11" y="15"/>
                        <a:pt x="10"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2" name="Freeform: Shape 11631"/>
                <p:cNvSpPr/>
                <p:nvPr/>
              </p:nvSpPr>
              <p:spPr bwMode="auto">
                <a:xfrm>
                  <a:off x="5278" y="2419"/>
                  <a:ext cx="15" cy="22"/>
                </a:xfrm>
                <a:custGeom>
                  <a:avLst/>
                  <a:gdLst>
                    <a:gd name="T0" fmla="*/ 6 w 10"/>
                    <a:gd name="T1" fmla="*/ 8 h 15"/>
                    <a:gd name="T2" fmla="*/ 6 w 10"/>
                    <a:gd name="T3" fmla="*/ 8 h 15"/>
                    <a:gd name="T4" fmla="*/ 6 w 10"/>
                    <a:gd name="T5" fmla="*/ 6 h 15"/>
                    <a:gd name="T6" fmla="*/ 4 w 10"/>
                    <a:gd name="T7" fmla="*/ 2 h 15"/>
                    <a:gd name="T8" fmla="*/ 1 w 10"/>
                    <a:gd name="T9" fmla="*/ 3 h 15"/>
                    <a:gd name="T10" fmla="*/ 8 w 10"/>
                    <a:gd name="T11" fmla="*/ 11 h 15"/>
                    <a:gd name="T12" fmla="*/ 6 w 10"/>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6" y="8"/>
                      </a:moveTo>
                      <a:cubicBezTo>
                        <a:pt x="6" y="8"/>
                        <a:pt x="6" y="8"/>
                        <a:pt x="6" y="8"/>
                      </a:cubicBezTo>
                      <a:cubicBezTo>
                        <a:pt x="6" y="7"/>
                        <a:pt x="6" y="7"/>
                        <a:pt x="6" y="6"/>
                      </a:cubicBezTo>
                      <a:cubicBezTo>
                        <a:pt x="5" y="5"/>
                        <a:pt x="5" y="3"/>
                        <a:pt x="4" y="2"/>
                      </a:cubicBezTo>
                      <a:cubicBezTo>
                        <a:pt x="4" y="0"/>
                        <a:pt x="0" y="1"/>
                        <a:pt x="1" y="3"/>
                      </a:cubicBezTo>
                      <a:cubicBezTo>
                        <a:pt x="2" y="6"/>
                        <a:pt x="3" y="15"/>
                        <a:pt x="8" y="11"/>
                      </a:cubicBezTo>
                      <a:cubicBezTo>
                        <a:pt x="10" y="10"/>
                        <a:pt x="8" y="8"/>
                        <a:pt x="6"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3" name="Freeform: Shape 11632"/>
                <p:cNvSpPr/>
                <p:nvPr/>
              </p:nvSpPr>
              <p:spPr bwMode="auto">
                <a:xfrm>
                  <a:off x="5261" y="2406"/>
                  <a:ext cx="13" cy="22"/>
                </a:xfrm>
                <a:custGeom>
                  <a:avLst/>
                  <a:gdLst>
                    <a:gd name="T0" fmla="*/ 1 w 9"/>
                    <a:gd name="T1" fmla="*/ 4 h 15"/>
                    <a:gd name="T2" fmla="*/ 4 w 9"/>
                    <a:gd name="T3" fmla="*/ 13 h 15"/>
                    <a:gd name="T4" fmla="*/ 8 w 9"/>
                    <a:gd name="T5" fmla="*/ 11 h 15"/>
                    <a:gd name="T6" fmla="*/ 5 w 9"/>
                    <a:gd name="T7" fmla="*/ 2 h 15"/>
                    <a:gd name="T8" fmla="*/ 1 w 9"/>
                    <a:gd name="T9" fmla="*/ 4 h 15"/>
                  </a:gdLst>
                  <a:ahLst/>
                  <a:cxnLst>
                    <a:cxn ang="0">
                      <a:pos x="T0" y="T1"/>
                    </a:cxn>
                    <a:cxn ang="0">
                      <a:pos x="T2" y="T3"/>
                    </a:cxn>
                    <a:cxn ang="0">
                      <a:pos x="T4" y="T5"/>
                    </a:cxn>
                    <a:cxn ang="0">
                      <a:pos x="T6" y="T7"/>
                    </a:cxn>
                    <a:cxn ang="0">
                      <a:pos x="T8" y="T9"/>
                    </a:cxn>
                  </a:cxnLst>
                  <a:rect l="0" t="0" r="r" b="b"/>
                  <a:pathLst>
                    <a:path w="9" h="15">
                      <a:moveTo>
                        <a:pt x="1" y="4"/>
                      </a:moveTo>
                      <a:cubicBezTo>
                        <a:pt x="4" y="13"/>
                        <a:pt x="4" y="13"/>
                        <a:pt x="4" y="13"/>
                      </a:cubicBezTo>
                      <a:cubicBezTo>
                        <a:pt x="5" y="15"/>
                        <a:pt x="9" y="14"/>
                        <a:pt x="8" y="11"/>
                      </a:cubicBezTo>
                      <a:cubicBezTo>
                        <a:pt x="5" y="2"/>
                        <a:pt x="5" y="2"/>
                        <a:pt x="5" y="2"/>
                      </a:cubicBezTo>
                      <a:cubicBezTo>
                        <a:pt x="4" y="0"/>
                        <a:pt x="0" y="2"/>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4" name="Freeform: Shape 11633"/>
                <p:cNvSpPr/>
                <p:nvPr/>
              </p:nvSpPr>
              <p:spPr bwMode="auto">
                <a:xfrm>
                  <a:off x="5312" y="2493"/>
                  <a:ext cx="9" cy="19"/>
                </a:xfrm>
                <a:custGeom>
                  <a:avLst/>
                  <a:gdLst>
                    <a:gd name="T0" fmla="*/ 1 w 6"/>
                    <a:gd name="T1" fmla="*/ 4 h 13"/>
                    <a:gd name="T2" fmla="*/ 2 w 6"/>
                    <a:gd name="T3" fmla="*/ 9 h 13"/>
                    <a:gd name="T4" fmla="*/ 5 w 6"/>
                    <a:gd name="T5" fmla="*/ 11 h 13"/>
                    <a:gd name="T6" fmla="*/ 4 w 6"/>
                    <a:gd name="T7" fmla="*/ 2 h 13"/>
                    <a:gd name="T8" fmla="*/ 1 w 6"/>
                    <a:gd name="T9" fmla="*/ 4 h 13"/>
                  </a:gdLst>
                  <a:ahLst/>
                  <a:cxnLst>
                    <a:cxn ang="0">
                      <a:pos x="T0" y="T1"/>
                    </a:cxn>
                    <a:cxn ang="0">
                      <a:pos x="T2" y="T3"/>
                    </a:cxn>
                    <a:cxn ang="0">
                      <a:pos x="T4" y="T5"/>
                    </a:cxn>
                    <a:cxn ang="0">
                      <a:pos x="T6" y="T7"/>
                    </a:cxn>
                    <a:cxn ang="0">
                      <a:pos x="T8" y="T9"/>
                    </a:cxn>
                  </a:cxnLst>
                  <a:rect l="0" t="0" r="r" b="b"/>
                  <a:pathLst>
                    <a:path w="6" h="13">
                      <a:moveTo>
                        <a:pt x="1" y="4"/>
                      </a:moveTo>
                      <a:cubicBezTo>
                        <a:pt x="1" y="5"/>
                        <a:pt x="2" y="7"/>
                        <a:pt x="2" y="9"/>
                      </a:cubicBezTo>
                      <a:cubicBezTo>
                        <a:pt x="1" y="11"/>
                        <a:pt x="4" y="13"/>
                        <a:pt x="5" y="11"/>
                      </a:cubicBezTo>
                      <a:cubicBezTo>
                        <a:pt x="6" y="8"/>
                        <a:pt x="5" y="5"/>
                        <a:pt x="4" y="2"/>
                      </a:cubicBezTo>
                      <a:cubicBezTo>
                        <a:pt x="3" y="0"/>
                        <a:pt x="0" y="1"/>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5" name="Freeform: Shape 11634"/>
                <p:cNvSpPr/>
                <p:nvPr/>
              </p:nvSpPr>
              <p:spPr bwMode="auto">
                <a:xfrm>
                  <a:off x="5271" y="2388"/>
                  <a:ext cx="13" cy="18"/>
                </a:xfrm>
                <a:custGeom>
                  <a:avLst/>
                  <a:gdLst>
                    <a:gd name="T0" fmla="*/ 7 w 9"/>
                    <a:gd name="T1" fmla="*/ 8 h 12"/>
                    <a:gd name="T2" fmla="*/ 7 w 9"/>
                    <a:gd name="T3" fmla="*/ 7 h 12"/>
                    <a:gd name="T4" fmla="*/ 6 w 9"/>
                    <a:gd name="T5" fmla="*/ 6 h 12"/>
                    <a:gd name="T6" fmla="*/ 4 w 9"/>
                    <a:gd name="T7" fmla="*/ 2 h 12"/>
                    <a:gd name="T8" fmla="*/ 1 w 9"/>
                    <a:gd name="T9" fmla="*/ 3 h 12"/>
                    <a:gd name="T10" fmla="*/ 7 w 9"/>
                    <a:gd name="T11" fmla="*/ 12 h 12"/>
                    <a:gd name="T12" fmla="*/ 7 w 9"/>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7" y="8"/>
                      </a:moveTo>
                      <a:cubicBezTo>
                        <a:pt x="7" y="8"/>
                        <a:pt x="7" y="8"/>
                        <a:pt x="7" y="7"/>
                      </a:cubicBezTo>
                      <a:cubicBezTo>
                        <a:pt x="6" y="7"/>
                        <a:pt x="6" y="6"/>
                        <a:pt x="6" y="6"/>
                      </a:cubicBezTo>
                      <a:cubicBezTo>
                        <a:pt x="5" y="4"/>
                        <a:pt x="5" y="3"/>
                        <a:pt x="4" y="2"/>
                      </a:cubicBezTo>
                      <a:cubicBezTo>
                        <a:pt x="4" y="0"/>
                        <a:pt x="0" y="1"/>
                        <a:pt x="1" y="3"/>
                      </a:cubicBezTo>
                      <a:cubicBezTo>
                        <a:pt x="2" y="5"/>
                        <a:pt x="3" y="12"/>
                        <a:pt x="7" y="12"/>
                      </a:cubicBezTo>
                      <a:cubicBezTo>
                        <a:pt x="9" y="11"/>
                        <a:pt x="9" y="8"/>
                        <a:pt x="7"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6" name="Freeform: Shape 11635"/>
                <p:cNvSpPr/>
                <p:nvPr/>
              </p:nvSpPr>
              <p:spPr bwMode="auto">
                <a:xfrm>
                  <a:off x="5250" y="2375"/>
                  <a:ext cx="16" cy="25"/>
                </a:xfrm>
                <a:custGeom>
                  <a:avLst/>
                  <a:gdLst>
                    <a:gd name="T0" fmla="*/ 7 w 11"/>
                    <a:gd name="T1" fmla="*/ 9 h 17"/>
                    <a:gd name="T2" fmla="*/ 5 w 11"/>
                    <a:gd name="T3" fmla="*/ 8 h 17"/>
                    <a:gd name="T4" fmla="*/ 4 w 11"/>
                    <a:gd name="T5" fmla="*/ 3 h 17"/>
                    <a:gd name="T6" fmla="*/ 0 w 11"/>
                    <a:gd name="T7" fmla="*/ 3 h 17"/>
                    <a:gd name="T8" fmla="*/ 9 w 11"/>
                    <a:gd name="T9" fmla="*/ 12 h 17"/>
                    <a:gd name="T10" fmla="*/ 7 w 11"/>
                    <a:gd name="T11" fmla="*/ 9 h 17"/>
                  </a:gdLst>
                  <a:ahLst/>
                  <a:cxnLst>
                    <a:cxn ang="0">
                      <a:pos x="T0" y="T1"/>
                    </a:cxn>
                    <a:cxn ang="0">
                      <a:pos x="T2" y="T3"/>
                    </a:cxn>
                    <a:cxn ang="0">
                      <a:pos x="T4" y="T5"/>
                    </a:cxn>
                    <a:cxn ang="0">
                      <a:pos x="T6" y="T7"/>
                    </a:cxn>
                    <a:cxn ang="0">
                      <a:pos x="T8" y="T9"/>
                    </a:cxn>
                    <a:cxn ang="0">
                      <a:pos x="T10" y="T11"/>
                    </a:cxn>
                  </a:cxnLst>
                  <a:rect l="0" t="0" r="r" b="b"/>
                  <a:pathLst>
                    <a:path w="11" h="17">
                      <a:moveTo>
                        <a:pt x="7" y="9"/>
                      </a:moveTo>
                      <a:cubicBezTo>
                        <a:pt x="6" y="10"/>
                        <a:pt x="5" y="9"/>
                        <a:pt x="5" y="8"/>
                      </a:cubicBezTo>
                      <a:cubicBezTo>
                        <a:pt x="4" y="6"/>
                        <a:pt x="4" y="4"/>
                        <a:pt x="4" y="3"/>
                      </a:cubicBezTo>
                      <a:cubicBezTo>
                        <a:pt x="3" y="0"/>
                        <a:pt x="0" y="0"/>
                        <a:pt x="0" y="3"/>
                      </a:cubicBezTo>
                      <a:cubicBezTo>
                        <a:pt x="0" y="7"/>
                        <a:pt x="3" y="17"/>
                        <a:pt x="9" y="12"/>
                      </a:cubicBezTo>
                      <a:cubicBezTo>
                        <a:pt x="11" y="11"/>
                        <a:pt x="8" y="8"/>
                        <a:pt x="7"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7" name="Freeform: Shape 11636"/>
                <p:cNvSpPr/>
                <p:nvPr/>
              </p:nvSpPr>
              <p:spPr bwMode="auto">
                <a:xfrm>
                  <a:off x="5258" y="2356"/>
                  <a:ext cx="13" cy="24"/>
                </a:xfrm>
                <a:custGeom>
                  <a:avLst/>
                  <a:gdLst>
                    <a:gd name="T0" fmla="*/ 0 w 9"/>
                    <a:gd name="T1" fmla="*/ 3 h 16"/>
                    <a:gd name="T2" fmla="*/ 4 w 9"/>
                    <a:gd name="T3" fmla="*/ 14 h 16"/>
                    <a:gd name="T4" fmla="*/ 7 w 9"/>
                    <a:gd name="T5" fmla="*/ 11 h 16"/>
                    <a:gd name="T6" fmla="*/ 4 w 9"/>
                    <a:gd name="T7" fmla="*/ 2 h 16"/>
                    <a:gd name="T8" fmla="*/ 0 w 9"/>
                    <a:gd name="T9" fmla="*/ 3 h 16"/>
                  </a:gdLst>
                  <a:ahLst/>
                  <a:cxnLst>
                    <a:cxn ang="0">
                      <a:pos x="T0" y="T1"/>
                    </a:cxn>
                    <a:cxn ang="0">
                      <a:pos x="T2" y="T3"/>
                    </a:cxn>
                    <a:cxn ang="0">
                      <a:pos x="T4" y="T5"/>
                    </a:cxn>
                    <a:cxn ang="0">
                      <a:pos x="T6" y="T7"/>
                    </a:cxn>
                    <a:cxn ang="0">
                      <a:pos x="T8" y="T9"/>
                    </a:cxn>
                  </a:cxnLst>
                  <a:rect l="0" t="0" r="r" b="b"/>
                  <a:pathLst>
                    <a:path w="9" h="16">
                      <a:moveTo>
                        <a:pt x="0" y="3"/>
                      </a:moveTo>
                      <a:cubicBezTo>
                        <a:pt x="0" y="7"/>
                        <a:pt x="1" y="11"/>
                        <a:pt x="4" y="14"/>
                      </a:cubicBezTo>
                      <a:cubicBezTo>
                        <a:pt x="6" y="16"/>
                        <a:pt x="9" y="13"/>
                        <a:pt x="7" y="11"/>
                      </a:cubicBezTo>
                      <a:cubicBezTo>
                        <a:pt x="5" y="9"/>
                        <a:pt x="4" y="5"/>
                        <a:pt x="4" y="2"/>
                      </a:cubicBezTo>
                      <a:cubicBezTo>
                        <a:pt x="4" y="0"/>
                        <a:pt x="0" y="0"/>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8" name="Freeform: Shape 11637"/>
                <p:cNvSpPr/>
                <p:nvPr/>
              </p:nvSpPr>
              <p:spPr bwMode="auto">
                <a:xfrm>
                  <a:off x="5262" y="2328"/>
                  <a:ext cx="7" cy="25"/>
                </a:xfrm>
                <a:custGeom>
                  <a:avLst/>
                  <a:gdLst>
                    <a:gd name="T0" fmla="*/ 0 w 5"/>
                    <a:gd name="T1" fmla="*/ 3 h 17"/>
                    <a:gd name="T2" fmla="*/ 1 w 5"/>
                    <a:gd name="T3" fmla="*/ 14 h 17"/>
                    <a:gd name="T4" fmla="*/ 5 w 5"/>
                    <a:gd name="T5" fmla="*/ 14 h 17"/>
                    <a:gd name="T6" fmla="*/ 4 w 5"/>
                    <a:gd name="T7" fmla="*/ 3 h 17"/>
                    <a:gd name="T8" fmla="*/ 0 w 5"/>
                    <a:gd name="T9" fmla="*/ 3 h 17"/>
                  </a:gdLst>
                  <a:ahLst/>
                  <a:cxnLst>
                    <a:cxn ang="0">
                      <a:pos x="T0" y="T1"/>
                    </a:cxn>
                    <a:cxn ang="0">
                      <a:pos x="T2" y="T3"/>
                    </a:cxn>
                    <a:cxn ang="0">
                      <a:pos x="T4" y="T5"/>
                    </a:cxn>
                    <a:cxn ang="0">
                      <a:pos x="T6" y="T7"/>
                    </a:cxn>
                    <a:cxn ang="0">
                      <a:pos x="T8" y="T9"/>
                    </a:cxn>
                  </a:cxnLst>
                  <a:rect l="0" t="0" r="r" b="b"/>
                  <a:pathLst>
                    <a:path w="5" h="17">
                      <a:moveTo>
                        <a:pt x="0" y="3"/>
                      </a:moveTo>
                      <a:cubicBezTo>
                        <a:pt x="0" y="7"/>
                        <a:pt x="1" y="10"/>
                        <a:pt x="1" y="14"/>
                      </a:cubicBezTo>
                      <a:cubicBezTo>
                        <a:pt x="2" y="17"/>
                        <a:pt x="5" y="16"/>
                        <a:pt x="5" y="14"/>
                      </a:cubicBezTo>
                      <a:cubicBezTo>
                        <a:pt x="5" y="10"/>
                        <a:pt x="4" y="6"/>
                        <a:pt x="4" y="3"/>
                      </a:cubicBezTo>
                      <a:cubicBezTo>
                        <a:pt x="4" y="0"/>
                        <a:pt x="0" y="1"/>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9" name="Freeform: Shape 11638"/>
                <p:cNvSpPr/>
                <p:nvPr/>
              </p:nvSpPr>
              <p:spPr bwMode="auto">
                <a:xfrm>
                  <a:off x="5241" y="2327"/>
                  <a:ext cx="11" cy="22"/>
                </a:xfrm>
                <a:custGeom>
                  <a:avLst/>
                  <a:gdLst>
                    <a:gd name="T0" fmla="*/ 1 w 7"/>
                    <a:gd name="T1" fmla="*/ 4 h 15"/>
                    <a:gd name="T2" fmla="*/ 3 w 7"/>
                    <a:gd name="T3" fmla="*/ 12 h 15"/>
                    <a:gd name="T4" fmla="*/ 7 w 7"/>
                    <a:gd name="T5" fmla="*/ 13 h 15"/>
                    <a:gd name="T6" fmla="*/ 5 w 7"/>
                    <a:gd name="T7" fmla="*/ 2 h 15"/>
                    <a:gd name="T8" fmla="*/ 1 w 7"/>
                    <a:gd name="T9" fmla="*/ 4 h 15"/>
                  </a:gdLst>
                  <a:ahLst/>
                  <a:cxnLst>
                    <a:cxn ang="0">
                      <a:pos x="T0" y="T1"/>
                    </a:cxn>
                    <a:cxn ang="0">
                      <a:pos x="T2" y="T3"/>
                    </a:cxn>
                    <a:cxn ang="0">
                      <a:pos x="T4" y="T5"/>
                    </a:cxn>
                    <a:cxn ang="0">
                      <a:pos x="T6" y="T7"/>
                    </a:cxn>
                    <a:cxn ang="0">
                      <a:pos x="T8" y="T9"/>
                    </a:cxn>
                  </a:cxnLst>
                  <a:rect l="0" t="0" r="r" b="b"/>
                  <a:pathLst>
                    <a:path w="7" h="15">
                      <a:moveTo>
                        <a:pt x="1" y="4"/>
                      </a:moveTo>
                      <a:cubicBezTo>
                        <a:pt x="2" y="6"/>
                        <a:pt x="3" y="9"/>
                        <a:pt x="3" y="12"/>
                      </a:cubicBezTo>
                      <a:cubicBezTo>
                        <a:pt x="3" y="14"/>
                        <a:pt x="7" y="15"/>
                        <a:pt x="7" y="13"/>
                      </a:cubicBezTo>
                      <a:cubicBezTo>
                        <a:pt x="7" y="9"/>
                        <a:pt x="6" y="6"/>
                        <a:pt x="5" y="2"/>
                      </a:cubicBezTo>
                      <a:cubicBezTo>
                        <a:pt x="4" y="0"/>
                        <a:pt x="0" y="1"/>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0" name="Freeform: Shape 11639"/>
                <p:cNvSpPr/>
                <p:nvPr/>
              </p:nvSpPr>
              <p:spPr bwMode="auto">
                <a:xfrm>
                  <a:off x="5231" y="2341"/>
                  <a:ext cx="16" cy="25"/>
                </a:xfrm>
                <a:custGeom>
                  <a:avLst/>
                  <a:gdLst>
                    <a:gd name="T0" fmla="*/ 9 w 11"/>
                    <a:gd name="T1" fmla="*/ 13 h 17"/>
                    <a:gd name="T2" fmla="*/ 4 w 11"/>
                    <a:gd name="T3" fmla="*/ 2 h 17"/>
                    <a:gd name="T4" fmla="*/ 0 w 11"/>
                    <a:gd name="T5" fmla="*/ 4 h 17"/>
                    <a:gd name="T6" fmla="*/ 6 w 11"/>
                    <a:gd name="T7" fmla="*/ 15 h 17"/>
                    <a:gd name="T8" fmla="*/ 9 w 11"/>
                    <a:gd name="T9" fmla="*/ 13 h 17"/>
                  </a:gdLst>
                  <a:ahLst/>
                  <a:cxnLst>
                    <a:cxn ang="0">
                      <a:pos x="T0" y="T1"/>
                    </a:cxn>
                    <a:cxn ang="0">
                      <a:pos x="T2" y="T3"/>
                    </a:cxn>
                    <a:cxn ang="0">
                      <a:pos x="T4" y="T5"/>
                    </a:cxn>
                    <a:cxn ang="0">
                      <a:pos x="T6" y="T7"/>
                    </a:cxn>
                    <a:cxn ang="0">
                      <a:pos x="T8" y="T9"/>
                    </a:cxn>
                  </a:cxnLst>
                  <a:rect l="0" t="0" r="r" b="b"/>
                  <a:pathLst>
                    <a:path w="11" h="17">
                      <a:moveTo>
                        <a:pt x="9" y="13"/>
                      </a:moveTo>
                      <a:cubicBezTo>
                        <a:pt x="7" y="10"/>
                        <a:pt x="5" y="6"/>
                        <a:pt x="4" y="2"/>
                      </a:cubicBezTo>
                      <a:cubicBezTo>
                        <a:pt x="3" y="0"/>
                        <a:pt x="0" y="2"/>
                        <a:pt x="0" y="4"/>
                      </a:cubicBezTo>
                      <a:cubicBezTo>
                        <a:pt x="2" y="8"/>
                        <a:pt x="3" y="12"/>
                        <a:pt x="6" y="15"/>
                      </a:cubicBezTo>
                      <a:cubicBezTo>
                        <a:pt x="8" y="17"/>
                        <a:pt x="11" y="15"/>
                        <a:pt x="9"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1" name="Freeform: Shape 11640"/>
                <p:cNvSpPr/>
                <p:nvPr/>
              </p:nvSpPr>
              <p:spPr bwMode="auto">
                <a:xfrm>
                  <a:off x="5225" y="2301"/>
                  <a:ext cx="13" cy="27"/>
                </a:xfrm>
                <a:custGeom>
                  <a:avLst/>
                  <a:gdLst>
                    <a:gd name="T0" fmla="*/ 1 w 9"/>
                    <a:gd name="T1" fmla="*/ 2 h 18"/>
                    <a:gd name="T2" fmla="*/ 5 w 9"/>
                    <a:gd name="T3" fmla="*/ 16 h 18"/>
                    <a:gd name="T4" fmla="*/ 7 w 9"/>
                    <a:gd name="T5" fmla="*/ 13 h 18"/>
                    <a:gd name="T6" fmla="*/ 5 w 9"/>
                    <a:gd name="T7" fmla="*/ 3 h 18"/>
                    <a:gd name="T8" fmla="*/ 1 w 9"/>
                    <a:gd name="T9" fmla="*/ 2 h 18"/>
                  </a:gdLst>
                  <a:ahLst/>
                  <a:cxnLst>
                    <a:cxn ang="0">
                      <a:pos x="T0" y="T1"/>
                    </a:cxn>
                    <a:cxn ang="0">
                      <a:pos x="T2" y="T3"/>
                    </a:cxn>
                    <a:cxn ang="0">
                      <a:pos x="T4" y="T5"/>
                    </a:cxn>
                    <a:cxn ang="0">
                      <a:pos x="T6" y="T7"/>
                    </a:cxn>
                    <a:cxn ang="0">
                      <a:pos x="T8" y="T9"/>
                    </a:cxn>
                  </a:cxnLst>
                  <a:rect l="0" t="0" r="r" b="b"/>
                  <a:pathLst>
                    <a:path w="9" h="18">
                      <a:moveTo>
                        <a:pt x="1" y="2"/>
                      </a:moveTo>
                      <a:cubicBezTo>
                        <a:pt x="0" y="7"/>
                        <a:pt x="1" y="12"/>
                        <a:pt x="5" y="16"/>
                      </a:cubicBezTo>
                      <a:cubicBezTo>
                        <a:pt x="7" y="18"/>
                        <a:pt x="9" y="15"/>
                        <a:pt x="7" y="13"/>
                      </a:cubicBezTo>
                      <a:cubicBezTo>
                        <a:pt x="5" y="10"/>
                        <a:pt x="4" y="6"/>
                        <a:pt x="5" y="3"/>
                      </a:cubicBezTo>
                      <a:cubicBezTo>
                        <a:pt x="5" y="1"/>
                        <a:pt x="2" y="0"/>
                        <a:pt x="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2" name="Freeform: Shape 11641"/>
                <p:cNvSpPr/>
                <p:nvPr/>
              </p:nvSpPr>
              <p:spPr bwMode="auto">
                <a:xfrm>
                  <a:off x="5238" y="2287"/>
                  <a:ext cx="6" cy="31"/>
                </a:xfrm>
                <a:custGeom>
                  <a:avLst/>
                  <a:gdLst>
                    <a:gd name="T0" fmla="*/ 0 w 4"/>
                    <a:gd name="T1" fmla="*/ 3 h 21"/>
                    <a:gd name="T2" fmla="*/ 0 w 4"/>
                    <a:gd name="T3" fmla="*/ 18 h 21"/>
                    <a:gd name="T4" fmla="*/ 4 w 4"/>
                    <a:gd name="T5" fmla="*/ 18 h 21"/>
                    <a:gd name="T6" fmla="*/ 4 w 4"/>
                    <a:gd name="T7" fmla="*/ 2 h 21"/>
                    <a:gd name="T8" fmla="*/ 0 w 4"/>
                    <a:gd name="T9" fmla="*/ 3 h 21"/>
                  </a:gdLst>
                  <a:ahLst/>
                  <a:cxnLst>
                    <a:cxn ang="0">
                      <a:pos x="T0" y="T1"/>
                    </a:cxn>
                    <a:cxn ang="0">
                      <a:pos x="T2" y="T3"/>
                    </a:cxn>
                    <a:cxn ang="0">
                      <a:pos x="T4" y="T5"/>
                    </a:cxn>
                    <a:cxn ang="0">
                      <a:pos x="T6" y="T7"/>
                    </a:cxn>
                    <a:cxn ang="0">
                      <a:pos x="T8" y="T9"/>
                    </a:cxn>
                  </a:cxnLst>
                  <a:rect l="0" t="0" r="r" b="b"/>
                  <a:pathLst>
                    <a:path w="4" h="21">
                      <a:moveTo>
                        <a:pt x="0" y="3"/>
                      </a:moveTo>
                      <a:cubicBezTo>
                        <a:pt x="1" y="8"/>
                        <a:pt x="0" y="13"/>
                        <a:pt x="0" y="18"/>
                      </a:cubicBezTo>
                      <a:cubicBezTo>
                        <a:pt x="0" y="21"/>
                        <a:pt x="4" y="21"/>
                        <a:pt x="4" y="18"/>
                      </a:cubicBezTo>
                      <a:cubicBezTo>
                        <a:pt x="4" y="13"/>
                        <a:pt x="4" y="8"/>
                        <a:pt x="4" y="2"/>
                      </a:cubicBezTo>
                      <a:cubicBezTo>
                        <a:pt x="4" y="0"/>
                        <a:pt x="0" y="0"/>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3" name="Freeform: Shape 11642"/>
                <p:cNvSpPr/>
                <p:nvPr/>
              </p:nvSpPr>
              <p:spPr bwMode="auto">
                <a:xfrm>
                  <a:off x="5253" y="2293"/>
                  <a:ext cx="9" cy="23"/>
                </a:xfrm>
                <a:custGeom>
                  <a:avLst/>
                  <a:gdLst>
                    <a:gd name="T0" fmla="*/ 2 w 6"/>
                    <a:gd name="T1" fmla="*/ 2 h 16"/>
                    <a:gd name="T2" fmla="*/ 1 w 6"/>
                    <a:gd name="T3" fmla="*/ 14 h 16"/>
                    <a:gd name="T4" fmla="*/ 5 w 6"/>
                    <a:gd name="T5" fmla="*/ 12 h 16"/>
                    <a:gd name="T6" fmla="*/ 5 w 6"/>
                    <a:gd name="T7" fmla="*/ 4 h 16"/>
                    <a:gd name="T8" fmla="*/ 2 w 6"/>
                    <a:gd name="T9" fmla="*/ 2 h 16"/>
                  </a:gdLst>
                  <a:ahLst/>
                  <a:cxnLst>
                    <a:cxn ang="0">
                      <a:pos x="T0" y="T1"/>
                    </a:cxn>
                    <a:cxn ang="0">
                      <a:pos x="T2" y="T3"/>
                    </a:cxn>
                    <a:cxn ang="0">
                      <a:pos x="T4" y="T5"/>
                    </a:cxn>
                    <a:cxn ang="0">
                      <a:pos x="T6" y="T7"/>
                    </a:cxn>
                    <a:cxn ang="0">
                      <a:pos x="T8" y="T9"/>
                    </a:cxn>
                  </a:cxnLst>
                  <a:rect l="0" t="0" r="r" b="b"/>
                  <a:pathLst>
                    <a:path w="6" h="16">
                      <a:moveTo>
                        <a:pt x="2" y="2"/>
                      </a:moveTo>
                      <a:cubicBezTo>
                        <a:pt x="0" y="6"/>
                        <a:pt x="0" y="10"/>
                        <a:pt x="1" y="14"/>
                      </a:cubicBezTo>
                      <a:cubicBezTo>
                        <a:pt x="2" y="16"/>
                        <a:pt x="6" y="15"/>
                        <a:pt x="5" y="12"/>
                      </a:cubicBezTo>
                      <a:cubicBezTo>
                        <a:pt x="4" y="10"/>
                        <a:pt x="4" y="6"/>
                        <a:pt x="5" y="4"/>
                      </a:cubicBezTo>
                      <a:cubicBezTo>
                        <a:pt x="6" y="1"/>
                        <a:pt x="3" y="0"/>
                        <a:pt x="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4" name="Freeform: Shape 11643"/>
                <p:cNvSpPr/>
                <p:nvPr/>
              </p:nvSpPr>
              <p:spPr bwMode="auto">
                <a:xfrm>
                  <a:off x="5261" y="2257"/>
                  <a:ext cx="11" cy="27"/>
                </a:xfrm>
                <a:custGeom>
                  <a:avLst/>
                  <a:gdLst>
                    <a:gd name="T0" fmla="*/ 4 w 8"/>
                    <a:gd name="T1" fmla="*/ 2 h 18"/>
                    <a:gd name="T2" fmla="*/ 1 w 8"/>
                    <a:gd name="T3" fmla="*/ 15 h 18"/>
                    <a:gd name="T4" fmla="*/ 5 w 8"/>
                    <a:gd name="T5" fmla="*/ 16 h 18"/>
                    <a:gd name="T6" fmla="*/ 7 w 8"/>
                    <a:gd name="T7" fmla="*/ 3 h 18"/>
                    <a:gd name="T8" fmla="*/ 4 w 8"/>
                    <a:gd name="T9" fmla="*/ 2 h 18"/>
                  </a:gdLst>
                  <a:ahLst/>
                  <a:cxnLst>
                    <a:cxn ang="0">
                      <a:pos x="T0" y="T1"/>
                    </a:cxn>
                    <a:cxn ang="0">
                      <a:pos x="T2" y="T3"/>
                    </a:cxn>
                    <a:cxn ang="0">
                      <a:pos x="T4" y="T5"/>
                    </a:cxn>
                    <a:cxn ang="0">
                      <a:pos x="T6" y="T7"/>
                    </a:cxn>
                    <a:cxn ang="0">
                      <a:pos x="T8" y="T9"/>
                    </a:cxn>
                  </a:cxnLst>
                  <a:rect l="0" t="0" r="r" b="b"/>
                  <a:pathLst>
                    <a:path w="8" h="18">
                      <a:moveTo>
                        <a:pt x="4" y="2"/>
                      </a:moveTo>
                      <a:cubicBezTo>
                        <a:pt x="3" y="7"/>
                        <a:pt x="2" y="11"/>
                        <a:pt x="1" y="15"/>
                      </a:cubicBezTo>
                      <a:cubicBezTo>
                        <a:pt x="0" y="17"/>
                        <a:pt x="4" y="18"/>
                        <a:pt x="5" y="16"/>
                      </a:cubicBezTo>
                      <a:cubicBezTo>
                        <a:pt x="6" y="11"/>
                        <a:pt x="7" y="7"/>
                        <a:pt x="7" y="3"/>
                      </a:cubicBezTo>
                      <a:cubicBezTo>
                        <a:pt x="8" y="1"/>
                        <a:pt x="4" y="0"/>
                        <a:pt x="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5" name="Freeform: Shape 11644"/>
                <p:cNvSpPr/>
                <p:nvPr/>
              </p:nvSpPr>
              <p:spPr bwMode="auto">
                <a:xfrm>
                  <a:off x="5249" y="2254"/>
                  <a:ext cx="7" cy="25"/>
                </a:xfrm>
                <a:custGeom>
                  <a:avLst/>
                  <a:gdLst>
                    <a:gd name="T0" fmla="*/ 1 w 5"/>
                    <a:gd name="T1" fmla="*/ 3 h 17"/>
                    <a:gd name="T2" fmla="*/ 1 w 5"/>
                    <a:gd name="T3" fmla="*/ 14 h 17"/>
                    <a:gd name="T4" fmla="*/ 4 w 5"/>
                    <a:gd name="T5" fmla="*/ 15 h 17"/>
                    <a:gd name="T6" fmla="*/ 5 w 5"/>
                    <a:gd name="T7" fmla="*/ 3 h 17"/>
                    <a:gd name="T8" fmla="*/ 1 w 5"/>
                    <a:gd name="T9" fmla="*/ 3 h 17"/>
                  </a:gdLst>
                  <a:ahLst/>
                  <a:cxnLst>
                    <a:cxn ang="0">
                      <a:pos x="T0" y="T1"/>
                    </a:cxn>
                    <a:cxn ang="0">
                      <a:pos x="T2" y="T3"/>
                    </a:cxn>
                    <a:cxn ang="0">
                      <a:pos x="T4" y="T5"/>
                    </a:cxn>
                    <a:cxn ang="0">
                      <a:pos x="T6" y="T7"/>
                    </a:cxn>
                    <a:cxn ang="0">
                      <a:pos x="T8" y="T9"/>
                    </a:cxn>
                  </a:cxnLst>
                  <a:rect l="0" t="0" r="r" b="b"/>
                  <a:pathLst>
                    <a:path w="5" h="17">
                      <a:moveTo>
                        <a:pt x="1" y="3"/>
                      </a:moveTo>
                      <a:cubicBezTo>
                        <a:pt x="0" y="6"/>
                        <a:pt x="1" y="10"/>
                        <a:pt x="1" y="14"/>
                      </a:cubicBezTo>
                      <a:cubicBezTo>
                        <a:pt x="1" y="17"/>
                        <a:pt x="4" y="17"/>
                        <a:pt x="4" y="15"/>
                      </a:cubicBezTo>
                      <a:cubicBezTo>
                        <a:pt x="5" y="11"/>
                        <a:pt x="4" y="7"/>
                        <a:pt x="5" y="3"/>
                      </a:cubicBezTo>
                      <a:cubicBezTo>
                        <a:pt x="5" y="1"/>
                        <a:pt x="1"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6" name="Freeform: Shape 11645"/>
                <p:cNvSpPr/>
                <p:nvPr/>
              </p:nvSpPr>
              <p:spPr bwMode="auto">
                <a:xfrm>
                  <a:off x="5228" y="2266"/>
                  <a:ext cx="9" cy="24"/>
                </a:xfrm>
                <a:custGeom>
                  <a:avLst/>
                  <a:gdLst>
                    <a:gd name="T0" fmla="*/ 1 w 6"/>
                    <a:gd name="T1" fmla="*/ 3 h 16"/>
                    <a:gd name="T2" fmla="*/ 1 w 6"/>
                    <a:gd name="T3" fmla="*/ 14 h 16"/>
                    <a:gd name="T4" fmla="*/ 5 w 6"/>
                    <a:gd name="T5" fmla="*/ 12 h 16"/>
                    <a:gd name="T6" fmla="*/ 4 w 6"/>
                    <a:gd name="T7" fmla="*/ 3 h 16"/>
                    <a:gd name="T8" fmla="*/ 1 w 6"/>
                    <a:gd name="T9" fmla="*/ 3 h 16"/>
                  </a:gdLst>
                  <a:ahLst/>
                  <a:cxnLst>
                    <a:cxn ang="0">
                      <a:pos x="T0" y="T1"/>
                    </a:cxn>
                    <a:cxn ang="0">
                      <a:pos x="T2" y="T3"/>
                    </a:cxn>
                    <a:cxn ang="0">
                      <a:pos x="T4" y="T5"/>
                    </a:cxn>
                    <a:cxn ang="0">
                      <a:pos x="T6" y="T7"/>
                    </a:cxn>
                    <a:cxn ang="0">
                      <a:pos x="T8" y="T9"/>
                    </a:cxn>
                  </a:cxnLst>
                  <a:rect l="0" t="0" r="r" b="b"/>
                  <a:pathLst>
                    <a:path w="6" h="16">
                      <a:moveTo>
                        <a:pt x="1" y="3"/>
                      </a:moveTo>
                      <a:cubicBezTo>
                        <a:pt x="0" y="6"/>
                        <a:pt x="0" y="10"/>
                        <a:pt x="1" y="14"/>
                      </a:cubicBezTo>
                      <a:cubicBezTo>
                        <a:pt x="2" y="16"/>
                        <a:pt x="6" y="15"/>
                        <a:pt x="5" y="12"/>
                      </a:cubicBezTo>
                      <a:cubicBezTo>
                        <a:pt x="4" y="9"/>
                        <a:pt x="4" y="6"/>
                        <a:pt x="4" y="3"/>
                      </a:cubicBezTo>
                      <a:cubicBezTo>
                        <a:pt x="5" y="1"/>
                        <a:pt x="1"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7" name="Freeform: Shape 11646"/>
                <p:cNvSpPr/>
                <p:nvPr/>
              </p:nvSpPr>
              <p:spPr bwMode="auto">
                <a:xfrm>
                  <a:off x="5232" y="2241"/>
                  <a:ext cx="8" cy="22"/>
                </a:xfrm>
                <a:custGeom>
                  <a:avLst/>
                  <a:gdLst>
                    <a:gd name="T0" fmla="*/ 1 w 5"/>
                    <a:gd name="T1" fmla="*/ 3 h 15"/>
                    <a:gd name="T2" fmla="*/ 0 w 5"/>
                    <a:gd name="T3" fmla="*/ 12 h 15"/>
                    <a:gd name="T4" fmla="*/ 4 w 5"/>
                    <a:gd name="T5" fmla="*/ 12 h 15"/>
                    <a:gd name="T6" fmla="*/ 5 w 5"/>
                    <a:gd name="T7" fmla="*/ 3 h 15"/>
                    <a:gd name="T8" fmla="*/ 1 w 5"/>
                    <a:gd name="T9" fmla="*/ 3 h 15"/>
                  </a:gdLst>
                  <a:ahLst/>
                  <a:cxnLst>
                    <a:cxn ang="0">
                      <a:pos x="T0" y="T1"/>
                    </a:cxn>
                    <a:cxn ang="0">
                      <a:pos x="T2" y="T3"/>
                    </a:cxn>
                    <a:cxn ang="0">
                      <a:pos x="T4" y="T5"/>
                    </a:cxn>
                    <a:cxn ang="0">
                      <a:pos x="T6" y="T7"/>
                    </a:cxn>
                    <a:cxn ang="0">
                      <a:pos x="T8" y="T9"/>
                    </a:cxn>
                  </a:cxnLst>
                  <a:rect l="0" t="0" r="r" b="b"/>
                  <a:pathLst>
                    <a:path w="5" h="15">
                      <a:moveTo>
                        <a:pt x="1" y="3"/>
                      </a:moveTo>
                      <a:cubicBezTo>
                        <a:pt x="1" y="6"/>
                        <a:pt x="1" y="9"/>
                        <a:pt x="0" y="12"/>
                      </a:cubicBezTo>
                      <a:cubicBezTo>
                        <a:pt x="0" y="14"/>
                        <a:pt x="4" y="15"/>
                        <a:pt x="4" y="12"/>
                      </a:cubicBezTo>
                      <a:cubicBezTo>
                        <a:pt x="4" y="9"/>
                        <a:pt x="5" y="6"/>
                        <a:pt x="5" y="3"/>
                      </a:cubicBezTo>
                      <a:cubicBezTo>
                        <a:pt x="5" y="1"/>
                        <a:pt x="2"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8" name="Freeform: Shape 11647"/>
                <p:cNvSpPr/>
                <p:nvPr/>
              </p:nvSpPr>
              <p:spPr bwMode="auto">
                <a:xfrm>
                  <a:off x="5232" y="2210"/>
                  <a:ext cx="14" cy="18"/>
                </a:xfrm>
                <a:custGeom>
                  <a:avLst/>
                  <a:gdLst>
                    <a:gd name="T0" fmla="*/ 5 w 9"/>
                    <a:gd name="T1" fmla="*/ 2 h 12"/>
                    <a:gd name="T2" fmla="*/ 2 w 9"/>
                    <a:gd name="T3" fmla="*/ 8 h 12"/>
                    <a:gd name="T4" fmla="*/ 5 w 9"/>
                    <a:gd name="T5" fmla="*/ 11 h 12"/>
                    <a:gd name="T6" fmla="*/ 9 w 9"/>
                    <a:gd name="T7" fmla="*/ 3 h 12"/>
                    <a:gd name="T8" fmla="*/ 5 w 9"/>
                    <a:gd name="T9" fmla="*/ 2 h 12"/>
                  </a:gdLst>
                  <a:ahLst/>
                  <a:cxnLst>
                    <a:cxn ang="0">
                      <a:pos x="T0" y="T1"/>
                    </a:cxn>
                    <a:cxn ang="0">
                      <a:pos x="T2" y="T3"/>
                    </a:cxn>
                    <a:cxn ang="0">
                      <a:pos x="T4" y="T5"/>
                    </a:cxn>
                    <a:cxn ang="0">
                      <a:pos x="T6" y="T7"/>
                    </a:cxn>
                    <a:cxn ang="0">
                      <a:pos x="T8" y="T9"/>
                    </a:cxn>
                  </a:cxnLst>
                  <a:rect l="0" t="0" r="r" b="b"/>
                  <a:pathLst>
                    <a:path w="9" h="12">
                      <a:moveTo>
                        <a:pt x="5" y="2"/>
                      </a:moveTo>
                      <a:cubicBezTo>
                        <a:pt x="5" y="5"/>
                        <a:pt x="4" y="6"/>
                        <a:pt x="2" y="8"/>
                      </a:cubicBezTo>
                      <a:cubicBezTo>
                        <a:pt x="0" y="10"/>
                        <a:pt x="3" y="12"/>
                        <a:pt x="5" y="11"/>
                      </a:cubicBezTo>
                      <a:cubicBezTo>
                        <a:pt x="7" y="8"/>
                        <a:pt x="8" y="6"/>
                        <a:pt x="9" y="3"/>
                      </a:cubicBezTo>
                      <a:cubicBezTo>
                        <a:pt x="9" y="1"/>
                        <a:pt x="5"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9" name="Freeform: Shape 11648"/>
                <p:cNvSpPr/>
                <p:nvPr/>
              </p:nvSpPr>
              <p:spPr bwMode="auto">
                <a:xfrm>
                  <a:off x="5246" y="2213"/>
                  <a:ext cx="15" cy="24"/>
                </a:xfrm>
                <a:custGeom>
                  <a:avLst/>
                  <a:gdLst>
                    <a:gd name="T0" fmla="*/ 5 w 10"/>
                    <a:gd name="T1" fmla="*/ 2 h 16"/>
                    <a:gd name="T2" fmla="*/ 1 w 10"/>
                    <a:gd name="T3" fmla="*/ 12 h 16"/>
                    <a:gd name="T4" fmla="*/ 4 w 10"/>
                    <a:gd name="T5" fmla="*/ 14 h 16"/>
                    <a:gd name="T6" fmla="*/ 9 w 10"/>
                    <a:gd name="T7" fmla="*/ 4 h 16"/>
                    <a:gd name="T8" fmla="*/ 5 w 10"/>
                    <a:gd name="T9" fmla="*/ 2 h 16"/>
                  </a:gdLst>
                  <a:ahLst/>
                  <a:cxnLst>
                    <a:cxn ang="0">
                      <a:pos x="T0" y="T1"/>
                    </a:cxn>
                    <a:cxn ang="0">
                      <a:pos x="T2" y="T3"/>
                    </a:cxn>
                    <a:cxn ang="0">
                      <a:pos x="T4" y="T5"/>
                    </a:cxn>
                    <a:cxn ang="0">
                      <a:pos x="T6" y="T7"/>
                    </a:cxn>
                    <a:cxn ang="0">
                      <a:pos x="T8" y="T9"/>
                    </a:cxn>
                  </a:cxnLst>
                  <a:rect l="0" t="0" r="r" b="b"/>
                  <a:pathLst>
                    <a:path w="10" h="16">
                      <a:moveTo>
                        <a:pt x="5" y="2"/>
                      </a:moveTo>
                      <a:cubicBezTo>
                        <a:pt x="4" y="6"/>
                        <a:pt x="2" y="9"/>
                        <a:pt x="1" y="12"/>
                      </a:cubicBezTo>
                      <a:cubicBezTo>
                        <a:pt x="0" y="15"/>
                        <a:pt x="3" y="16"/>
                        <a:pt x="4" y="14"/>
                      </a:cubicBezTo>
                      <a:cubicBezTo>
                        <a:pt x="6" y="11"/>
                        <a:pt x="7" y="7"/>
                        <a:pt x="9" y="4"/>
                      </a:cubicBezTo>
                      <a:cubicBezTo>
                        <a:pt x="10" y="1"/>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0" name="Freeform: Shape 11649"/>
                <p:cNvSpPr/>
                <p:nvPr/>
              </p:nvSpPr>
              <p:spPr bwMode="auto">
                <a:xfrm>
                  <a:off x="5262" y="2223"/>
                  <a:ext cx="12" cy="18"/>
                </a:xfrm>
                <a:custGeom>
                  <a:avLst/>
                  <a:gdLst>
                    <a:gd name="T0" fmla="*/ 4 w 8"/>
                    <a:gd name="T1" fmla="*/ 2 h 12"/>
                    <a:gd name="T2" fmla="*/ 1 w 8"/>
                    <a:gd name="T3" fmla="*/ 8 h 12"/>
                    <a:gd name="T4" fmla="*/ 4 w 8"/>
                    <a:gd name="T5" fmla="*/ 10 h 12"/>
                    <a:gd name="T6" fmla="*/ 8 w 8"/>
                    <a:gd name="T7" fmla="*/ 3 h 12"/>
                    <a:gd name="T8" fmla="*/ 4 w 8"/>
                    <a:gd name="T9" fmla="*/ 2 h 12"/>
                  </a:gdLst>
                  <a:ahLst/>
                  <a:cxnLst>
                    <a:cxn ang="0">
                      <a:pos x="T0" y="T1"/>
                    </a:cxn>
                    <a:cxn ang="0">
                      <a:pos x="T2" y="T3"/>
                    </a:cxn>
                    <a:cxn ang="0">
                      <a:pos x="T4" y="T5"/>
                    </a:cxn>
                    <a:cxn ang="0">
                      <a:pos x="T6" y="T7"/>
                    </a:cxn>
                    <a:cxn ang="0">
                      <a:pos x="T8" y="T9"/>
                    </a:cxn>
                  </a:cxnLst>
                  <a:rect l="0" t="0" r="r" b="b"/>
                  <a:pathLst>
                    <a:path w="8" h="12">
                      <a:moveTo>
                        <a:pt x="4" y="2"/>
                      </a:moveTo>
                      <a:cubicBezTo>
                        <a:pt x="4" y="4"/>
                        <a:pt x="2" y="6"/>
                        <a:pt x="1" y="8"/>
                      </a:cubicBezTo>
                      <a:cubicBezTo>
                        <a:pt x="0" y="11"/>
                        <a:pt x="3" y="12"/>
                        <a:pt x="4" y="10"/>
                      </a:cubicBezTo>
                      <a:cubicBezTo>
                        <a:pt x="6" y="8"/>
                        <a:pt x="7" y="5"/>
                        <a:pt x="8" y="3"/>
                      </a:cubicBezTo>
                      <a:cubicBezTo>
                        <a:pt x="8" y="0"/>
                        <a:pt x="4" y="0"/>
                        <a:pt x="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1" name="Freeform: Shape 11650"/>
                <p:cNvSpPr/>
                <p:nvPr/>
              </p:nvSpPr>
              <p:spPr bwMode="auto">
                <a:xfrm>
                  <a:off x="5272" y="2229"/>
                  <a:ext cx="18" cy="18"/>
                </a:xfrm>
                <a:custGeom>
                  <a:avLst/>
                  <a:gdLst>
                    <a:gd name="T0" fmla="*/ 7 w 12"/>
                    <a:gd name="T1" fmla="*/ 2 h 12"/>
                    <a:gd name="T2" fmla="*/ 2 w 12"/>
                    <a:gd name="T3" fmla="*/ 8 h 12"/>
                    <a:gd name="T4" fmla="*/ 4 w 12"/>
                    <a:gd name="T5" fmla="*/ 11 h 12"/>
                    <a:gd name="T6" fmla="*/ 11 w 12"/>
                    <a:gd name="T7" fmla="*/ 4 h 12"/>
                    <a:gd name="T8" fmla="*/ 7 w 12"/>
                    <a:gd name="T9" fmla="*/ 2 h 12"/>
                  </a:gdLst>
                  <a:ahLst/>
                  <a:cxnLst>
                    <a:cxn ang="0">
                      <a:pos x="T0" y="T1"/>
                    </a:cxn>
                    <a:cxn ang="0">
                      <a:pos x="T2" y="T3"/>
                    </a:cxn>
                    <a:cxn ang="0">
                      <a:pos x="T4" y="T5"/>
                    </a:cxn>
                    <a:cxn ang="0">
                      <a:pos x="T6" y="T7"/>
                    </a:cxn>
                    <a:cxn ang="0">
                      <a:pos x="T8" y="T9"/>
                    </a:cxn>
                  </a:cxnLst>
                  <a:rect l="0" t="0" r="r" b="b"/>
                  <a:pathLst>
                    <a:path w="12" h="12">
                      <a:moveTo>
                        <a:pt x="7" y="2"/>
                      </a:moveTo>
                      <a:cubicBezTo>
                        <a:pt x="6" y="5"/>
                        <a:pt x="5" y="7"/>
                        <a:pt x="2" y="8"/>
                      </a:cubicBezTo>
                      <a:cubicBezTo>
                        <a:pt x="0" y="9"/>
                        <a:pt x="1" y="12"/>
                        <a:pt x="4" y="11"/>
                      </a:cubicBezTo>
                      <a:cubicBezTo>
                        <a:pt x="7" y="10"/>
                        <a:pt x="9" y="7"/>
                        <a:pt x="11" y="4"/>
                      </a:cubicBezTo>
                      <a:cubicBezTo>
                        <a:pt x="12"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2" name="Freeform: Shape 11651"/>
                <p:cNvSpPr/>
                <p:nvPr/>
              </p:nvSpPr>
              <p:spPr bwMode="auto">
                <a:xfrm>
                  <a:off x="5292" y="2203"/>
                  <a:ext cx="20" cy="16"/>
                </a:xfrm>
                <a:custGeom>
                  <a:avLst/>
                  <a:gdLst>
                    <a:gd name="T0" fmla="*/ 9 w 14"/>
                    <a:gd name="T1" fmla="*/ 2 h 11"/>
                    <a:gd name="T2" fmla="*/ 2 w 14"/>
                    <a:gd name="T3" fmla="*/ 7 h 11"/>
                    <a:gd name="T4" fmla="*/ 4 w 14"/>
                    <a:gd name="T5" fmla="*/ 10 h 11"/>
                    <a:gd name="T6" fmla="*/ 12 w 14"/>
                    <a:gd name="T7" fmla="*/ 4 h 11"/>
                    <a:gd name="T8" fmla="*/ 9 w 14"/>
                    <a:gd name="T9" fmla="*/ 2 h 11"/>
                  </a:gdLst>
                  <a:ahLst/>
                  <a:cxnLst>
                    <a:cxn ang="0">
                      <a:pos x="T0" y="T1"/>
                    </a:cxn>
                    <a:cxn ang="0">
                      <a:pos x="T2" y="T3"/>
                    </a:cxn>
                    <a:cxn ang="0">
                      <a:pos x="T4" y="T5"/>
                    </a:cxn>
                    <a:cxn ang="0">
                      <a:pos x="T6" y="T7"/>
                    </a:cxn>
                    <a:cxn ang="0">
                      <a:pos x="T8" y="T9"/>
                    </a:cxn>
                  </a:cxnLst>
                  <a:rect l="0" t="0" r="r" b="b"/>
                  <a:pathLst>
                    <a:path w="14" h="11">
                      <a:moveTo>
                        <a:pt x="9" y="2"/>
                      </a:moveTo>
                      <a:cubicBezTo>
                        <a:pt x="7" y="4"/>
                        <a:pt x="5" y="6"/>
                        <a:pt x="2" y="7"/>
                      </a:cubicBezTo>
                      <a:cubicBezTo>
                        <a:pt x="0" y="8"/>
                        <a:pt x="1" y="11"/>
                        <a:pt x="4" y="10"/>
                      </a:cubicBezTo>
                      <a:cubicBezTo>
                        <a:pt x="7" y="9"/>
                        <a:pt x="10" y="6"/>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3" name="Freeform: Shape 11652"/>
                <p:cNvSpPr/>
                <p:nvPr/>
              </p:nvSpPr>
              <p:spPr bwMode="auto">
                <a:xfrm>
                  <a:off x="5275" y="2193"/>
                  <a:ext cx="18" cy="20"/>
                </a:xfrm>
                <a:custGeom>
                  <a:avLst/>
                  <a:gdLst>
                    <a:gd name="T0" fmla="*/ 8 w 12"/>
                    <a:gd name="T1" fmla="*/ 2 h 14"/>
                    <a:gd name="T2" fmla="*/ 2 w 12"/>
                    <a:gd name="T3" fmla="*/ 10 h 14"/>
                    <a:gd name="T4" fmla="*/ 5 w 12"/>
                    <a:gd name="T5" fmla="*/ 12 h 14"/>
                    <a:gd name="T6" fmla="*/ 11 w 12"/>
                    <a:gd name="T7" fmla="*/ 4 h 14"/>
                    <a:gd name="T8" fmla="*/ 8 w 12"/>
                    <a:gd name="T9" fmla="*/ 2 h 14"/>
                  </a:gdLst>
                  <a:ahLst/>
                  <a:cxnLst>
                    <a:cxn ang="0">
                      <a:pos x="T0" y="T1"/>
                    </a:cxn>
                    <a:cxn ang="0">
                      <a:pos x="T2" y="T3"/>
                    </a:cxn>
                    <a:cxn ang="0">
                      <a:pos x="T4" y="T5"/>
                    </a:cxn>
                    <a:cxn ang="0">
                      <a:pos x="T6" y="T7"/>
                    </a:cxn>
                    <a:cxn ang="0">
                      <a:pos x="T8" y="T9"/>
                    </a:cxn>
                  </a:cxnLst>
                  <a:rect l="0" t="0" r="r" b="b"/>
                  <a:pathLst>
                    <a:path w="12" h="14">
                      <a:moveTo>
                        <a:pt x="8" y="2"/>
                      </a:moveTo>
                      <a:cubicBezTo>
                        <a:pt x="6" y="4"/>
                        <a:pt x="4" y="7"/>
                        <a:pt x="2" y="10"/>
                      </a:cubicBezTo>
                      <a:cubicBezTo>
                        <a:pt x="0" y="11"/>
                        <a:pt x="3" y="14"/>
                        <a:pt x="5" y="12"/>
                      </a:cubicBezTo>
                      <a:cubicBezTo>
                        <a:pt x="7" y="10"/>
                        <a:pt x="9" y="7"/>
                        <a:pt x="11" y="4"/>
                      </a:cubicBezTo>
                      <a:cubicBezTo>
                        <a:pt x="12" y="2"/>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4" name="Freeform: Shape 11653"/>
                <p:cNvSpPr/>
                <p:nvPr/>
              </p:nvSpPr>
              <p:spPr bwMode="auto">
                <a:xfrm>
                  <a:off x="5293" y="2210"/>
                  <a:ext cx="25" cy="22"/>
                </a:xfrm>
                <a:custGeom>
                  <a:avLst/>
                  <a:gdLst>
                    <a:gd name="T0" fmla="*/ 13 w 17"/>
                    <a:gd name="T1" fmla="*/ 2 h 15"/>
                    <a:gd name="T2" fmla="*/ 4 w 17"/>
                    <a:gd name="T3" fmla="*/ 10 h 15"/>
                    <a:gd name="T4" fmla="*/ 3 w 17"/>
                    <a:gd name="T5" fmla="*/ 13 h 15"/>
                    <a:gd name="T6" fmla="*/ 16 w 17"/>
                    <a:gd name="T7" fmla="*/ 4 h 15"/>
                    <a:gd name="T8" fmla="*/ 13 w 17"/>
                    <a:gd name="T9" fmla="*/ 2 h 15"/>
                  </a:gdLst>
                  <a:ahLst/>
                  <a:cxnLst>
                    <a:cxn ang="0">
                      <a:pos x="T0" y="T1"/>
                    </a:cxn>
                    <a:cxn ang="0">
                      <a:pos x="T2" y="T3"/>
                    </a:cxn>
                    <a:cxn ang="0">
                      <a:pos x="T4" y="T5"/>
                    </a:cxn>
                    <a:cxn ang="0">
                      <a:pos x="T6" y="T7"/>
                    </a:cxn>
                    <a:cxn ang="0">
                      <a:pos x="T8" y="T9"/>
                    </a:cxn>
                  </a:cxnLst>
                  <a:rect l="0" t="0" r="r" b="b"/>
                  <a:pathLst>
                    <a:path w="17" h="15">
                      <a:moveTo>
                        <a:pt x="13" y="2"/>
                      </a:moveTo>
                      <a:cubicBezTo>
                        <a:pt x="12" y="4"/>
                        <a:pt x="8" y="11"/>
                        <a:pt x="4" y="10"/>
                      </a:cubicBezTo>
                      <a:cubicBezTo>
                        <a:pt x="2" y="9"/>
                        <a:pt x="0" y="12"/>
                        <a:pt x="3" y="13"/>
                      </a:cubicBezTo>
                      <a:cubicBezTo>
                        <a:pt x="9" y="15"/>
                        <a:pt x="13" y="9"/>
                        <a:pt x="16" y="4"/>
                      </a:cubicBezTo>
                      <a:cubicBezTo>
                        <a:pt x="17"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5" name="Freeform: Shape 11654"/>
                <p:cNvSpPr/>
                <p:nvPr/>
              </p:nvSpPr>
              <p:spPr bwMode="auto">
                <a:xfrm>
                  <a:off x="5256" y="2188"/>
                  <a:ext cx="15" cy="18"/>
                </a:xfrm>
                <a:custGeom>
                  <a:avLst/>
                  <a:gdLst>
                    <a:gd name="T0" fmla="*/ 5 w 10"/>
                    <a:gd name="T1" fmla="*/ 2 h 12"/>
                    <a:gd name="T2" fmla="*/ 2 w 10"/>
                    <a:gd name="T3" fmla="*/ 7 h 12"/>
                    <a:gd name="T4" fmla="*/ 5 w 10"/>
                    <a:gd name="T5" fmla="*/ 10 h 12"/>
                    <a:gd name="T6" fmla="*/ 9 w 10"/>
                    <a:gd name="T7" fmla="*/ 4 h 12"/>
                    <a:gd name="T8" fmla="*/ 5 w 10"/>
                    <a:gd name="T9" fmla="*/ 2 h 12"/>
                  </a:gdLst>
                  <a:ahLst/>
                  <a:cxnLst>
                    <a:cxn ang="0">
                      <a:pos x="T0" y="T1"/>
                    </a:cxn>
                    <a:cxn ang="0">
                      <a:pos x="T2" y="T3"/>
                    </a:cxn>
                    <a:cxn ang="0">
                      <a:pos x="T4" y="T5"/>
                    </a:cxn>
                    <a:cxn ang="0">
                      <a:pos x="T6" y="T7"/>
                    </a:cxn>
                    <a:cxn ang="0">
                      <a:pos x="T8" y="T9"/>
                    </a:cxn>
                  </a:cxnLst>
                  <a:rect l="0" t="0" r="r" b="b"/>
                  <a:pathLst>
                    <a:path w="10" h="12">
                      <a:moveTo>
                        <a:pt x="5" y="2"/>
                      </a:moveTo>
                      <a:cubicBezTo>
                        <a:pt x="4" y="4"/>
                        <a:pt x="3" y="6"/>
                        <a:pt x="2" y="7"/>
                      </a:cubicBezTo>
                      <a:cubicBezTo>
                        <a:pt x="0" y="9"/>
                        <a:pt x="3" y="12"/>
                        <a:pt x="5" y="10"/>
                      </a:cubicBezTo>
                      <a:cubicBezTo>
                        <a:pt x="6" y="8"/>
                        <a:pt x="8" y="6"/>
                        <a:pt x="9" y="4"/>
                      </a:cubicBezTo>
                      <a:cubicBezTo>
                        <a:pt x="10" y="2"/>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6" name="Freeform: Shape 11655"/>
                <p:cNvSpPr/>
                <p:nvPr/>
              </p:nvSpPr>
              <p:spPr bwMode="auto">
                <a:xfrm>
                  <a:off x="5255" y="2162"/>
                  <a:ext cx="14" cy="16"/>
                </a:xfrm>
                <a:custGeom>
                  <a:avLst/>
                  <a:gdLst>
                    <a:gd name="T0" fmla="*/ 5 w 10"/>
                    <a:gd name="T1" fmla="*/ 2 h 11"/>
                    <a:gd name="T2" fmla="*/ 1 w 10"/>
                    <a:gd name="T3" fmla="*/ 8 h 11"/>
                    <a:gd name="T4" fmla="*/ 5 w 10"/>
                    <a:gd name="T5" fmla="*/ 9 h 11"/>
                    <a:gd name="T6" fmla="*/ 9 w 10"/>
                    <a:gd name="T7" fmla="*/ 4 h 11"/>
                    <a:gd name="T8" fmla="*/ 5 w 10"/>
                    <a:gd name="T9" fmla="*/ 2 h 11"/>
                  </a:gdLst>
                  <a:ahLst/>
                  <a:cxnLst>
                    <a:cxn ang="0">
                      <a:pos x="T0" y="T1"/>
                    </a:cxn>
                    <a:cxn ang="0">
                      <a:pos x="T2" y="T3"/>
                    </a:cxn>
                    <a:cxn ang="0">
                      <a:pos x="T4" y="T5"/>
                    </a:cxn>
                    <a:cxn ang="0">
                      <a:pos x="T6" y="T7"/>
                    </a:cxn>
                    <a:cxn ang="0">
                      <a:pos x="T8" y="T9"/>
                    </a:cxn>
                  </a:cxnLst>
                  <a:rect l="0" t="0" r="r" b="b"/>
                  <a:pathLst>
                    <a:path w="10" h="11">
                      <a:moveTo>
                        <a:pt x="5" y="2"/>
                      </a:moveTo>
                      <a:cubicBezTo>
                        <a:pt x="4" y="4"/>
                        <a:pt x="2" y="6"/>
                        <a:pt x="1" y="8"/>
                      </a:cubicBezTo>
                      <a:cubicBezTo>
                        <a:pt x="0" y="10"/>
                        <a:pt x="4" y="11"/>
                        <a:pt x="5" y="9"/>
                      </a:cubicBezTo>
                      <a:cubicBezTo>
                        <a:pt x="6" y="7"/>
                        <a:pt x="8" y="6"/>
                        <a:pt x="9" y="4"/>
                      </a:cubicBezTo>
                      <a:cubicBezTo>
                        <a:pt x="10" y="1"/>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7" name="Freeform: Shape 11656"/>
                <p:cNvSpPr/>
                <p:nvPr/>
              </p:nvSpPr>
              <p:spPr bwMode="auto">
                <a:xfrm>
                  <a:off x="5269" y="2162"/>
                  <a:ext cx="15" cy="14"/>
                </a:xfrm>
                <a:custGeom>
                  <a:avLst/>
                  <a:gdLst>
                    <a:gd name="T0" fmla="*/ 5 w 10"/>
                    <a:gd name="T1" fmla="*/ 2 h 10"/>
                    <a:gd name="T2" fmla="*/ 2 w 10"/>
                    <a:gd name="T3" fmla="*/ 6 h 10"/>
                    <a:gd name="T4" fmla="*/ 4 w 10"/>
                    <a:gd name="T5" fmla="*/ 9 h 10"/>
                    <a:gd name="T6" fmla="*/ 9 w 10"/>
                    <a:gd name="T7" fmla="*/ 4 h 10"/>
                    <a:gd name="T8" fmla="*/ 5 w 10"/>
                    <a:gd name="T9" fmla="*/ 2 h 10"/>
                  </a:gdLst>
                  <a:ahLst/>
                  <a:cxnLst>
                    <a:cxn ang="0">
                      <a:pos x="T0" y="T1"/>
                    </a:cxn>
                    <a:cxn ang="0">
                      <a:pos x="T2" y="T3"/>
                    </a:cxn>
                    <a:cxn ang="0">
                      <a:pos x="T4" y="T5"/>
                    </a:cxn>
                    <a:cxn ang="0">
                      <a:pos x="T6" y="T7"/>
                    </a:cxn>
                    <a:cxn ang="0">
                      <a:pos x="T8" y="T9"/>
                    </a:cxn>
                  </a:cxnLst>
                  <a:rect l="0" t="0" r="r" b="b"/>
                  <a:pathLst>
                    <a:path w="10" h="10">
                      <a:moveTo>
                        <a:pt x="5" y="2"/>
                      </a:moveTo>
                      <a:cubicBezTo>
                        <a:pt x="5" y="4"/>
                        <a:pt x="4" y="5"/>
                        <a:pt x="2" y="6"/>
                      </a:cubicBezTo>
                      <a:cubicBezTo>
                        <a:pt x="0" y="7"/>
                        <a:pt x="1" y="10"/>
                        <a:pt x="4" y="9"/>
                      </a:cubicBezTo>
                      <a:cubicBezTo>
                        <a:pt x="6" y="8"/>
                        <a:pt x="8" y="6"/>
                        <a:pt x="9" y="4"/>
                      </a:cubicBezTo>
                      <a:cubicBezTo>
                        <a:pt x="10" y="2"/>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8" name="Freeform: Shape 11657"/>
                <p:cNvSpPr/>
                <p:nvPr/>
              </p:nvSpPr>
              <p:spPr bwMode="auto">
                <a:xfrm>
                  <a:off x="5272" y="2137"/>
                  <a:ext cx="21" cy="20"/>
                </a:xfrm>
                <a:custGeom>
                  <a:avLst/>
                  <a:gdLst>
                    <a:gd name="T0" fmla="*/ 10 w 14"/>
                    <a:gd name="T1" fmla="*/ 3 h 14"/>
                    <a:gd name="T2" fmla="*/ 2 w 14"/>
                    <a:gd name="T3" fmla="*/ 9 h 14"/>
                    <a:gd name="T4" fmla="*/ 4 w 14"/>
                    <a:gd name="T5" fmla="*/ 13 h 14"/>
                    <a:gd name="T6" fmla="*/ 13 w 14"/>
                    <a:gd name="T7" fmla="*/ 4 h 14"/>
                    <a:gd name="T8" fmla="*/ 10 w 14"/>
                    <a:gd name="T9" fmla="*/ 3 h 14"/>
                  </a:gdLst>
                  <a:ahLst/>
                  <a:cxnLst>
                    <a:cxn ang="0">
                      <a:pos x="T0" y="T1"/>
                    </a:cxn>
                    <a:cxn ang="0">
                      <a:pos x="T2" y="T3"/>
                    </a:cxn>
                    <a:cxn ang="0">
                      <a:pos x="T4" y="T5"/>
                    </a:cxn>
                    <a:cxn ang="0">
                      <a:pos x="T6" y="T7"/>
                    </a:cxn>
                    <a:cxn ang="0">
                      <a:pos x="T8" y="T9"/>
                    </a:cxn>
                  </a:cxnLst>
                  <a:rect l="0" t="0" r="r" b="b"/>
                  <a:pathLst>
                    <a:path w="14" h="14">
                      <a:moveTo>
                        <a:pt x="10" y="3"/>
                      </a:moveTo>
                      <a:cubicBezTo>
                        <a:pt x="8" y="6"/>
                        <a:pt x="6" y="8"/>
                        <a:pt x="2" y="9"/>
                      </a:cubicBezTo>
                      <a:cubicBezTo>
                        <a:pt x="0" y="10"/>
                        <a:pt x="1" y="14"/>
                        <a:pt x="4" y="13"/>
                      </a:cubicBezTo>
                      <a:cubicBezTo>
                        <a:pt x="8" y="11"/>
                        <a:pt x="11" y="8"/>
                        <a:pt x="13" y="4"/>
                      </a:cubicBezTo>
                      <a:cubicBezTo>
                        <a:pt x="14" y="2"/>
                        <a:pt x="11"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9" name="Freeform: Shape 11658"/>
                <p:cNvSpPr/>
                <p:nvPr/>
              </p:nvSpPr>
              <p:spPr bwMode="auto">
                <a:xfrm>
                  <a:off x="5289" y="2154"/>
                  <a:ext cx="17" cy="18"/>
                </a:xfrm>
                <a:custGeom>
                  <a:avLst/>
                  <a:gdLst>
                    <a:gd name="T0" fmla="*/ 9 w 12"/>
                    <a:gd name="T1" fmla="*/ 1 h 12"/>
                    <a:gd name="T2" fmla="*/ 1 w 12"/>
                    <a:gd name="T3" fmla="*/ 8 h 12"/>
                    <a:gd name="T4" fmla="*/ 5 w 12"/>
                    <a:gd name="T5" fmla="*/ 10 h 12"/>
                    <a:gd name="T6" fmla="*/ 10 w 12"/>
                    <a:gd name="T7" fmla="*/ 4 h 12"/>
                    <a:gd name="T8" fmla="*/ 9 w 12"/>
                    <a:gd name="T9" fmla="*/ 1 h 12"/>
                  </a:gdLst>
                  <a:ahLst/>
                  <a:cxnLst>
                    <a:cxn ang="0">
                      <a:pos x="T0" y="T1"/>
                    </a:cxn>
                    <a:cxn ang="0">
                      <a:pos x="T2" y="T3"/>
                    </a:cxn>
                    <a:cxn ang="0">
                      <a:pos x="T4" y="T5"/>
                    </a:cxn>
                    <a:cxn ang="0">
                      <a:pos x="T6" y="T7"/>
                    </a:cxn>
                    <a:cxn ang="0">
                      <a:pos x="T8" y="T9"/>
                    </a:cxn>
                  </a:cxnLst>
                  <a:rect l="0" t="0" r="r" b="b"/>
                  <a:pathLst>
                    <a:path w="12" h="12">
                      <a:moveTo>
                        <a:pt x="9" y="1"/>
                      </a:moveTo>
                      <a:cubicBezTo>
                        <a:pt x="5" y="2"/>
                        <a:pt x="3" y="5"/>
                        <a:pt x="1" y="8"/>
                      </a:cubicBezTo>
                      <a:cubicBezTo>
                        <a:pt x="0" y="11"/>
                        <a:pt x="4" y="12"/>
                        <a:pt x="5" y="10"/>
                      </a:cubicBezTo>
                      <a:cubicBezTo>
                        <a:pt x="6" y="8"/>
                        <a:pt x="7" y="5"/>
                        <a:pt x="10" y="4"/>
                      </a:cubicBezTo>
                      <a:cubicBezTo>
                        <a:pt x="12"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0" name="Freeform: Shape 11659"/>
                <p:cNvSpPr/>
                <p:nvPr/>
              </p:nvSpPr>
              <p:spPr bwMode="auto">
                <a:xfrm>
                  <a:off x="5302" y="2167"/>
                  <a:ext cx="19" cy="17"/>
                </a:xfrm>
                <a:custGeom>
                  <a:avLst/>
                  <a:gdLst>
                    <a:gd name="T0" fmla="*/ 8 w 13"/>
                    <a:gd name="T1" fmla="*/ 2 h 11"/>
                    <a:gd name="T2" fmla="*/ 2 w 13"/>
                    <a:gd name="T3" fmla="*/ 7 h 11"/>
                    <a:gd name="T4" fmla="*/ 3 w 13"/>
                    <a:gd name="T5" fmla="*/ 10 h 11"/>
                    <a:gd name="T6" fmla="*/ 11 w 13"/>
                    <a:gd name="T7" fmla="*/ 4 h 11"/>
                    <a:gd name="T8" fmla="*/ 8 w 13"/>
                    <a:gd name="T9" fmla="*/ 2 h 11"/>
                  </a:gdLst>
                  <a:ahLst/>
                  <a:cxnLst>
                    <a:cxn ang="0">
                      <a:pos x="T0" y="T1"/>
                    </a:cxn>
                    <a:cxn ang="0">
                      <a:pos x="T2" y="T3"/>
                    </a:cxn>
                    <a:cxn ang="0">
                      <a:pos x="T4" y="T5"/>
                    </a:cxn>
                    <a:cxn ang="0">
                      <a:pos x="T6" y="T7"/>
                    </a:cxn>
                    <a:cxn ang="0">
                      <a:pos x="T8" y="T9"/>
                    </a:cxn>
                  </a:cxnLst>
                  <a:rect l="0" t="0" r="r" b="b"/>
                  <a:pathLst>
                    <a:path w="13" h="11">
                      <a:moveTo>
                        <a:pt x="8" y="2"/>
                      </a:moveTo>
                      <a:cubicBezTo>
                        <a:pt x="6" y="4"/>
                        <a:pt x="5" y="6"/>
                        <a:pt x="2" y="7"/>
                      </a:cubicBezTo>
                      <a:cubicBezTo>
                        <a:pt x="0" y="8"/>
                        <a:pt x="1" y="11"/>
                        <a:pt x="3" y="10"/>
                      </a:cubicBezTo>
                      <a:cubicBezTo>
                        <a:pt x="6"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1" name="Freeform: Shape 11660"/>
                <p:cNvSpPr/>
                <p:nvPr/>
              </p:nvSpPr>
              <p:spPr bwMode="auto">
                <a:xfrm>
                  <a:off x="5318" y="2173"/>
                  <a:ext cx="21" cy="21"/>
                </a:xfrm>
                <a:custGeom>
                  <a:avLst/>
                  <a:gdLst>
                    <a:gd name="T0" fmla="*/ 10 w 14"/>
                    <a:gd name="T1" fmla="*/ 1 h 14"/>
                    <a:gd name="T2" fmla="*/ 2 w 14"/>
                    <a:gd name="T3" fmla="*/ 9 h 14"/>
                    <a:gd name="T4" fmla="*/ 4 w 14"/>
                    <a:gd name="T5" fmla="*/ 12 h 14"/>
                    <a:gd name="T6" fmla="*/ 12 w 14"/>
                    <a:gd name="T7" fmla="*/ 4 h 14"/>
                    <a:gd name="T8" fmla="*/ 10 w 14"/>
                    <a:gd name="T9" fmla="*/ 1 h 14"/>
                  </a:gdLst>
                  <a:ahLst/>
                  <a:cxnLst>
                    <a:cxn ang="0">
                      <a:pos x="T0" y="T1"/>
                    </a:cxn>
                    <a:cxn ang="0">
                      <a:pos x="T2" y="T3"/>
                    </a:cxn>
                    <a:cxn ang="0">
                      <a:pos x="T4" y="T5"/>
                    </a:cxn>
                    <a:cxn ang="0">
                      <a:pos x="T6" y="T7"/>
                    </a:cxn>
                    <a:cxn ang="0">
                      <a:pos x="T8" y="T9"/>
                    </a:cxn>
                  </a:cxnLst>
                  <a:rect l="0" t="0" r="r" b="b"/>
                  <a:pathLst>
                    <a:path w="14" h="14">
                      <a:moveTo>
                        <a:pt x="10" y="1"/>
                      </a:moveTo>
                      <a:cubicBezTo>
                        <a:pt x="7" y="4"/>
                        <a:pt x="5" y="7"/>
                        <a:pt x="2" y="9"/>
                      </a:cubicBezTo>
                      <a:cubicBezTo>
                        <a:pt x="0" y="10"/>
                        <a:pt x="2" y="14"/>
                        <a:pt x="4" y="12"/>
                      </a:cubicBezTo>
                      <a:cubicBezTo>
                        <a:pt x="7" y="10"/>
                        <a:pt x="9" y="7"/>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2" name="Freeform: Shape 11661"/>
                <p:cNvSpPr/>
                <p:nvPr/>
              </p:nvSpPr>
              <p:spPr bwMode="auto">
                <a:xfrm>
                  <a:off x="5330" y="2187"/>
                  <a:ext cx="21" cy="19"/>
                </a:xfrm>
                <a:custGeom>
                  <a:avLst/>
                  <a:gdLst>
                    <a:gd name="T0" fmla="*/ 10 w 14"/>
                    <a:gd name="T1" fmla="*/ 1 h 13"/>
                    <a:gd name="T2" fmla="*/ 2 w 14"/>
                    <a:gd name="T3" fmla="*/ 9 h 13"/>
                    <a:gd name="T4" fmla="*/ 5 w 14"/>
                    <a:gd name="T5" fmla="*/ 11 h 13"/>
                    <a:gd name="T6" fmla="*/ 12 w 14"/>
                    <a:gd name="T7" fmla="*/ 4 h 13"/>
                    <a:gd name="T8" fmla="*/ 10 w 14"/>
                    <a:gd name="T9" fmla="*/ 1 h 13"/>
                  </a:gdLst>
                  <a:ahLst/>
                  <a:cxnLst>
                    <a:cxn ang="0">
                      <a:pos x="T0" y="T1"/>
                    </a:cxn>
                    <a:cxn ang="0">
                      <a:pos x="T2" y="T3"/>
                    </a:cxn>
                    <a:cxn ang="0">
                      <a:pos x="T4" y="T5"/>
                    </a:cxn>
                    <a:cxn ang="0">
                      <a:pos x="T6" y="T7"/>
                    </a:cxn>
                    <a:cxn ang="0">
                      <a:pos x="T8" y="T9"/>
                    </a:cxn>
                  </a:cxnLst>
                  <a:rect l="0" t="0" r="r" b="b"/>
                  <a:pathLst>
                    <a:path w="14" h="13">
                      <a:moveTo>
                        <a:pt x="10" y="1"/>
                      </a:moveTo>
                      <a:cubicBezTo>
                        <a:pt x="7" y="3"/>
                        <a:pt x="4" y="6"/>
                        <a:pt x="2" y="9"/>
                      </a:cubicBezTo>
                      <a:cubicBezTo>
                        <a:pt x="0" y="10"/>
                        <a:pt x="3" y="13"/>
                        <a:pt x="5" y="11"/>
                      </a:cubicBezTo>
                      <a:cubicBezTo>
                        <a:pt x="7" y="9"/>
                        <a:pt x="9"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3" name="Freeform: Shape 11662"/>
                <p:cNvSpPr/>
                <p:nvPr/>
              </p:nvSpPr>
              <p:spPr bwMode="auto">
                <a:xfrm>
                  <a:off x="5358" y="2166"/>
                  <a:ext cx="18" cy="15"/>
                </a:xfrm>
                <a:custGeom>
                  <a:avLst/>
                  <a:gdLst>
                    <a:gd name="T0" fmla="*/ 7 w 12"/>
                    <a:gd name="T1" fmla="*/ 2 h 10"/>
                    <a:gd name="T2" fmla="*/ 2 w 12"/>
                    <a:gd name="T3" fmla="*/ 5 h 10"/>
                    <a:gd name="T4" fmla="*/ 3 w 12"/>
                    <a:gd name="T5" fmla="*/ 9 h 10"/>
                    <a:gd name="T6" fmla="*/ 10 w 12"/>
                    <a:gd name="T7" fmla="*/ 5 h 10"/>
                    <a:gd name="T8" fmla="*/ 7 w 12"/>
                    <a:gd name="T9" fmla="*/ 2 h 10"/>
                  </a:gdLst>
                  <a:ahLst/>
                  <a:cxnLst>
                    <a:cxn ang="0">
                      <a:pos x="T0" y="T1"/>
                    </a:cxn>
                    <a:cxn ang="0">
                      <a:pos x="T2" y="T3"/>
                    </a:cxn>
                    <a:cxn ang="0">
                      <a:pos x="T4" y="T5"/>
                    </a:cxn>
                    <a:cxn ang="0">
                      <a:pos x="T6" y="T7"/>
                    </a:cxn>
                    <a:cxn ang="0">
                      <a:pos x="T8" y="T9"/>
                    </a:cxn>
                  </a:cxnLst>
                  <a:rect l="0" t="0" r="r" b="b"/>
                  <a:pathLst>
                    <a:path w="12" h="10">
                      <a:moveTo>
                        <a:pt x="7" y="2"/>
                      </a:moveTo>
                      <a:cubicBezTo>
                        <a:pt x="6" y="4"/>
                        <a:pt x="4" y="4"/>
                        <a:pt x="2" y="5"/>
                      </a:cubicBezTo>
                      <a:cubicBezTo>
                        <a:pt x="0" y="6"/>
                        <a:pt x="1" y="10"/>
                        <a:pt x="3" y="9"/>
                      </a:cubicBezTo>
                      <a:cubicBezTo>
                        <a:pt x="6" y="8"/>
                        <a:pt x="8" y="7"/>
                        <a:pt x="10" y="5"/>
                      </a:cubicBezTo>
                      <a:cubicBezTo>
                        <a:pt x="12" y="3"/>
                        <a:pt x="9"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4" name="Freeform: Shape 11663"/>
                <p:cNvSpPr/>
                <p:nvPr/>
              </p:nvSpPr>
              <p:spPr bwMode="auto">
                <a:xfrm>
                  <a:off x="5342" y="2150"/>
                  <a:ext cx="22" cy="17"/>
                </a:xfrm>
                <a:custGeom>
                  <a:avLst/>
                  <a:gdLst>
                    <a:gd name="T0" fmla="*/ 11 w 15"/>
                    <a:gd name="T1" fmla="*/ 1 h 12"/>
                    <a:gd name="T2" fmla="*/ 2 w 15"/>
                    <a:gd name="T3" fmla="*/ 7 h 12"/>
                    <a:gd name="T4" fmla="*/ 4 w 15"/>
                    <a:gd name="T5" fmla="*/ 11 h 12"/>
                    <a:gd name="T6" fmla="*/ 13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3"/>
                        <a:pt x="6" y="6"/>
                        <a:pt x="2" y="7"/>
                      </a:cubicBezTo>
                      <a:cubicBezTo>
                        <a:pt x="0" y="8"/>
                        <a:pt x="1" y="12"/>
                        <a:pt x="4" y="11"/>
                      </a:cubicBezTo>
                      <a:cubicBezTo>
                        <a:pt x="7" y="9"/>
                        <a:pt x="10" y="7"/>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5" name="Freeform: Shape 11664"/>
                <p:cNvSpPr/>
                <p:nvPr/>
              </p:nvSpPr>
              <p:spPr bwMode="auto">
                <a:xfrm>
                  <a:off x="5323" y="2141"/>
                  <a:ext cx="19" cy="21"/>
                </a:xfrm>
                <a:custGeom>
                  <a:avLst/>
                  <a:gdLst>
                    <a:gd name="T0" fmla="*/ 9 w 13"/>
                    <a:gd name="T1" fmla="*/ 2 h 14"/>
                    <a:gd name="T2" fmla="*/ 2 w 13"/>
                    <a:gd name="T3" fmla="*/ 10 h 14"/>
                    <a:gd name="T4" fmla="*/ 5 w 13"/>
                    <a:gd name="T5" fmla="*/ 12 h 14"/>
                    <a:gd name="T6" fmla="*/ 12 w 13"/>
                    <a:gd name="T7" fmla="*/ 4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6" y="4"/>
                        <a:pt x="4" y="7"/>
                        <a:pt x="2" y="10"/>
                      </a:cubicBezTo>
                      <a:cubicBezTo>
                        <a:pt x="0" y="12"/>
                        <a:pt x="3" y="14"/>
                        <a:pt x="5" y="12"/>
                      </a:cubicBezTo>
                      <a:cubicBezTo>
                        <a:pt x="7" y="10"/>
                        <a:pt x="9" y="7"/>
                        <a:pt x="12" y="4"/>
                      </a:cubicBezTo>
                      <a:cubicBezTo>
                        <a:pt x="13" y="2"/>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6" name="Freeform: Shape 11665"/>
                <p:cNvSpPr/>
                <p:nvPr/>
              </p:nvSpPr>
              <p:spPr bwMode="auto">
                <a:xfrm>
                  <a:off x="5309" y="2129"/>
                  <a:ext cx="18" cy="19"/>
                </a:xfrm>
                <a:custGeom>
                  <a:avLst/>
                  <a:gdLst>
                    <a:gd name="T0" fmla="*/ 7 w 12"/>
                    <a:gd name="T1" fmla="*/ 2 h 13"/>
                    <a:gd name="T2" fmla="*/ 1 w 12"/>
                    <a:gd name="T3" fmla="*/ 8 h 13"/>
                    <a:gd name="T4" fmla="*/ 4 w 12"/>
                    <a:gd name="T5" fmla="*/ 11 h 13"/>
                    <a:gd name="T6" fmla="*/ 11 w 12"/>
                    <a:gd name="T7" fmla="*/ 4 h 13"/>
                    <a:gd name="T8" fmla="*/ 7 w 12"/>
                    <a:gd name="T9" fmla="*/ 2 h 13"/>
                  </a:gdLst>
                  <a:ahLst/>
                  <a:cxnLst>
                    <a:cxn ang="0">
                      <a:pos x="T0" y="T1"/>
                    </a:cxn>
                    <a:cxn ang="0">
                      <a:pos x="T2" y="T3"/>
                    </a:cxn>
                    <a:cxn ang="0">
                      <a:pos x="T4" y="T5"/>
                    </a:cxn>
                    <a:cxn ang="0">
                      <a:pos x="T6" y="T7"/>
                    </a:cxn>
                    <a:cxn ang="0">
                      <a:pos x="T8" y="T9"/>
                    </a:cxn>
                  </a:cxnLst>
                  <a:rect l="0" t="0" r="r" b="b"/>
                  <a:pathLst>
                    <a:path w="12" h="13">
                      <a:moveTo>
                        <a:pt x="7" y="2"/>
                      </a:moveTo>
                      <a:cubicBezTo>
                        <a:pt x="6" y="5"/>
                        <a:pt x="4" y="6"/>
                        <a:pt x="1" y="8"/>
                      </a:cubicBezTo>
                      <a:cubicBezTo>
                        <a:pt x="0" y="10"/>
                        <a:pt x="3" y="13"/>
                        <a:pt x="4" y="11"/>
                      </a:cubicBezTo>
                      <a:cubicBezTo>
                        <a:pt x="7" y="8"/>
                        <a:pt x="9" y="7"/>
                        <a:pt x="11" y="4"/>
                      </a:cubicBezTo>
                      <a:cubicBezTo>
                        <a:pt x="12"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7" name="Freeform: Shape 11666"/>
                <p:cNvSpPr/>
                <p:nvPr/>
              </p:nvSpPr>
              <p:spPr bwMode="auto">
                <a:xfrm>
                  <a:off x="5297" y="2116"/>
                  <a:ext cx="20" cy="16"/>
                </a:xfrm>
                <a:custGeom>
                  <a:avLst/>
                  <a:gdLst>
                    <a:gd name="T0" fmla="*/ 8 w 13"/>
                    <a:gd name="T1" fmla="*/ 2 h 11"/>
                    <a:gd name="T2" fmla="*/ 2 w 13"/>
                    <a:gd name="T3" fmla="*/ 7 h 11"/>
                    <a:gd name="T4" fmla="*/ 4 w 13"/>
                    <a:gd name="T5" fmla="*/ 10 h 11"/>
                    <a:gd name="T6" fmla="*/ 11 w 13"/>
                    <a:gd name="T7" fmla="*/ 5 h 11"/>
                    <a:gd name="T8" fmla="*/ 8 w 13"/>
                    <a:gd name="T9" fmla="*/ 2 h 11"/>
                  </a:gdLst>
                  <a:ahLst/>
                  <a:cxnLst>
                    <a:cxn ang="0">
                      <a:pos x="T0" y="T1"/>
                    </a:cxn>
                    <a:cxn ang="0">
                      <a:pos x="T2" y="T3"/>
                    </a:cxn>
                    <a:cxn ang="0">
                      <a:pos x="T4" y="T5"/>
                    </a:cxn>
                    <a:cxn ang="0">
                      <a:pos x="T6" y="T7"/>
                    </a:cxn>
                    <a:cxn ang="0">
                      <a:pos x="T8" y="T9"/>
                    </a:cxn>
                  </a:cxnLst>
                  <a:rect l="0" t="0" r="r" b="b"/>
                  <a:pathLst>
                    <a:path w="13" h="11">
                      <a:moveTo>
                        <a:pt x="8" y="2"/>
                      </a:moveTo>
                      <a:cubicBezTo>
                        <a:pt x="6" y="4"/>
                        <a:pt x="5" y="6"/>
                        <a:pt x="2" y="7"/>
                      </a:cubicBezTo>
                      <a:cubicBezTo>
                        <a:pt x="0" y="8"/>
                        <a:pt x="1" y="11"/>
                        <a:pt x="4" y="10"/>
                      </a:cubicBezTo>
                      <a:cubicBezTo>
                        <a:pt x="7" y="9"/>
                        <a:pt x="9" y="7"/>
                        <a:pt x="11" y="5"/>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8" name="Freeform: Shape 11667"/>
                <p:cNvSpPr/>
                <p:nvPr/>
              </p:nvSpPr>
              <p:spPr bwMode="auto">
                <a:xfrm>
                  <a:off x="5321" y="2109"/>
                  <a:ext cx="22" cy="17"/>
                </a:xfrm>
                <a:custGeom>
                  <a:avLst/>
                  <a:gdLst>
                    <a:gd name="T0" fmla="*/ 11 w 15"/>
                    <a:gd name="T1" fmla="*/ 2 h 12"/>
                    <a:gd name="T2" fmla="*/ 2 w 15"/>
                    <a:gd name="T3" fmla="*/ 8 h 12"/>
                    <a:gd name="T4" fmla="*/ 3 w 15"/>
                    <a:gd name="T5" fmla="*/ 11 h 12"/>
                    <a:gd name="T6" fmla="*/ 13 w 15"/>
                    <a:gd name="T7" fmla="*/ 5 h 12"/>
                    <a:gd name="T8" fmla="*/ 11 w 15"/>
                    <a:gd name="T9" fmla="*/ 2 h 12"/>
                  </a:gdLst>
                  <a:ahLst/>
                  <a:cxnLst>
                    <a:cxn ang="0">
                      <a:pos x="T0" y="T1"/>
                    </a:cxn>
                    <a:cxn ang="0">
                      <a:pos x="T2" y="T3"/>
                    </a:cxn>
                    <a:cxn ang="0">
                      <a:pos x="T4" y="T5"/>
                    </a:cxn>
                    <a:cxn ang="0">
                      <a:pos x="T6" y="T7"/>
                    </a:cxn>
                    <a:cxn ang="0">
                      <a:pos x="T8" y="T9"/>
                    </a:cxn>
                  </a:cxnLst>
                  <a:rect l="0" t="0" r="r" b="b"/>
                  <a:pathLst>
                    <a:path w="15" h="12">
                      <a:moveTo>
                        <a:pt x="11" y="2"/>
                      </a:moveTo>
                      <a:cubicBezTo>
                        <a:pt x="8" y="4"/>
                        <a:pt x="5" y="6"/>
                        <a:pt x="2" y="8"/>
                      </a:cubicBezTo>
                      <a:cubicBezTo>
                        <a:pt x="0" y="8"/>
                        <a:pt x="1" y="12"/>
                        <a:pt x="3" y="11"/>
                      </a:cubicBezTo>
                      <a:cubicBezTo>
                        <a:pt x="7" y="10"/>
                        <a:pt x="10" y="7"/>
                        <a:pt x="13" y="5"/>
                      </a:cubicBezTo>
                      <a:cubicBezTo>
                        <a:pt x="15" y="3"/>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9" name="Freeform: Shape 11668"/>
                <p:cNvSpPr/>
                <p:nvPr/>
              </p:nvSpPr>
              <p:spPr bwMode="auto">
                <a:xfrm>
                  <a:off x="5317" y="2089"/>
                  <a:ext cx="25" cy="21"/>
                </a:xfrm>
                <a:custGeom>
                  <a:avLst/>
                  <a:gdLst>
                    <a:gd name="T0" fmla="*/ 13 w 17"/>
                    <a:gd name="T1" fmla="*/ 2 h 14"/>
                    <a:gd name="T2" fmla="*/ 2 w 17"/>
                    <a:gd name="T3" fmla="*/ 10 h 14"/>
                    <a:gd name="T4" fmla="*/ 4 w 17"/>
                    <a:gd name="T5" fmla="*/ 13 h 14"/>
                    <a:gd name="T6" fmla="*/ 16 w 17"/>
                    <a:gd name="T7" fmla="*/ 4 h 14"/>
                    <a:gd name="T8" fmla="*/ 13 w 17"/>
                    <a:gd name="T9" fmla="*/ 2 h 14"/>
                  </a:gdLst>
                  <a:ahLst/>
                  <a:cxnLst>
                    <a:cxn ang="0">
                      <a:pos x="T0" y="T1"/>
                    </a:cxn>
                    <a:cxn ang="0">
                      <a:pos x="T2" y="T3"/>
                    </a:cxn>
                    <a:cxn ang="0">
                      <a:pos x="T4" y="T5"/>
                    </a:cxn>
                    <a:cxn ang="0">
                      <a:pos x="T6" y="T7"/>
                    </a:cxn>
                    <a:cxn ang="0">
                      <a:pos x="T8" y="T9"/>
                    </a:cxn>
                  </a:cxnLst>
                  <a:rect l="0" t="0" r="r" b="b"/>
                  <a:pathLst>
                    <a:path w="17" h="14">
                      <a:moveTo>
                        <a:pt x="13" y="2"/>
                      </a:moveTo>
                      <a:cubicBezTo>
                        <a:pt x="10" y="6"/>
                        <a:pt x="7" y="8"/>
                        <a:pt x="2" y="10"/>
                      </a:cubicBezTo>
                      <a:cubicBezTo>
                        <a:pt x="0" y="11"/>
                        <a:pt x="1" y="14"/>
                        <a:pt x="4" y="13"/>
                      </a:cubicBezTo>
                      <a:cubicBezTo>
                        <a:pt x="9" y="12"/>
                        <a:pt x="13" y="9"/>
                        <a:pt x="16" y="4"/>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0" name="Freeform: Shape 11669"/>
                <p:cNvSpPr/>
                <p:nvPr/>
              </p:nvSpPr>
              <p:spPr bwMode="auto">
                <a:xfrm>
                  <a:off x="5349" y="2081"/>
                  <a:ext cx="19" cy="11"/>
                </a:xfrm>
                <a:custGeom>
                  <a:avLst/>
                  <a:gdLst>
                    <a:gd name="T0" fmla="*/ 8 w 13"/>
                    <a:gd name="T1" fmla="*/ 2 h 8"/>
                    <a:gd name="T2" fmla="*/ 3 w 13"/>
                    <a:gd name="T3" fmla="*/ 4 h 8"/>
                    <a:gd name="T4" fmla="*/ 2 w 13"/>
                    <a:gd name="T5" fmla="*/ 7 h 8"/>
                    <a:gd name="T6" fmla="*/ 11 w 13"/>
                    <a:gd name="T7" fmla="*/ 4 h 8"/>
                    <a:gd name="T8" fmla="*/ 8 w 13"/>
                    <a:gd name="T9" fmla="*/ 2 h 8"/>
                  </a:gdLst>
                  <a:ahLst/>
                  <a:cxnLst>
                    <a:cxn ang="0">
                      <a:pos x="T0" y="T1"/>
                    </a:cxn>
                    <a:cxn ang="0">
                      <a:pos x="T2" y="T3"/>
                    </a:cxn>
                    <a:cxn ang="0">
                      <a:pos x="T4" y="T5"/>
                    </a:cxn>
                    <a:cxn ang="0">
                      <a:pos x="T6" y="T7"/>
                    </a:cxn>
                    <a:cxn ang="0">
                      <a:pos x="T8" y="T9"/>
                    </a:cxn>
                  </a:cxnLst>
                  <a:rect l="0" t="0" r="r" b="b"/>
                  <a:pathLst>
                    <a:path w="13" h="8">
                      <a:moveTo>
                        <a:pt x="8" y="2"/>
                      </a:moveTo>
                      <a:cubicBezTo>
                        <a:pt x="7" y="3"/>
                        <a:pt x="5" y="4"/>
                        <a:pt x="3" y="4"/>
                      </a:cubicBezTo>
                      <a:cubicBezTo>
                        <a:pt x="0" y="4"/>
                        <a:pt x="0" y="7"/>
                        <a:pt x="2" y="7"/>
                      </a:cubicBezTo>
                      <a:cubicBezTo>
                        <a:pt x="6" y="8"/>
                        <a:pt x="9" y="7"/>
                        <a:pt x="11"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1" name="Freeform: Shape 11670"/>
                <p:cNvSpPr/>
                <p:nvPr/>
              </p:nvSpPr>
              <p:spPr bwMode="auto">
                <a:xfrm>
                  <a:off x="5352" y="2094"/>
                  <a:ext cx="24" cy="16"/>
                </a:xfrm>
                <a:custGeom>
                  <a:avLst/>
                  <a:gdLst>
                    <a:gd name="T0" fmla="*/ 12 w 16"/>
                    <a:gd name="T1" fmla="*/ 2 h 11"/>
                    <a:gd name="T2" fmla="*/ 3 w 16"/>
                    <a:gd name="T3" fmla="*/ 7 h 11"/>
                    <a:gd name="T4" fmla="*/ 4 w 16"/>
                    <a:gd name="T5" fmla="*/ 10 h 11"/>
                    <a:gd name="T6" fmla="*/ 14 w 16"/>
                    <a:gd name="T7" fmla="*/ 5 h 11"/>
                    <a:gd name="T8" fmla="*/ 12 w 16"/>
                    <a:gd name="T9" fmla="*/ 2 h 11"/>
                  </a:gdLst>
                  <a:ahLst/>
                  <a:cxnLst>
                    <a:cxn ang="0">
                      <a:pos x="T0" y="T1"/>
                    </a:cxn>
                    <a:cxn ang="0">
                      <a:pos x="T2" y="T3"/>
                    </a:cxn>
                    <a:cxn ang="0">
                      <a:pos x="T4" y="T5"/>
                    </a:cxn>
                    <a:cxn ang="0">
                      <a:pos x="T6" y="T7"/>
                    </a:cxn>
                    <a:cxn ang="0">
                      <a:pos x="T8" y="T9"/>
                    </a:cxn>
                  </a:cxnLst>
                  <a:rect l="0" t="0" r="r" b="b"/>
                  <a:pathLst>
                    <a:path w="16" h="11">
                      <a:moveTo>
                        <a:pt x="12" y="2"/>
                      </a:moveTo>
                      <a:cubicBezTo>
                        <a:pt x="9" y="4"/>
                        <a:pt x="6" y="5"/>
                        <a:pt x="3" y="7"/>
                      </a:cubicBezTo>
                      <a:cubicBezTo>
                        <a:pt x="0" y="7"/>
                        <a:pt x="2" y="11"/>
                        <a:pt x="4" y="10"/>
                      </a:cubicBezTo>
                      <a:cubicBezTo>
                        <a:pt x="8" y="9"/>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2" name="Freeform: Shape 11671"/>
                <p:cNvSpPr/>
                <p:nvPr/>
              </p:nvSpPr>
              <p:spPr bwMode="auto">
                <a:xfrm>
                  <a:off x="5340" y="2117"/>
                  <a:ext cx="22" cy="18"/>
                </a:xfrm>
                <a:custGeom>
                  <a:avLst/>
                  <a:gdLst>
                    <a:gd name="T0" fmla="*/ 11 w 15"/>
                    <a:gd name="T1" fmla="*/ 2 h 12"/>
                    <a:gd name="T2" fmla="*/ 3 w 15"/>
                    <a:gd name="T3" fmla="*/ 8 h 12"/>
                    <a:gd name="T4" fmla="*/ 4 w 15"/>
                    <a:gd name="T5" fmla="*/ 11 h 12"/>
                    <a:gd name="T6" fmla="*/ 14 w 15"/>
                    <a:gd name="T7" fmla="*/ 5 h 12"/>
                    <a:gd name="T8" fmla="*/ 11 w 15"/>
                    <a:gd name="T9" fmla="*/ 2 h 12"/>
                  </a:gdLst>
                  <a:ahLst/>
                  <a:cxnLst>
                    <a:cxn ang="0">
                      <a:pos x="T0" y="T1"/>
                    </a:cxn>
                    <a:cxn ang="0">
                      <a:pos x="T2" y="T3"/>
                    </a:cxn>
                    <a:cxn ang="0">
                      <a:pos x="T4" y="T5"/>
                    </a:cxn>
                    <a:cxn ang="0">
                      <a:pos x="T6" y="T7"/>
                    </a:cxn>
                    <a:cxn ang="0">
                      <a:pos x="T8" y="T9"/>
                    </a:cxn>
                  </a:cxnLst>
                  <a:rect l="0" t="0" r="r" b="b"/>
                  <a:pathLst>
                    <a:path w="15" h="12">
                      <a:moveTo>
                        <a:pt x="11" y="2"/>
                      </a:moveTo>
                      <a:cubicBezTo>
                        <a:pt x="9" y="4"/>
                        <a:pt x="6" y="7"/>
                        <a:pt x="3" y="8"/>
                      </a:cubicBezTo>
                      <a:cubicBezTo>
                        <a:pt x="0" y="9"/>
                        <a:pt x="2" y="12"/>
                        <a:pt x="4" y="11"/>
                      </a:cubicBezTo>
                      <a:cubicBezTo>
                        <a:pt x="8" y="10"/>
                        <a:pt x="11" y="7"/>
                        <a:pt x="14"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3" name="Freeform: Shape 11672"/>
                <p:cNvSpPr/>
                <p:nvPr/>
              </p:nvSpPr>
              <p:spPr bwMode="auto">
                <a:xfrm>
                  <a:off x="5365" y="2123"/>
                  <a:ext cx="19" cy="14"/>
                </a:xfrm>
                <a:custGeom>
                  <a:avLst/>
                  <a:gdLst>
                    <a:gd name="T0" fmla="*/ 8 w 13"/>
                    <a:gd name="T1" fmla="*/ 2 h 9"/>
                    <a:gd name="T2" fmla="*/ 2 w 13"/>
                    <a:gd name="T3" fmla="*/ 5 h 9"/>
                    <a:gd name="T4" fmla="*/ 3 w 13"/>
                    <a:gd name="T5" fmla="*/ 9 h 9"/>
                    <a:gd name="T6" fmla="*/ 11 w 13"/>
                    <a:gd name="T7" fmla="*/ 4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6" y="3"/>
                        <a:pt x="4" y="4"/>
                        <a:pt x="2" y="5"/>
                      </a:cubicBezTo>
                      <a:cubicBezTo>
                        <a:pt x="0" y="6"/>
                        <a:pt x="1" y="9"/>
                        <a:pt x="3" y="9"/>
                      </a:cubicBezTo>
                      <a:cubicBezTo>
                        <a:pt x="6" y="7"/>
                        <a:pt x="9" y="6"/>
                        <a:pt x="11"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4" name="Freeform: Shape 11673"/>
                <p:cNvSpPr/>
                <p:nvPr/>
              </p:nvSpPr>
              <p:spPr bwMode="auto">
                <a:xfrm>
                  <a:off x="5371" y="2140"/>
                  <a:ext cx="19" cy="13"/>
                </a:xfrm>
                <a:custGeom>
                  <a:avLst/>
                  <a:gdLst>
                    <a:gd name="T0" fmla="*/ 8 w 13"/>
                    <a:gd name="T1" fmla="*/ 2 h 9"/>
                    <a:gd name="T2" fmla="*/ 3 w 13"/>
                    <a:gd name="T3" fmla="*/ 5 h 9"/>
                    <a:gd name="T4" fmla="*/ 2 w 13"/>
                    <a:gd name="T5" fmla="*/ 9 h 9"/>
                    <a:gd name="T6" fmla="*/ 11 w 13"/>
                    <a:gd name="T7" fmla="*/ 4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7" y="3"/>
                        <a:pt x="5" y="5"/>
                        <a:pt x="3" y="5"/>
                      </a:cubicBezTo>
                      <a:cubicBezTo>
                        <a:pt x="1" y="5"/>
                        <a:pt x="0" y="9"/>
                        <a:pt x="2" y="9"/>
                      </a:cubicBezTo>
                      <a:cubicBezTo>
                        <a:pt x="6"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5" name="Freeform: Shape 11674"/>
                <p:cNvSpPr/>
                <p:nvPr/>
              </p:nvSpPr>
              <p:spPr bwMode="auto">
                <a:xfrm>
                  <a:off x="5389" y="2153"/>
                  <a:ext cx="19" cy="16"/>
                </a:xfrm>
                <a:custGeom>
                  <a:avLst/>
                  <a:gdLst>
                    <a:gd name="T0" fmla="*/ 8 w 13"/>
                    <a:gd name="T1" fmla="*/ 1 h 11"/>
                    <a:gd name="T2" fmla="*/ 2 w 13"/>
                    <a:gd name="T3" fmla="*/ 6 h 11"/>
                    <a:gd name="T4" fmla="*/ 4 w 13"/>
                    <a:gd name="T5" fmla="*/ 10 h 11"/>
                    <a:gd name="T6" fmla="*/ 11 w 13"/>
                    <a:gd name="T7" fmla="*/ 4 h 11"/>
                    <a:gd name="T8" fmla="*/ 8 w 13"/>
                    <a:gd name="T9" fmla="*/ 1 h 11"/>
                  </a:gdLst>
                  <a:ahLst/>
                  <a:cxnLst>
                    <a:cxn ang="0">
                      <a:pos x="T0" y="T1"/>
                    </a:cxn>
                    <a:cxn ang="0">
                      <a:pos x="T2" y="T3"/>
                    </a:cxn>
                    <a:cxn ang="0">
                      <a:pos x="T4" y="T5"/>
                    </a:cxn>
                    <a:cxn ang="0">
                      <a:pos x="T6" y="T7"/>
                    </a:cxn>
                    <a:cxn ang="0">
                      <a:pos x="T8" y="T9"/>
                    </a:cxn>
                  </a:cxnLst>
                  <a:rect l="0" t="0" r="r" b="b"/>
                  <a:pathLst>
                    <a:path w="13" h="11">
                      <a:moveTo>
                        <a:pt x="8" y="1"/>
                      </a:moveTo>
                      <a:cubicBezTo>
                        <a:pt x="7" y="3"/>
                        <a:pt x="5" y="5"/>
                        <a:pt x="2" y="6"/>
                      </a:cubicBezTo>
                      <a:cubicBezTo>
                        <a:pt x="0" y="7"/>
                        <a:pt x="1" y="11"/>
                        <a:pt x="4" y="10"/>
                      </a:cubicBezTo>
                      <a:cubicBezTo>
                        <a:pt x="7" y="8"/>
                        <a:pt x="9" y="6"/>
                        <a:pt x="11" y="4"/>
                      </a:cubicBezTo>
                      <a:cubicBezTo>
                        <a:pt x="13" y="2"/>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6" name="Freeform: Shape 11675"/>
                <p:cNvSpPr/>
                <p:nvPr/>
              </p:nvSpPr>
              <p:spPr bwMode="auto">
                <a:xfrm>
                  <a:off x="5384" y="2098"/>
                  <a:ext cx="20" cy="14"/>
                </a:xfrm>
                <a:custGeom>
                  <a:avLst/>
                  <a:gdLst>
                    <a:gd name="T0" fmla="*/ 8 w 13"/>
                    <a:gd name="T1" fmla="*/ 2 h 9"/>
                    <a:gd name="T2" fmla="*/ 3 w 13"/>
                    <a:gd name="T3" fmla="*/ 5 h 9"/>
                    <a:gd name="T4" fmla="*/ 3 w 13"/>
                    <a:gd name="T5" fmla="*/ 9 h 9"/>
                    <a:gd name="T6" fmla="*/ 11 w 13"/>
                    <a:gd name="T7" fmla="*/ 5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7" y="4"/>
                        <a:pt x="5" y="5"/>
                        <a:pt x="3" y="5"/>
                      </a:cubicBezTo>
                      <a:cubicBezTo>
                        <a:pt x="0" y="6"/>
                        <a:pt x="0" y="9"/>
                        <a:pt x="3" y="9"/>
                      </a:cubicBezTo>
                      <a:cubicBezTo>
                        <a:pt x="6" y="8"/>
                        <a:pt x="9" y="7"/>
                        <a:pt x="11" y="5"/>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7" name="Freeform: Shape 11676"/>
                <p:cNvSpPr/>
                <p:nvPr/>
              </p:nvSpPr>
              <p:spPr bwMode="auto">
                <a:xfrm>
                  <a:off x="5386" y="2079"/>
                  <a:ext cx="18" cy="13"/>
                </a:xfrm>
                <a:custGeom>
                  <a:avLst/>
                  <a:gdLst>
                    <a:gd name="T0" fmla="*/ 8 w 12"/>
                    <a:gd name="T1" fmla="*/ 1 h 9"/>
                    <a:gd name="T2" fmla="*/ 2 w 12"/>
                    <a:gd name="T3" fmla="*/ 5 h 9"/>
                    <a:gd name="T4" fmla="*/ 3 w 12"/>
                    <a:gd name="T5" fmla="*/ 8 h 9"/>
                    <a:gd name="T6" fmla="*/ 7 w 12"/>
                    <a:gd name="T7" fmla="*/ 6 h 9"/>
                    <a:gd name="T8" fmla="*/ 9 w 12"/>
                    <a:gd name="T9" fmla="*/ 5 h 9"/>
                    <a:gd name="T10" fmla="*/ 10 w 12"/>
                    <a:gd name="T11" fmla="*/ 5 h 9"/>
                    <a:gd name="T12" fmla="*/ 8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8" y="1"/>
                      </a:moveTo>
                      <a:cubicBezTo>
                        <a:pt x="6" y="2"/>
                        <a:pt x="4" y="4"/>
                        <a:pt x="2" y="5"/>
                      </a:cubicBezTo>
                      <a:cubicBezTo>
                        <a:pt x="0" y="6"/>
                        <a:pt x="1" y="9"/>
                        <a:pt x="3" y="8"/>
                      </a:cubicBezTo>
                      <a:cubicBezTo>
                        <a:pt x="4" y="8"/>
                        <a:pt x="6" y="7"/>
                        <a:pt x="7" y="6"/>
                      </a:cubicBezTo>
                      <a:cubicBezTo>
                        <a:pt x="7" y="6"/>
                        <a:pt x="8" y="6"/>
                        <a:pt x="9" y="5"/>
                      </a:cubicBezTo>
                      <a:cubicBezTo>
                        <a:pt x="9" y="5"/>
                        <a:pt x="10" y="4"/>
                        <a:pt x="10" y="5"/>
                      </a:cubicBezTo>
                      <a:cubicBezTo>
                        <a:pt x="12" y="4"/>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8" name="Freeform: Shape 11677"/>
                <p:cNvSpPr/>
                <p:nvPr/>
              </p:nvSpPr>
              <p:spPr bwMode="auto">
                <a:xfrm>
                  <a:off x="5380" y="2064"/>
                  <a:ext cx="18" cy="12"/>
                </a:xfrm>
                <a:custGeom>
                  <a:avLst/>
                  <a:gdLst>
                    <a:gd name="T0" fmla="*/ 8 w 12"/>
                    <a:gd name="T1" fmla="*/ 1 h 8"/>
                    <a:gd name="T2" fmla="*/ 2 w 12"/>
                    <a:gd name="T3" fmla="*/ 4 h 8"/>
                    <a:gd name="T4" fmla="*/ 3 w 12"/>
                    <a:gd name="T5" fmla="*/ 8 h 8"/>
                    <a:gd name="T6" fmla="*/ 11 w 12"/>
                    <a:gd name="T7" fmla="*/ 4 h 8"/>
                    <a:gd name="T8" fmla="*/ 8 w 12"/>
                    <a:gd name="T9" fmla="*/ 1 h 8"/>
                  </a:gdLst>
                  <a:ahLst/>
                  <a:cxnLst>
                    <a:cxn ang="0">
                      <a:pos x="T0" y="T1"/>
                    </a:cxn>
                    <a:cxn ang="0">
                      <a:pos x="T2" y="T3"/>
                    </a:cxn>
                    <a:cxn ang="0">
                      <a:pos x="T4" y="T5"/>
                    </a:cxn>
                    <a:cxn ang="0">
                      <a:pos x="T6" y="T7"/>
                    </a:cxn>
                    <a:cxn ang="0">
                      <a:pos x="T8" y="T9"/>
                    </a:cxn>
                  </a:cxnLst>
                  <a:rect l="0" t="0" r="r" b="b"/>
                  <a:pathLst>
                    <a:path w="12" h="8">
                      <a:moveTo>
                        <a:pt x="8" y="1"/>
                      </a:moveTo>
                      <a:cubicBezTo>
                        <a:pt x="6" y="3"/>
                        <a:pt x="5" y="4"/>
                        <a:pt x="2" y="4"/>
                      </a:cubicBezTo>
                      <a:cubicBezTo>
                        <a:pt x="0" y="5"/>
                        <a:pt x="0" y="8"/>
                        <a:pt x="3" y="8"/>
                      </a:cubicBezTo>
                      <a:cubicBezTo>
                        <a:pt x="6" y="7"/>
                        <a:pt x="8" y="6"/>
                        <a:pt x="11" y="4"/>
                      </a:cubicBezTo>
                      <a:cubicBezTo>
                        <a:pt x="12" y="2"/>
                        <a:pt x="9"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9" name="Freeform: Shape 11678"/>
                <p:cNvSpPr/>
                <p:nvPr/>
              </p:nvSpPr>
              <p:spPr bwMode="auto">
                <a:xfrm>
                  <a:off x="5396" y="2042"/>
                  <a:ext cx="21" cy="15"/>
                </a:xfrm>
                <a:custGeom>
                  <a:avLst/>
                  <a:gdLst>
                    <a:gd name="T0" fmla="*/ 10 w 14"/>
                    <a:gd name="T1" fmla="*/ 1 h 10"/>
                    <a:gd name="T2" fmla="*/ 3 w 14"/>
                    <a:gd name="T3" fmla="*/ 6 h 10"/>
                    <a:gd name="T4" fmla="*/ 4 w 14"/>
                    <a:gd name="T5" fmla="*/ 9 h 10"/>
                    <a:gd name="T6" fmla="*/ 12 w 14"/>
                    <a:gd name="T7" fmla="*/ 4 h 10"/>
                    <a:gd name="T8" fmla="*/ 10 w 14"/>
                    <a:gd name="T9" fmla="*/ 1 h 10"/>
                  </a:gdLst>
                  <a:ahLst/>
                  <a:cxnLst>
                    <a:cxn ang="0">
                      <a:pos x="T0" y="T1"/>
                    </a:cxn>
                    <a:cxn ang="0">
                      <a:pos x="T2" y="T3"/>
                    </a:cxn>
                    <a:cxn ang="0">
                      <a:pos x="T4" y="T5"/>
                    </a:cxn>
                    <a:cxn ang="0">
                      <a:pos x="T6" y="T7"/>
                    </a:cxn>
                    <a:cxn ang="0">
                      <a:pos x="T8" y="T9"/>
                    </a:cxn>
                  </a:cxnLst>
                  <a:rect l="0" t="0" r="r" b="b"/>
                  <a:pathLst>
                    <a:path w="14" h="10">
                      <a:moveTo>
                        <a:pt x="10" y="1"/>
                      </a:moveTo>
                      <a:cubicBezTo>
                        <a:pt x="8" y="3"/>
                        <a:pt x="5" y="5"/>
                        <a:pt x="3" y="6"/>
                      </a:cubicBezTo>
                      <a:cubicBezTo>
                        <a:pt x="0" y="7"/>
                        <a:pt x="2" y="10"/>
                        <a:pt x="4" y="9"/>
                      </a:cubicBezTo>
                      <a:cubicBezTo>
                        <a:pt x="7" y="8"/>
                        <a:pt x="10"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0" name="Freeform: Shape 11679"/>
                <p:cNvSpPr/>
                <p:nvPr/>
              </p:nvSpPr>
              <p:spPr bwMode="auto">
                <a:xfrm>
                  <a:off x="5411" y="2054"/>
                  <a:ext cx="19" cy="10"/>
                </a:xfrm>
                <a:custGeom>
                  <a:avLst/>
                  <a:gdLst>
                    <a:gd name="T0" fmla="*/ 8 w 13"/>
                    <a:gd name="T1" fmla="*/ 1 h 7"/>
                    <a:gd name="T2" fmla="*/ 2 w 13"/>
                    <a:gd name="T3" fmla="*/ 3 h 7"/>
                    <a:gd name="T4" fmla="*/ 3 w 13"/>
                    <a:gd name="T5" fmla="*/ 7 h 7"/>
                    <a:gd name="T6" fmla="*/ 11 w 13"/>
                    <a:gd name="T7" fmla="*/ 4 h 7"/>
                    <a:gd name="T8" fmla="*/ 8 w 13"/>
                    <a:gd name="T9" fmla="*/ 1 h 7"/>
                  </a:gdLst>
                  <a:ahLst/>
                  <a:cxnLst>
                    <a:cxn ang="0">
                      <a:pos x="T0" y="T1"/>
                    </a:cxn>
                    <a:cxn ang="0">
                      <a:pos x="T2" y="T3"/>
                    </a:cxn>
                    <a:cxn ang="0">
                      <a:pos x="T4" y="T5"/>
                    </a:cxn>
                    <a:cxn ang="0">
                      <a:pos x="T6" y="T7"/>
                    </a:cxn>
                    <a:cxn ang="0">
                      <a:pos x="T8" y="T9"/>
                    </a:cxn>
                  </a:cxnLst>
                  <a:rect l="0" t="0" r="r" b="b"/>
                  <a:pathLst>
                    <a:path w="13" h="7">
                      <a:moveTo>
                        <a:pt x="8" y="1"/>
                      </a:moveTo>
                      <a:cubicBezTo>
                        <a:pt x="7" y="2"/>
                        <a:pt x="5" y="3"/>
                        <a:pt x="2" y="3"/>
                      </a:cubicBezTo>
                      <a:cubicBezTo>
                        <a:pt x="0" y="3"/>
                        <a:pt x="0" y="7"/>
                        <a:pt x="3" y="7"/>
                      </a:cubicBezTo>
                      <a:cubicBezTo>
                        <a:pt x="6" y="6"/>
                        <a:pt x="8" y="5"/>
                        <a:pt x="11" y="4"/>
                      </a:cubicBezTo>
                      <a:cubicBezTo>
                        <a:pt x="13"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1" name="Freeform: Shape 11680"/>
                <p:cNvSpPr/>
                <p:nvPr/>
              </p:nvSpPr>
              <p:spPr bwMode="auto">
                <a:xfrm>
                  <a:off x="5430" y="2035"/>
                  <a:ext cx="16" cy="10"/>
                </a:xfrm>
                <a:custGeom>
                  <a:avLst/>
                  <a:gdLst>
                    <a:gd name="T0" fmla="*/ 7 w 11"/>
                    <a:gd name="T1" fmla="*/ 1 h 7"/>
                    <a:gd name="T2" fmla="*/ 2 w 11"/>
                    <a:gd name="T3" fmla="*/ 3 h 7"/>
                    <a:gd name="T4" fmla="*/ 2 w 11"/>
                    <a:gd name="T5" fmla="*/ 7 h 7"/>
                    <a:gd name="T6" fmla="*/ 9 w 11"/>
                    <a:gd name="T7" fmla="*/ 4 h 7"/>
                    <a:gd name="T8" fmla="*/ 7 w 11"/>
                    <a:gd name="T9" fmla="*/ 1 h 7"/>
                  </a:gdLst>
                  <a:ahLst/>
                  <a:cxnLst>
                    <a:cxn ang="0">
                      <a:pos x="T0" y="T1"/>
                    </a:cxn>
                    <a:cxn ang="0">
                      <a:pos x="T2" y="T3"/>
                    </a:cxn>
                    <a:cxn ang="0">
                      <a:pos x="T4" y="T5"/>
                    </a:cxn>
                    <a:cxn ang="0">
                      <a:pos x="T6" y="T7"/>
                    </a:cxn>
                    <a:cxn ang="0">
                      <a:pos x="T8" y="T9"/>
                    </a:cxn>
                  </a:cxnLst>
                  <a:rect l="0" t="0" r="r" b="b"/>
                  <a:pathLst>
                    <a:path w="11" h="7">
                      <a:moveTo>
                        <a:pt x="7" y="1"/>
                      </a:moveTo>
                      <a:cubicBezTo>
                        <a:pt x="5" y="3"/>
                        <a:pt x="4" y="3"/>
                        <a:pt x="2" y="3"/>
                      </a:cubicBezTo>
                      <a:cubicBezTo>
                        <a:pt x="0" y="4"/>
                        <a:pt x="0" y="7"/>
                        <a:pt x="2" y="7"/>
                      </a:cubicBezTo>
                      <a:cubicBezTo>
                        <a:pt x="5" y="7"/>
                        <a:pt x="8" y="6"/>
                        <a:pt x="9" y="4"/>
                      </a:cubicBezTo>
                      <a:cubicBezTo>
                        <a:pt x="11" y="2"/>
                        <a:pt x="8"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2" name="Freeform: Shape 11681"/>
                <p:cNvSpPr/>
                <p:nvPr/>
              </p:nvSpPr>
              <p:spPr bwMode="auto">
                <a:xfrm>
                  <a:off x="5438" y="2051"/>
                  <a:ext cx="17" cy="13"/>
                </a:xfrm>
                <a:custGeom>
                  <a:avLst/>
                  <a:gdLst>
                    <a:gd name="T0" fmla="*/ 9 w 12"/>
                    <a:gd name="T1" fmla="*/ 1 h 9"/>
                    <a:gd name="T2" fmla="*/ 2 w 12"/>
                    <a:gd name="T3" fmla="*/ 4 h 9"/>
                    <a:gd name="T4" fmla="*/ 3 w 12"/>
                    <a:gd name="T5" fmla="*/ 8 h 9"/>
                    <a:gd name="T6" fmla="*/ 10 w 12"/>
                    <a:gd name="T7" fmla="*/ 5 h 9"/>
                    <a:gd name="T8" fmla="*/ 9 w 12"/>
                    <a:gd name="T9" fmla="*/ 1 h 9"/>
                  </a:gdLst>
                  <a:ahLst/>
                  <a:cxnLst>
                    <a:cxn ang="0">
                      <a:pos x="T0" y="T1"/>
                    </a:cxn>
                    <a:cxn ang="0">
                      <a:pos x="T2" y="T3"/>
                    </a:cxn>
                    <a:cxn ang="0">
                      <a:pos x="T4" y="T5"/>
                    </a:cxn>
                    <a:cxn ang="0">
                      <a:pos x="T6" y="T7"/>
                    </a:cxn>
                    <a:cxn ang="0">
                      <a:pos x="T8" y="T9"/>
                    </a:cxn>
                  </a:cxnLst>
                  <a:rect l="0" t="0" r="r" b="b"/>
                  <a:pathLst>
                    <a:path w="12" h="9">
                      <a:moveTo>
                        <a:pt x="9" y="1"/>
                      </a:moveTo>
                      <a:cubicBezTo>
                        <a:pt x="6" y="2"/>
                        <a:pt x="4" y="3"/>
                        <a:pt x="2" y="4"/>
                      </a:cubicBezTo>
                      <a:cubicBezTo>
                        <a:pt x="0" y="5"/>
                        <a:pt x="1" y="9"/>
                        <a:pt x="3" y="8"/>
                      </a:cubicBezTo>
                      <a:cubicBezTo>
                        <a:pt x="6" y="7"/>
                        <a:pt x="8" y="6"/>
                        <a:pt x="10" y="5"/>
                      </a:cubicBezTo>
                      <a:cubicBezTo>
                        <a:pt x="12" y="4"/>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3" name="Freeform: Shape 11682"/>
                <p:cNvSpPr/>
                <p:nvPr/>
              </p:nvSpPr>
              <p:spPr bwMode="auto">
                <a:xfrm>
                  <a:off x="5414" y="2075"/>
                  <a:ext cx="16" cy="10"/>
                </a:xfrm>
                <a:custGeom>
                  <a:avLst/>
                  <a:gdLst>
                    <a:gd name="T0" fmla="*/ 7 w 11"/>
                    <a:gd name="T1" fmla="*/ 2 h 7"/>
                    <a:gd name="T2" fmla="*/ 3 w 11"/>
                    <a:gd name="T3" fmla="*/ 4 h 7"/>
                    <a:gd name="T4" fmla="*/ 2 w 11"/>
                    <a:gd name="T5" fmla="*/ 7 h 7"/>
                    <a:gd name="T6" fmla="*/ 10 w 11"/>
                    <a:gd name="T7" fmla="*/ 4 h 7"/>
                    <a:gd name="T8" fmla="*/ 7 w 11"/>
                    <a:gd name="T9" fmla="*/ 2 h 7"/>
                  </a:gdLst>
                  <a:ahLst/>
                  <a:cxnLst>
                    <a:cxn ang="0">
                      <a:pos x="T0" y="T1"/>
                    </a:cxn>
                    <a:cxn ang="0">
                      <a:pos x="T2" y="T3"/>
                    </a:cxn>
                    <a:cxn ang="0">
                      <a:pos x="T4" y="T5"/>
                    </a:cxn>
                    <a:cxn ang="0">
                      <a:pos x="T6" y="T7"/>
                    </a:cxn>
                    <a:cxn ang="0">
                      <a:pos x="T8" y="T9"/>
                    </a:cxn>
                  </a:cxnLst>
                  <a:rect l="0" t="0" r="r" b="b"/>
                  <a:pathLst>
                    <a:path w="11" h="7">
                      <a:moveTo>
                        <a:pt x="7" y="2"/>
                      </a:moveTo>
                      <a:cubicBezTo>
                        <a:pt x="6" y="3"/>
                        <a:pt x="4" y="4"/>
                        <a:pt x="3" y="4"/>
                      </a:cubicBezTo>
                      <a:cubicBezTo>
                        <a:pt x="0" y="3"/>
                        <a:pt x="0" y="7"/>
                        <a:pt x="2" y="7"/>
                      </a:cubicBezTo>
                      <a:cubicBezTo>
                        <a:pt x="5" y="7"/>
                        <a:pt x="7" y="6"/>
                        <a:pt x="10" y="4"/>
                      </a:cubicBezTo>
                      <a:cubicBezTo>
                        <a:pt x="11"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4" name="Freeform: Shape 11683"/>
                <p:cNvSpPr/>
                <p:nvPr/>
              </p:nvSpPr>
              <p:spPr bwMode="auto">
                <a:xfrm>
                  <a:off x="5413" y="2103"/>
                  <a:ext cx="16" cy="11"/>
                </a:xfrm>
                <a:custGeom>
                  <a:avLst/>
                  <a:gdLst>
                    <a:gd name="T0" fmla="*/ 7 w 11"/>
                    <a:gd name="T1" fmla="*/ 1 h 8"/>
                    <a:gd name="T2" fmla="*/ 2 w 11"/>
                    <a:gd name="T3" fmla="*/ 4 h 8"/>
                    <a:gd name="T4" fmla="*/ 2 w 11"/>
                    <a:gd name="T5" fmla="*/ 8 h 8"/>
                    <a:gd name="T6" fmla="*/ 9 w 11"/>
                    <a:gd name="T7" fmla="*/ 4 h 8"/>
                    <a:gd name="T8" fmla="*/ 7 w 11"/>
                    <a:gd name="T9" fmla="*/ 1 h 8"/>
                  </a:gdLst>
                  <a:ahLst/>
                  <a:cxnLst>
                    <a:cxn ang="0">
                      <a:pos x="T0" y="T1"/>
                    </a:cxn>
                    <a:cxn ang="0">
                      <a:pos x="T2" y="T3"/>
                    </a:cxn>
                    <a:cxn ang="0">
                      <a:pos x="T4" y="T5"/>
                    </a:cxn>
                    <a:cxn ang="0">
                      <a:pos x="T6" y="T7"/>
                    </a:cxn>
                    <a:cxn ang="0">
                      <a:pos x="T8" y="T9"/>
                    </a:cxn>
                  </a:cxnLst>
                  <a:rect l="0" t="0" r="r" b="b"/>
                  <a:pathLst>
                    <a:path w="11" h="8">
                      <a:moveTo>
                        <a:pt x="7" y="1"/>
                      </a:moveTo>
                      <a:cubicBezTo>
                        <a:pt x="6" y="2"/>
                        <a:pt x="4" y="3"/>
                        <a:pt x="2" y="4"/>
                      </a:cubicBezTo>
                      <a:cubicBezTo>
                        <a:pt x="0" y="4"/>
                        <a:pt x="0" y="8"/>
                        <a:pt x="2" y="8"/>
                      </a:cubicBezTo>
                      <a:cubicBezTo>
                        <a:pt x="5" y="7"/>
                        <a:pt x="7" y="6"/>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5" name="Freeform: Shape 11684"/>
                <p:cNvSpPr/>
                <p:nvPr/>
              </p:nvSpPr>
              <p:spPr bwMode="auto">
                <a:xfrm>
                  <a:off x="5396" y="2128"/>
                  <a:ext cx="15" cy="12"/>
                </a:xfrm>
                <a:custGeom>
                  <a:avLst/>
                  <a:gdLst>
                    <a:gd name="T0" fmla="*/ 6 w 10"/>
                    <a:gd name="T1" fmla="*/ 3 h 8"/>
                    <a:gd name="T2" fmla="*/ 2 w 10"/>
                    <a:gd name="T3" fmla="*/ 4 h 8"/>
                    <a:gd name="T4" fmla="*/ 3 w 10"/>
                    <a:gd name="T5" fmla="*/ 8 h 8"/>
                    <a:gd name="T6" fmla="*/ 9 w 10"/>
                    <a:gd name="T7" fmla="*/ 4 h 8"/>
                    <a:gd name="T8" fmla="*/ 6 w 10"/>
                    <a:gd name="T9" fmla="*/ 3 h 8"/>
                  </a:gdLst>
                  <a:ahLst/>
                  <a:cxnLst>
                    <a:cxn ang="0">
                      <a:pos x="T0" y="T1"/>
                    </a:cxn>
                    <a:cxn ang="0">
                      <a:pos x="T2" y="T3"/>
                    </a:cxn>
                    <a:cxn ang="0">
                      <a:pos x="T4" y="T5"/>
                    </a:cxn>
                    <a:cxn ang="0">
                      <a:pos x="T6" y="T7"/>
                    </a:cxn>
                    <a:cxn ang="0">
                      <a:pos x="T8" y="T9"/>
                    </a:cxn>
                  </a:cxnLst>
                  <a:rect l="0" t="0" r="r" b="b"/>
                  <a:pathLst>
                    <a:path w="10" h="8">
                      <a:moveTo>
                        <a:pt x="6" y="3"/>
                      </a:moveTo>
                      <a:cubicBezTo>
                        <a:pt x="5" y="3"/>
                        <a:pt x="3" y="4"/>
                        <a:pt x="2" y="4"/>
                      </a:cubicBezTo>
                      <a:cubicBezTo>
                        <a:pt x="0" y="4"/>
                        <a:pt x="0" y="8"/>
                        <a:pt x="3" y="8"/>
                      </a:cubicBezTo>
                      <a:cubicBezTo>
                        <a:pt x="5" y="7"/>
                        <a:pt x="8" y="6"/>
                        <a:pt x="9" y="4"/>
                      </a:cubicBezTo>
                      <a:cubicBezTo>
                        <a:pt x="10" y="2"/>
                        <a:pt x="7" y="0"/>
                        <a:pt x="6"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6" name="Freeform: Shape 11685"/>
                <p:cNvSpPr/>
                <p:nvPr/>
              </p:nvSpPr>
              <p:spPr bwMode="auto">
                <a:xfrm>
                  <a:off x="5423" y="2123"/>
                  <a:ext cx="19" cy="14"/>
                </a:xfrm>
                <a:custGeom>
                  <a:avLst/>
                  <a:gdLst>
                    <a:gd name="T0" fmla="*/ 9 w 13"/>
                    <a:gd name="T1" fmla="*/ 1 h 9"/>
                    <a:gd name="T2" fmla="*/ 3 w 13"/>
                    <a:gd name="T3" fmla="*/ 5 h 9"/>
                    <a:gd name="T4" fmla="*/ 3 w 13"/>
                    <a:gd name="T5" fmla="*/ 9 h 9"/>
                    <a:gd name="T6" fmla="*/ 11 w 13"/>
                    <a:gd name="T7" fmla="*/ 4 h 9"/>
                    <a:gd name="T8" fmla="*/ 9 w 13"/>
                    <a:gd name="T9" fmla="*/ 1 h 9"/>
                  </a:gdLst>
                  <a:ahLst/>
                  <a:cxnLst>
                    <a:cxn ang="0">
                      <a:pos x="T0" y="T1"/>
                    </a:cxn>
                    <a:cxn ang="0">
                      <a:pos x="T2" y="T3"/>
                    </a:cxn>
                    <a:cxn ang="0">
                      <a:pos x="T4" y="T5"/>
                    </a:cxn>
                    <a:cxn ang="0">
                      <a:pos x="T6" y="T7"/>
                    </a:cxn>
                    <a:cxn ang="0">
                      <a:pos x="T8" y="T9"/>
                    </a:cxn>
                  </a:cxnLst>
                  <a:rect l="0" t="0" r="r" b="b"/>
                  <a:pathLst>
                    <a:path w="13" h="9">
                      <a:moveTo>
                        <a:pt x="9" y="1"/>
                      </a:moveTo>
                      <a:cubicBezTo>
                        <a:pt x="7" y="2"/>
                        <a:pt x="5" y="5"/>
                        <a:pt x="3" y="5"/>
                      </a:cubicBezTo>
                      <a:cubicBezTo>
                        <a:pt x="0" y="5"/>
                        <a:pt x="0" y="9"/>
                        <a:pt x="3" y="9"/>
                      </a:cubicBezTo>
                      <a:cubicBezTo>
                        <a:pt x="6" y="8"/>
                        <a:pt x="9"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7" name="Freeform: Shape 11686"/>
                <p:cNvSpPr/>
                <p:nvPr/>
              </p:nvSpPr>
              <p:spPr bwMode="auto">
                <a:xfrm>
                  <a:off x="5420" y="2141"/>
                  <a:ext cx="15" cy="10"/>
                </a:xfrm>
                <a:custGeom>
                  <a:avLst/>
                  <a:gdLst>
                    <a:gd name="T0" fmla="*/ 6 w 10"/>
                    <a:gd name="T1" fmla="*/ 2 h 7"/>
                    <a:gd name="T2" fmla="*/ 3 w 10"/>
                    <a:gd name="T3" fmla="*/ 3 h 7"/>
                    <a:gd name="T4" fmla="*/ 2 w 10"/>
                    <a:gd name="T5" fmla="*/ 7 h 7"/>
                    <a:gd name="T6" fmla="*/ 9 w 10"/>
                    <a:gd name="T7" fmla="*/ 4 h 7"/>
                    <a:gd name="T8" fmla="*/ 6 w 10"/>
                    <a:gd name="T9" fmla="*/ 2 h 7"/>
                  </a:gdLst>
                  <a:ahLst/>
                  <a:cxnLst>
                    <a:cxn ang="0">
                      <a:pos x="T0" y="T1"/>
                    </a:cxn>
                    <a:cxn ang="0">
                      <a:pos x="T2" y="T3"/>
                    </a:cxn>
                    <a:cxn ang="0">
                      <a:pos x="T4" y="T5"/>
                    </a:cxn>
                    <a:cxn ang="0">
                      <a:pos x="T6" y="T7"/>
                    </a:cxn>
                    <a:cxn ang="0">
                      <a:pos x="T8" y="T9"/>
                    </a:cxn>
                  </a:cxnLst>
                  <a:rect l="0" t="0" r="r" b="b"/>
                  <a:pathLst>
                    <a:path w="10" h="7">
                      <a:moveTo>
                        <a:pt x="6" y="2"/>
                      </a:moveTo>
                      <a:cubicBezTo>
                        <a:pt x="5" y="3"/>
                        <a:pt x="4" y="3"/>
                        <a:pt x="3" y="3"/>
                      </a:cubicBezTo>
                      <a:cubicBezTo>
                        <a:pt x="1" y="3"/>
                        <a:pt x="0" y="6"/>
                        <a:pt x="2" y="7"/>
                      </a:cubicBezTo>
                      <a:cubicBezTo>
                        <a:pt x="5" y="7"/>
                        <a:pt x="7" y="6"/>
                        <a:pt x="9" y="4"/>
                      </a:cubicBezTo>
                      <a:cubicBezTo>
                        <a:pt x="10"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8" name="Freeform: Shape 11687"/>
                <p:cNvSpPr/>
                <p:nvPr/>
              </p:nvSpPr>
              <p:spPr bwMode="auto">
                <a:xfrm>
                  <a:off x="5446" y="2120"/>
                  <a:ext cx="24" cy="17"/>
                </a:xfrm>
                <a:custGeom>
                  <a:avLst/>
                  <a:gdLst>
                    <a:gd name="T0" fmla="*/ 12 w 16"/>
                    <a:gd name="T1" fmla="*/ 2 h 11"/>
                    <a:gd name="T2" fmla="*/ 3 w 16"/>
                    <a:gd name="T3" fmla="*/ 7 h 11"/>
                    <a:gd name="T4" fmla="*/ 4 w 16"/>
                    <a:gd name="T5" fmla="*/ 10 h 11"/>
                    <a:gd name="T6" fmla="*/ 14 w 16"/>
                    <a:gd name="T7" fmla="*/ 5 h 11"/>
                    <a:gd name="T8" fmla="*/ 12 w 16"/>
                    <a:gd name="T9" fmla="*/ 2 h 11"/>
                  </a:gdLst>
                  <a:ahLst/>
                  <a:cxnLst>
                    <a:cxn ang="0">
                      <a:pos x="T0" y="T1"/>
                    </a:cxn>
                    <a:cxn ang="0">
                      <a:pos x="T2" y="T3"/>
                    </a:cxn>
                    <a:cxn ang="0">
                      <a:pos x="T4" y="T5"/>
                    </a:cxn>
                    <a:cxn ang="0">
                      <a:pos x="T6" y="T7"/>
                    </a:cxn>
                    <a:cxn ang="0">
                      <a:pos x="T8" y="T9"/>
                    </a:cxn>
                  </a:cxnLst>
                  <a:rect l="0" t="0" r="r" b="b"/>
                  <a:pathLst>
                    <a:path w="16" h="11">
                      <a:moveTo>
                        <a:pt x="12" y="2"/>
                      </a:moveTo>
                      <a:cubicBezTo>
                        <a:pt x="9" y="4"/>
                        <a:pt x="6" y="6"/>
                        <a:pt x="3" y="7"/>
                      </a:cubicBezTo>
                      <a:cubicBezTo>
                        <a:pt x="0" y="7"/>
                        <a:pt x="2" y="11"/>
                        <a:pt x="4" y="10"/>
                      </a:cubicBezTo>
                      <a:cubicBezTo>
                        <a:pt x="8" y="9"/>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9" name="Freeform: Shape 11688"/>
                <p:cNvSpPr/>
                <p:nvPr/>
              </p:nvSpPr>
              <p:spPr bwMode="auto">
                <a:xfrm>
                  <a:off x="5452" y="2103"/>
                  <a:ext cx="21" cy="14"/>
                </a:xfrm>
                <a:custGeom>
                  <a:avLst/>
                  <a:gdLst>
                    <a:gd name="T0" fmla="*/ 10 w 14"/>
                    <a:gd name="T1" fmla="*/ 1 h 10"/>
                    <a:gd name="T2" fmla="*/ 2 w 14"/>
                    <a:gd name="T3" fmla="*/ 5 h 10"/>
                    <a:gd name="T4" fmla="*/ 3 w 14"/>
                    <a:gd name="T5" fmla="*/ 9 h 10"/>
                    <a:gd name="T6" fmla="*/ 12 w 14"/>
                    <a:gd name="T7" fmla="*/ 4 h 10"/>
                    <a:gd name="T8" fmla="*/ 10 w 14"/>
                    <a:gd name="T9" fmla="*/ 1 h 10"/>
                  </a:gdLst>
                  <a:ahLst/>
                  <a:cxnLst>
                    <a:cxn ang="0">
                      <a:pos x="T0" y="T1"/>
                    </a:cxn>
                    <a:cxn ang="0">
                      <a:pos x="T2" y="T3"/>
                    </a:cxn>
                    <a:cxn ang="0">
                      <a:pos x="T4" y="T5"/>
                    </a:cxn>
                    <a:cxn ang="0">
                      <a:pos x="T6" y="T7"/>
                    </a:cxn>
                    <a:cxn ang="0">
                      <a:pos x="T8" y="T9"/>
                    </a:cxn>
                  </a:cxnLst>
                  <a:rect l="0" t="0" r="r" b="b"/>
                  <a:pathLst>
                    <a:path w="14" h="10">
                      <a:moveTo>
                        <a:pt x="10" y="1"/>
                      </a:moveTo>
                      <a:cubicBezTo>
                        <a:pt x="8" y="3"/>
                        <a:pt x="5" y="4"/>
                        <a:pt x="2" y="5"/>
                      </a:cubicBezTo>
                      <a:cubicBezTo>
                        <a:pt x="0" y="6"/>
                        <a:pt x="1" y="10"/>
                        <a:pt x="3" y="9"/>
                      </a:cubicBezTo>
                      <a:cubicBezTo>
                        <a:pt x="7" y="8"/>
                        <a:pt x="10"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0" name="Freeform: Shape 11689"/>
                <p:cNvSpPr/>
                <p:nvPr/>
              </p:nvSpPr>
              <p:spPr bwMode="auto">
                <a:xfrm>
                  <a:off x="5442" y="2084"/>
                  <a:ext cx="16" cy="13"/>
                </a:xfrm>
                <a:custGeom>
                  <a:avLst/>
                  <a:gdLst>
                    <a:gd name="T0" fmla="*/ 7 w 11"/>
                    <a:gd name="T1" fmla="*/ 1 h 9"/>
                    <a:gd name="T2" fmla="*/ 2 w 11"/>
                    <a:gd name="T3" fmla="*/ 5 h 9"/>
                    <a:gd name="T4" fmla="*/ 4 w 11"/>
                    <a:gd name="T5" fmla="*/ 8 h 9"/>
                    <a:gd name="T6" fmla="*/ 9 w 11"/>
                    <a:gd name="T7" fmla="*/ 4 h 9"/>
                    <a:gd name="T8" fmla="*/ 7 w 11"/>
                    <a:gd name="T9" fmla="*/ 1 h 9"/>
                  </a:gdLst>
                  <a:ahLst/>
                  <a:cxnLst>
                    <a:cxn ang="0">
                      <a:pos x="T0" y="T1"/>
                    </a:cxn>
                    <a:cxn ang="0">
                      <a:pos x="T2" y="T3"/>
                    </a:cxn>
                    <a:cxn ang="0">
                      <a:pos x="T4" y="T5"/>
                    </a:cxn>
                    <a:cxn ang="0">
                      <a:pos x="T6" y="T7"/>
                    </a:cxn>
                    <a:cxn ang="0">
                      <a:pos x="T8" y="T9"/>
                    </a:cxn>
                  </a:cxnLst>
                  <a:rect l="0" t="0" r="r" b="b"/>
                  <a:pathLst>
                    <a:path w="11" h="9">
                      <a:moveTo>
                        <a:pt x="7" y="1"/>
                      </a:moveTo>
                      <a:cubicBezTo>
                        <a:pt x="5" y="2"/>
                        <a:pt x="3" y="4"/>
                        <a:pt x="2" y="5"/>
                      </a:cubicBezTo>
                      <a:cubicBezTo>
                        <a:pt x="0" y="6"/>
                        <a:pt x="2" y="9"/>
                        <a:pt x="4" y="8"/>
                      </a:cubicBezTo>
                      <a:cubicBezTo>
                        <a:pt x="6" y="7"/>
                        <a:pt x="7" y="5"/>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1" name="Freeform: Shape 11690"/>
                <p:cNvSpPr/>
                <p:nvPr/>
              </p:nvSpPr>
              <p:spPr bwMode="auto">
                <a:xfrm>
                  <a:off x="5458" y="2057"/>
                  <a:ext cx="18" cy="13"/>
                </a:xfrm>
                <a:custGeom>
                  <a:avLst/>
                  <a:gdLst>
                    <a:gd name="T0" fmla="*/ 8 w 12"/>
                    <a:gd name="T1" fmla="*/ 1 h 9"/>
                    <a:gd name="T2" fmla="*/ 2 w 12"/>
                    <a:gd name="T3" fmla="*/ 5 h 9"/>
                    <a:gd name="T4" fmla="*/ 4 w 12"/>
                    <a:gd name="T5" fmla="*/ 8 h 9"/>
                    <a:gd name="T6" fmla="*/ 10 w 12"/>
                    <a:gd name="T7" fmla="*/ 4 h 9"/>
                    <a:gd name="T8" fmla="*/ 8 w 12"/>
                    <a:gd name="T9" fmla="*/ 1 h 9"/>
                  </a:gdLst>
                  <a:ahLst/>
                  <a:cxnLst>
                    <a:cxn ang="0">
                      <a:pos x="T0" y="T1"/>
                    </a:cxn>
                    <a:cxn ang="0">
                      <a:pos x="T2" y="T3"/>
                    </a:cxn>
                    <a:cxn ang="0">
                      <a:pos x="T4" y="T5"/>
                    </a:cxn>
                    <a:cxn ang="0">
                      <a:pos x="T6" y="T7"/>
                    </a:cxn>
                    <a:cxn ang="0">
                      <a:pos x="T8" y="T9"/>
                    </a:cxn>
                  </a:cxnLst>
                  <a:rect l="0" t="0" r="r" b="b"/>
                  <a:pathLst>
                    <a:path w="12" h="9">
                      <a:moveTo>
                        <a:pt x="8" y="1"/>
                      </a:moveTo>
                      <a:cubicBezTo>
                        <a:pt x="6" y="2"/>
                        <a:pt x="4" y="4"/>
                        <a:pt x="2" y="5"/>
                      </a:cubicBezTo>
                      <a:cubicBezTo>
                        <a:pt x="0" y="6"/>
                        <a:pt x="2" y="9"/>
                        <a:pt x="4" y="8"/>
                      </a:cubicBezTo>
                      <a:cubicBezTo>
                        <a:pt x="6" y="7"/>
                        <a:pt x="8" y="5"/>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2" name="Freeform: Shape 11691"/>
                <p:cNvSpPr/>
                <p:nvPr/>
              </p:nvSpPr>
              <p:spPr bwMode="auto">
                <a:xfrm>
                  <a:off x="5472" y="2073"/>
                  <a:ext cx="17" cy="12"/>
                </a:xfrm>
                <a:custGeom>
                  <a:avLst/>
                  <a:gdLst>
                    <a:gd name="T0" fmla="*/ 7 w 12"/>
                    <a:gd name="T1" fmla="*/ 1 h 8"/>
                    <a:gd name="T2" fmla="*/ 3 w 12"/>
                    <a:gd name="T3" fmla="*/ 4 h 8"/>
                    <a:gd name="T4" fmla="*/ 3 w 12"/>
                    <a:gd name="T5" fmla="*/ 7 h 8"/>
                    <a:gd name="T6" fmla="*/ 10 w 12"/>
                    <a:gd name="T7" fmla="*/ 4 h 8"/>
                    <a:gd name="T8" fmla="*/ 7 w 12"/>
                    <a:gd name="T9" fmla="*/ 1 h 8"/>
                  </a:gdLst>
                  <a:ahLst/>
                  <a:cxnLst>
                    <a:cxn ang="0">
                      <a:pos x="T0" y="T1"/>
                    </a:cxn>
                    <a:cxn ang="0">
                      <a:pos x="T2" y="T3"/>
                    </a:cxn>
                    <a:cxn ang="0">
                      <a:pos x="T4" y="T5"/>
                    </a:cxn>
                    <a:cxn ang="0">
                      <a:pos x="T6" y="T7"/>
                    </a:cxn>
                    <a:cxn ang="0">
                      <a:pos x="T8" y="T9"/>
                    </a:cxn>
                  </a:cxnLst>
                  <a:rect l="0" t="0" r="r" b="b"/>
                  <a:pathLst>
                    <a:path w="12" h="8">
                      <a:moveTo>
                        <a:pt x="7" y="1"/>
                      </a:moveTo>
                      <a:cubicBezTo>
                        <a:pt x="6" y="2"/>
                        <a:pt x="4" y="3"/>
                        <a:pt x="3" y="4"/>
                      </a:cubicBezTo>
                      <a:cubicBezTo>
                        <a:pt x="0" y="4"/>
                        <a:pt x="1" y="8"/>
                        <a:pt x="3" y="7"/>
                      </a:cubicBezTo>
                      <a:cubicBezTo>
                        <a:pt x="5" y="7"/>
                        <a:pt x="8" y="6"/>
                        <a:pt x="10" y="4"/>
                      </a:cubicBezTo>
                      <a:cubicBezTo>
                        <a:pt x="12"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3" name="Freeform: Shape 11692"/>
                <p:cNvSpPr/>
                <p:nvPr/>
              </p:nvSpPr>
              <p:spPr bwMode="auto">
                <a:xfrm>
                  <a:off x="5483" y="2053"/>
                  <a:ext cx="18" cy="11"/>
                </a:xfrm>
                <a:custGeom>
                  <a:avLst/>
                  <a:gdLst>
                    <a:gd name="T0" fmla="*/ 8 w 12"/>
                    <a:gd name="T1" fmla="*/ 2 h 8"/>
                    <a:gd name="T2" fmla="*/ 2 w 12"/>
                    <a:gd name="T3" fmla="*/ 4 h 8"/>
                    <a:gd name="T4" fmla="*/ 3 w 12"/>
                    <a:gd name="T5" fmla="*/ 8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4"/>
                        <a:pt x="2" y="4"/>
                      </a:cubicBezTo>
                      <a:cubicBezTo>
                        <a:pt x="0" y="5"/>
                        <a:pt x="0" y="8"/>
                        <a:pt x="3" y="8"/>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4" name="Freeform: Shape 11693"/>
                <p:cNvSpPr/>
                <p:nvPr/>
              </p:nvSpPr>
              <p:spPr bwMode="auto">
                <a:xfrm>
                  <a:off x="5476" y="2036"/>
                  <a:ext cx="19" cy="12"/>
                </a:xfrm>
                <a:custGeom>
                  <a:avLst/>
                  <a:gdLst>
                    <a:gd name="T0" fmla="*/ 10 w 13"/>
                    <a:gd name="T1" fmla="*/ 1 h 8"/>
                    <a:gd name="T2" fmla="*/ 2 w 13"/>
                    <a:gd name="T3" fmla="*/ 4 h 8"/>
                    <a:gd name="T4" fmla="*/ 4 w 13"/>
                    <a:gd name="T5" fmla="*/ 7 h 8"/>
                    <a:gd name="T6" fmla="*/ 11 w 13"/>
                    <a:gd name="T7" fmla="*/ 5 h 8"/>
                    <a:gd name="T8" fmla="*/ 10 w 13"/>
                    <a:gd name="T9" fmla="*/ 1 h 8"/>
                  </a:gdLst>
                  <a:ahLst/>
                  <a:cxnLst>
                    <a:cxn ang="0">
                      <a:pos x="T0" y="T1"/>
                    </a:cxn>
                    <a:cxn ang="0">
                      <a:pos x="T2" y="T3"/>
                    </a:cxn>
                    <a:cxn ang="0">
                      <a:pos x="T4" y="T5"/>
                    </a:cxn>
                    <a:cxn ang="0">
                      <a:pos x="T6" y="T7"/>
                    </a:cxn>
                    <a:cxn ang="0">
                      <a:pos x="T8" y="T9"/>
                    </a:cxn>
                  </a:cxnLst>
                  <a:rect l="0" t="0" r="r" b="b"/>
                  <a:pathLst>
                    <a:path w="13" h="8">
                      <a:moveTo>
                        <a:pt x="10" y="1"/>
                      </a:moveTo>
                      <a:cubicBezTo>
                        <a:pt x="2" y="4"/>
                        <a:pt x="2" y="4"/>
                        <a:pt x="2" y="4"/>
                      </a:cubicBezTo>
                      <a:cubicBezTo>
                        <a:pt x="0" y="5"/>
                        <a:pt x="2" y="8"/>
                        <a:pt x="4" y="7"/>
                      </a:cubicBezTo>
                      <a:cubicBezTo>
                        <a:pt x="11" y="5"/>
                        <a:pt x="11" y="5"/>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5" name="Freeform: Shape 11694"/>
                <p:cNvSpPr/>
                <p:nvPr/>
              </p:nvSpPr>
              <p:spPr bwMode="auto">
                <a:xfrm>
                  <a:off x="5461" y="2026"/>
                  <a:ext cx="18" cy="12"/>
                </a:xfrm>
                <a:custGeom>
                  <a:avLst/>
                  <a:gdLst>
                    <a:gd name="T0" fmla="*/ 8 w 12"/>
                    <a:gd name="T1" fmla="*/ 2 h 8"/>
                    <a:gd name="T2" fmla="*/ 2 w 12"/>
                    <a:gd name="T3" fmla="*/ 4 h 8"/>
                    <a:gd name="T4" fmla="*/ 3 w 12"/>
                    <a:gd name="T5" fmla="*/ 7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3"/>
                        <a:pt x="2" y="4"/>
                      </a:cubicBezTo>
                      <a:cubicBezTo>
                        <a:pt x="0" y="4"/>
                        <a:pt x="0" y="8"/>
                        <a:pt x="3" y="7"/>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6" name="Freeform: Shape 11695"/>
                <p:cNvSpPr/>
                <p:nvPr/>
              </p:nvSpPr>
              <p:spPr bwMode="auto">
                <a:xfrm>
                  <a:off x="5477" y="2007"/>
                  <a:ext cx="21" cy="13"/>
                </a:xfrm>
                <a:custGeom>
                  <a:avLst/>
                  <a:gdLst>
                    <a:gd name="T0" fmla="*/ 10 w 14"/>
                    <a:gd name="T1" fmla="*/ 1 h 9"/>
                    <a:gd name="T2" fmla="*/ 2 w 14"/>
                    <a:gd name="T3" fmla="*/ 5 h 9"/>
                    <a:gd name="T4" fmla="*/ 4 w 14"/>
                    <a:gd name="T5" fmla="*/ 8 h 9"/>
                    <a:gd name="T6" fmla="*/ 12 w 14"/>
                    <a:gd name="T7" fmla="*/ 5 h 9"/>
                    <a:gd name="T8" fmla="*/ 10 w 14"/>
                    <a:gd name="T9" fmla="*/ 1 h 9"/>
                  </a:gdLst>
                  <a:ahLst/>
                  <a:cxnLst>
                    <a:cxn ang="0">
                      <a:pos x="T0" y="T1"/>
                    </a:cxn>
                    <a:cxn ang="0">
                      <a:pos x="T2" y="T3"/>
                    </a:cxn>
                    <a:cxn ang="0">
                      <a:pos x="T4" y="T5"/>
                    </a:cxn>
                    <a:cxn ang="0">
                      <a:pos x="T6" y="T7"/>
                    </a:cxn>
                    <a:cxn ang="0">
                      <a:pos x="T8" y="T9"/>
                    </a:cxn>
                  </a:cxnLst>
                  <a:rect l="0" t="0" r="r" b="b"/>
                  <a:pathLst>
                    <a:path w="14" h="9">
                      <a:moveTo>
                        <a:pt x="10" y="1"/>
                      </a:moveTo>
                      <a:cubicBezTo>
                        <a:pt x="7" y="2"/>
                        <a:pt x="5" y="3"/>
                        <a:pt x="2" y="5"/>
                      </a:cubicBezTo>
                      <a:cubicBezTo>
                        <a:pt x="0" y="6"/>
                        <a:pt x="2" y="9"/>
                        <a:pt x="4" y="8"/>
                      </a:cubicBezTo>
                      <a:cubicBezTo>
                        <a:pt x="6" y="7"/>
                        <a:pt x="9" y="6"/>
                        <a:pt x="12" y="5"/>
                      </a:cubicBezTo>
                      <a:cubicBezTo>
                        <a:pt x="14" y="4"/>
                        <a:pt x="13"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7" name="Freeform: Shape 11696"/>
                <p:cNvSpPr/>
                <p:nvPr/>
              </p:nvSpPr>
              <p:spPr bwMode="auto">
                <a:xfrm>
                  <a:off x="5492" y="2017"/>
                  <a:ext cx="19" cy="12"/>
                </a:xfrm>
                <a:custGeom>
                  <a:avLst/>
                  <a:gdLst>
                    <a:gd name="T0" fmla="*/ 10 w 13"/>
                    <a:gd name="T1" fmla="*/ 1 h 8"/>
                    <a:gd name="T2" fmla="*/ 2 w 13"/>
                    <a:gd name="T3" fmla="*/ 3 h 8"/>
                    <a:gd name="T4" fmla="*/ 4 w 13"/>
                    <a:gd name="T5" fmla="*/ 7 h 8"/>
                    <a:gd name="T6" fmla="*/ 11 w 13"/>
                    <a:gd name="T7" fmla="*/ 4 h 8"/>
                    <a:gd name="T8" fmla="*/ 10 w 13"/>
                    <a:gd name="T9" fmla="*/ 1 h 8"/>
                  </a:gdLst>
                  <a:ahLst/>
                  <a:cxnLst>
                    <a:cxn ang="0">
                      <a:pos x="T0" y="T1"/>
                    </a:cxn>
                    <a:cxn ang="0">
                      <a:pos x="T2" y="T3"/>
                    </a:cxn>
                    <a:cxn ang="0">
                      <a:pos x="T4" y="T5"/>
                    </a:cxn>
                    <a:cxn ang="0">
                      <a:pos x="T6" y="T7"/>
                    </a:cxn>
                    <a:cxn ang="0">
                      <a:pos x="T8" y="T9"/>
                    </a:cxn>
                  </a:cxnLst>
                  <a:rect l="0" t="0" r="r" b="b"/>
                  <a:pathLst>
                    <a:path w="13" h="8">
                      <a:moveTo>
                        <a:pt x="10" y="1"/>
                      </a:moveTo>
                      <a:cubicBezTo>
                        <a:pt x="2" y="3"/>
                        <a:pt x="2" y="3"/>
                        <a:pt x="2" y="3"/>
                      </a:cubicBezTo>
                      <a:cubicBezTo>
                        <a:pt x="0" y="4"/>
                        <a:pt x="1" y="8"/>
                        <a:pt x="4" y="7"/>
                      </a:cubicBezTo>
                      <a:cubicBezTo>
                        <a:pt x="11" y="4"/>
                        <a:pt x="11" y="4"/>
                        <a:pt x="11" y="4"/>
                      </a:cubicBezTo>
                      <a:cubicBezTo>
                        <a:pt x="13"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8" name="Freeform: Shape 11697"/>
                <p:cNvSpPr/>
                <p:nvPr/>
              </p:nvSpPr>
              <p:spPr bwMode="auto">
                <a:xfrm>
                  <a:off x="5514" y="1998"/>
                  <a:ext cx="17" cy="12"/>
                </a:xfrm>
                <a:custGeom>
                  <a:avLst/>
                  <a:gdLst>
                    <a:gd name="T0" fmla="*/ 7 w 11"/>
                    <a:gd name="T1" fmla="*/ 1 h 8"/>
                    <a:gd name="T2" fmla="*/ 2 w 11"/>
                    <a:gd name="T3" fmla="*/ 4 h 8"/>
                    <a:gd name="T4" fmla="*/ 3 w 11"/>
                    <a:gd name="T5" fmla="*/ 7 h 8"/>
                    <a:gd name="T6" fmla="*/ 9 w 11"/>
                    <a:gd name="T7" fmla="*/ 4 h 8"/>
                    <a:gd name="T8" fmla="*/ 7 w 11"/>
                    <a:gd name="T9" fmla="*/ 1 h 8"/>
                  </a:gdLst>
                  <a:ahLst/>
                  <a:cxnLst>
                    <a:cxn ang="0">
                      <a:pos x="T0" y="T1"/>
                    </a:cxn>
                    <a:cxn ang="0">
                      <a:pos x="T2" y="T3"/>
                    </a:cxn>
                    <a:cxn ang="0">
                      <a:pos x="T4" y="T5"/>
                    </a:cxn>
                    <a:cxn ang="0">
                      <a:pos x="T6" y="T7"/>
                    </a:cxn>
                    <a:cxn ang="0">
                      <a:pos x="T8" y="T9"/>
                    </a:cxn>
                  </a:cxnLst>
                  <a:rect l="0" t="0" r="r" b="b"/>
                  <a:pathLst>
                    <a:path w="11" h="8">
                      <a:moveTo>
                        <a:pt x="7" y="1"/>
                      </a:moveTo>
                      <a:cubicBezTo>
                        <a:pt x="6" y="2"/>
                        <a:pt x="4" y="3"/>
                        <a:pt x="2" y="4"/>
                      </a:cubicBezTo>
                      <a:cubicBezTo>
                        <a:pt x="0" y="4"/>
                        <a:pt x="1" y="8"/>
                        <a:pt x="3" y="7"/>
                      </a:cubicBezTo>
                      <a:cubicBezTo>
                        <a:pt x="5" y="6"/>
                        <a:pt x="7" y="6"/>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9" name="Freeform: Shape 11698"/>
                <p:cNvSpPr/>
                <p:nvPr/>
              </p:nvSpPr>
              <p:spPr bwMode="auto">
                <a:xfrm>
                  <a:off x="5522" y="2010"/>
                  <a:ext cx="17" cy="9"/>
                </a:xfrm>
                <a:custGeom>
                  <a:avLst/>
                  <a:gdLst>
                    <a:gd name="T0" fmla="*/ 8 w 12"/>
                    <a:gd name="T1" fmla="*/ 1 h 6"/>
                    <a:gd name="T2" fmla="*/ 4 w 12"/>
                    <a:gd name="T3" fmla="*/ 2 h 6"/>
                    <a:gd name="T4" fmla="*/ 3 w 12"/>
                    <a:gd name="T5" fmla="*/ 6 h 6"/>
                    <a:gd name="T6" fmla="*/ 10 w 12"/>
                    <a:gd name="T7" fmla="*/ 5 h 6"/>
                    <a:gd name="T8" fmla="*/ 8 w 12"/>
                    <a:gd name="T9" fmla="*/ 1 h 6"/>
                  </a:gdLst>
                  <a:ahLst/>
                  <a:cxnLst>
                    <a:cxn ang="0">
                      <a:pos x="T0" y="T1"/>
                    </a:cxn>
                    <a:cxn ang="0">
                      <a:pos x="T2" y="T3"/>
                    </a:cxn>
                    <a:cxn ang="0">
                      <a:pos x="T4" y="T5"/>
                    </a:cxn>
                    <a:cxn ang="0">
                      <a:pos x="T6" y="T7"/>
                    </a:cxn>
                    <a:cxn ang="0">
                      <a:pos x="T8" y="T9"/>
                    </a:cxn>
                  </a:cxnLst>
                  <a:rect l="0" t="0" r="r" b="b"/>
                  <a:pathLst>
                    <a:path w="12" h="6">
                      <a:moveTo>
                        <a:pt x="8" y="1"/>
                      </a:moveTo>
                      <a:cubicBezTo>
                        <a:pt x="7" y="2"/>
                        <a:pt x="5" y="2"/>
                        <a:pt x="4" y="2"/>
                      </a:cubicBezTo>
                      <a:cubicBezTo>
                        <a:pt x="1" y="2"/>
                        <a:pt x="0" y="6"/>
                        <a:pt x="3" y="6"/>
                      </a:cubicBezTo>
                      <a:cubicBezTo>
                        <a:pt x="5" y="6"/>
                        <a:pt x="7" y="6"/>
                        <a:pt x="10" y="5"/>
                      </a:cubicBezTo>
                      <a:cubicBezTo>
                        <a:pt x="12" y="4"/>
                        <a:pt x="11"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0" name="Freeform: Shape 11699"/>
                <p:cNvSpPr/>
                <p:nvPr/>
              </p:nvSpPr>
              <p:spPr bwMode="auto">
                <a:xfrm>
                  <a:off x="5511" y="2028"/>
                  <a:ext cx="20" cy="10"/>
                </a:xfrm>
                <a:custGeom>
                  <a:avLst/>
                  <a:gdLst>
                    <a:gd name="T0" fmla="*/ 9 w 13"/>
                    <a:gd name="T1" fmla="*/ 1 h 7"/>
                    <a:gd name="T2" fmla="*/ 6 w 13"/>
                    <a:gd name="T3" fmla="*/ 2 h 7"/>
                    <a:gd name="T4" fmla="*/ 4 w 13"/>
                    <a:gd name="T5" fmla="*/ 3 h 7"/>
                    <a:gd name="T6" fmla="*/ 3 w 13"/>
                    <a:gd name="T7" fmla="*/ 3 h 7"/>
                    <a:gd name="T8" fmla="*/ 3 w 13"/>
                    <a:gd name="T9" fmla="*/ 7 h 7"/>
                    <a:gd name="T10" fmla="*/ 6 w 13"/>
                    <a:gd name="T11" fmla="*/ 6 h 7"/>
                    <a:gd name="T12" fmla="*/ 11 w 13"/>
                    <a:gd name="T13" fmla="*/ 5 h 7"/>
                    <a:gd name="T14" fmla="*/ 9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1"/>
                      </a:moveTo>
                      <a:cubicBezTo>
                        <a:pt x="8" y="1"/>
                        <a:pt x="7" y="2"/>
                        <a:pt x="6" y="2"/>
                      </a:cubicBezTo>
                      <a:cubicBezTo>
                        <a:pt x="5" y="2"/>
                        <a:pt x="5" y="3"/>
                        <a:pt x="4" y="3"/>
                      </a:cubicBezTo>
                      <a:cubicBezTo>
                        <a:pt x="4" y="3"/>
                        <a:pt x="3" y="3"/>
                        <a:pt x="3" y="3"/>
                      </a:cubicBezTo>
                      <a:cubicBezTo>
                        <a:pt x="1" y="2"/>
                        <a:pt x="0" y="6"/>
                        <a:pt x="3" y="7"/>
                      </a:cubicBezTo>
                      <a:cubicBezTo>
                        <a:pt x="4" y="7"/>
                        <a:pt x="5" y="6"/>
                        <a:pt x="6" y="6"/>
                      </a:cubicBezTo>
                      <a:cubicBezTo>
                        <a:pt x="8" y="6"/>
                        <a:pt x="9" y="5"/>
                        <a:pt x="11" y="5"/>
                      </a:cubicBezTo>
                      <a:cubicBezTo>
                        <a:pt x="13" y="4"/>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1" name="Freeform: Shape 11700"/>
                <p:cNvSpPr/>
                <p:nvPr/>
              </p:nvSpPr>
              <p:spPr bwMode="auto">
                <a:xfrm>
                  <a:off x="5511" y="2045"/>
                  <a:ext cx="20" cy="12"/>
                </a:xfrm>
                <a:custGeom>
                  <a:avLst/>
                  <a:gdLst>
                    <a:gd name="T0" fmla="*/ 10 w 13"/>
                    <a:gd name="T1" fmla="*/ 0 h 8"/>
                    <a:gd name="T2" fmla="*/ 2 w 13"/>
                    <a:gd name="T3" fmla="*/ 3 h 8"/>
                    <a:gd name="T4" fmla="*/ 3 w 13"/>
                    <a:gd name="T5" fmla="*/ 7 h 8"/>
                    <a:gd name="T6" fmla="*/ 11 w 13"/>
                    <a:gd name="T7" fmla="*/ 4 h 8"/>
                    <a:gd name="T8" fmla="*/ 10 w 13"/>
                    <a:gd name="T9" fmla="*/ 0 h 8"/>
                  </a:gdLst>
                  <a:ahLst/>
                  <a:cxnLst>
                    <a:cxn ang="0">
                      <a:pos x="T0" y="T1"/>
                    </a:cxn>
                    <a:cxn ang="0">
                      <a:pos x="T2" y="T3"/>
                    </a:cxn>
                    <a:cxn ang="0">
                      <a:pos x="T4" y="T5"/>
                    </a:cxn>
                    <a:cxn ang="0">
                      <a:pos x="T6" y="T7"/>
                    </a:cxn>
                    <a:cxn ang="0">
                      <a:pos x="T8" y="T9"/>
                    </a:cxn>
                  </a:cxnLst>
                  <a:rect l="0" t="0" r="r" b="b"/>
                  <a:pathLst>
                    <a:path w="13" h="8">
                      <a:moveTo>
                        <a:pt x="10" y="0"/>
                      </a:moveTo>
                      <a:cubicBezTo>
                        <a:pt x="2" y="3"/>
                        <a:pt x="2" y="3"/>
                        <a:pt x="2" y="3"/>
                      </a:cubicBezTo>
                      <a:cubicBezTo>
                        <a:pt x="0" y="4"/>
                        <a:pt x="1" y="8"/>
                        <a:pt x="3" y="7"/>
                      </a:cubicBezTo>
                      <a:cubicBezTo>
                        <a:pt x="11" y="4"/>
                        <a:pt x="11" y="4"/>
                        <a:pt x="11" y="4"/>
                      </a:cubicBezTo>
                      <a:cubicBezTo>
                        <a:pt x="13" y="3"/>
                        <a:pt x="12"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2" name="Freeform: Shape 11701"/>
                <p:cNvSpPr/>
                <p:nvPr/>
              </p:nvSpPr>
              <p:spPr bwMode="auto">
                <a:xfrm>
                  <a:off x="5503" y="2066"/>
                  <a:ext cx="19" cy="10"/>
                </a:xfrm>
                <a:custGeom>
                  <a:avLst/>
                  <a:gdLst>
                    <a:gd name="T0" fmla="*/ 9 w 13"/>
                    <a:gd name="T1" fmla="*/ 0 h 7"/>
                    <a:gd name="T2" fmla="*/ 5 w 13"/>
                    <a:gd name="T3" fmla="*/ 2 h 7"/>
                    <a:gd name="T4" fmla="*/ 2 w 13"/>
                    <a:gd name="T5" fmla="*/ 3 h 7"/>
                    <a:gd name="T6" fmla="*/ 2 w 13"/>
                    <a:gd name="T7" fmla="*/ 7 h 7"/>
                    <a:gd name="T8" fmla="*/ 10 w 13"/>
                    <a:gd name="T9" fmla="*/ 4 h 7"/>
                    <a:gd name="T10" fmla="*/ 9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9" y="0"/>
                      </a:moveTo>
                      <a:cubicBezTo>
                        <a:pt x="8" y="1"/>
                        <a:pt x="7" y="1"/>
                        <a:pt x="5" y="2"/>
                      </a:cubicBezTo>
                      <a:cubicBezTo>
                        <a:pt x="4" y="2"/>
                        <a:pt x="3" y="3"/>
                        <a:pt x="2" y="3"/>
                      </a:cubicBezTo>
                      <a:cubicBezTo>
                        <a:pt x="0" y="3"/>
                        <a:pt x="0" y="7"/>
                        <a:pt x="2" y="7"/>
                      </a:cubicBezTo>
                      <a:cubicBezTo>
                        <a:pt x="5" y="7"/>
                        <a:pt x="8" y="5"/>
                        <a:pt x="10" y="4"/>
                      </a:cubicBezTo>
                      <a:cubicBezTo>
                        <a:pt x="13" y="3"/>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3" name="Freeform: Shape 11702"/>
                <p:cNvSpPr/>
                <p:nvPr/>
              </p:nvSpPr>
              <p:spPr bwMode="auto">
                <a:xfrm>
                  <a:off x="5486" y="2089"/>
                  <a:ext cx="18" cy="12"/>
                </a:xfrm>
                <a:custGeom>
                  <a:avLst/>
                  <a:gdLst>
                    <a:gd name="T0" fmla="*/ 8 w 12"/>
                    <a:gd name="T1" fmla="*/ 1 h 8"/>
                    <a:gd name="T2" fmla="*/ 2 w 12"/>
                    <a:gd name="T3" fmla="*/ 3 h 8"/>
                    <a:gd name="T4" fmla="*/ 3 w 12"/>
                    <a:gd name="T5" fmla="*/ 7 h 8"/>
                    <a:gd name="T6" fmla="*/ 10 w 12"/>
                    <a:gd name="T7" fmla="*/ 4 h 8"/>
                    <a:gd name="T8" fmla="*/ 8 w 12"/>
                    <a:gd name="T9" fmla="*/ 1 h 8"/>
                  </a:gdLst>
                  <a:ahLst/>
                  <a:cxnLst>
                    <a:cxn ang="0">
                      <a:pos x="T0" y="T1"/>
                    </a:cxn>
                    <a:cxn ang="0">
                      <a:pos x="T2" y="T3"/>
                    </a:cxn>
                    <a:cxn ang="0">
                      <a:pos x="T4" y="T5"/>
                    </a:cxn>
                    <a:cxn ang="0">
                      <a:pos x="T6" y="T7"/>
                    </a:cxn>
                    <a:cxn ang="0">
                      <a:pos x="T8" y="T9"/>
                    </a:cxn>
                  </a:cxnLst>
                  <a:rect l="0" t="0" r="r" b="b"/>
                  <a:pathLst>
                    <a:path w="12" h="8">
                      <a:moveTo>
                        <a:pt x="8" y="1"/>
                      </a:moveTo>
                      <a:cubicBezTo>
                        <a:pt x="2" y="3"/>
                        <a:pt x="2" y="3"/>
                        <a:pt x="2" y="3"/>
                      </a:cubicBezTo>
                      <a:cubicBezTo>
                        <a:pt x="0" y="4"/>
                        <a:pt x="1" y="8"/>
                        <a:pt x="3" y="7"/>
                      </a:cubicBezTo>
                      <a:cubicBezTo>
                        <a:pt x="10" y="4"/>
                        <a:pt x="10" y="4"/>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4" name="Freeform: Shape 11703"/>
                <p:cNvSpPr/>
                <p:nvPr/>
              </p:nvSpPr>
              <p:spPr bwMode="auto">
                <a:xfrm>
                  <a:off x="5485" y="2106"/>
                  <a:ext cx="18" cy="14"/>
                </a:xfrm>
                <a:custGeom>
                  <a:avLst/>
                  <a:gdLst>
                    <a:gd name="T0" fmla="*/ 8 w 12"/>
                    <a:gd name="T1" fmla="*/ 2 h 10"/>
                    <a:gd name="T2" fmla="*/ 2 w 12"/>
                    <a:gd name="T3" fmla="*/ 5 h 10"/>
                    <a:gd name="T4" fmla="*/ 4 w 12"/>
                    <a:gd name="T5" fmla="*/ 9 h 10"/>
                    <a:gd name="T6" fmla="*/ 11 w 12"/>
                    <a:gd name="T7" fmla="*/ 5 h 10"/>
                    <a:gd name="T8" fmla="*/ 8 w 12"/>
                    <a:gd name="T9" fmla="*/ 2 h 10"/>
                  </a:gdLst>
                  <a:ahLst/>
                  <a:cxnLst>
                    <a:cxn ang="0">
                      <a:pos x="T0" y="T1"/>
                    </a:cxn>
                    <a:cxn ang="0">
                      <a:pos x="T2" y="T3"/>
                    </a:cxn>
                    <a:cxn ang="0">
                      <a:pos x="T4" y="T5"/>
                    </a:cxn>
                    <a:cxn ang="0">
                      <a:pos x="T6" y="T7"/>
                    </a:cxn>
                    <a:cxn ang="0">
                      <a:pos x="T8" y="T9"/>
                    </a:cxn>
                  </a:cxnLst>
                  <a:rect l="0" t="0" r="r" b="b"/>
                  <a:pathLst>
                    <a:path w="12" h="10">
                      <a:moveTo>
                        <a:pt x="8" y="2"/>
                      </a:moveTo>
                      <a:cubicBezTo>
                        <a:pt x="7" y="3"/>
                        <a:pt x="5" y="5"/>
                        <a:pt x="2" y="5"/>
                      </a:cubicBezTo>
                      <a:cubicBezTo>
                        <a:pt x="0" y="6"/>
                        <a:pt x="1" y="10"/>
                        <a:pt x="4" y="9"/>
                      </a:cubicBezTo>
                      <a:cubicBezTo>
                        <a:pt x="6" y="8"/>
                        <a:pt x="9"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5" name="Freeform: Shape 11704"/>
                <p:cNvSpPr/>
                <p:nvPr/>
              </p:nvSpPr>
              <p:spPr bwMode="auto">
                <a:xfrm>
                  <a:off x="5514" y="2097"/>
                  <a:ext cx="18" cy="12"/>
                </a:xfrm>
                <a:custGeom>
                  <a:avLst/>
                  <a:gdLst>
                    <a:gd name="T0" fmla="*/ 8 w 12"/>
                    <a:gd name="T1" fmla="*/ 2 h 8"/>
                    <a:gd name="T2" fmla="*/ 3 w 12"/>
                    <a:gd name="T3" fmla="*/ 3 h 8"/>
                    <a:gd name="T4" fmla="*/ 3 w 12"/>
                    <a:gd name="T5" fmla="*/ 7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3"/>
                        <a:pt x="3" y="3"/>
                      </a:cubicBezTo>
                      <a:cubicBezTo>
                        <a:pt x="0" y="4"/>
                        <a:pt x="0" y="8"/>
                        <a:pt x="3" y="7"/>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6" name="Freeform: Shape 11705"/>
                <p:cNvSpPr/>
                <p:nvPr/>
              </p:nvSpPr>
              <p:spPr bwMode="auto">
                <a:xfrm>
                  <a:off x="5517" y="2081"/>
                  <a:ext cx="19" cy="14"/>
                </a:xfrm>
                <a:custGeom>
                  <a:avLst/>
                  <a:gdLst>
                    <a:gd name="T0" fmla="*/ 9 w 13"/>
                    <a:gd name="T1" fmla="*/ 1 h 10"/>
                    <a:gd name="T2" fmla="*/ 2 w 13"/>
                    <a:gd name="T3" fmla="*/ 6 h 10"/>
                    <a:gd name="T4" fmla="*/ 4 w 13"/>
                    <a:gd name="T5" fmla="*/ 9 h 10"/>
                    <a:gd name="T6" fmla="*/ 11 w 13"/>
                    <a:gd name="T7" fmla="*/ 4 h 10"/>
                    <a:gd name="T8" fmla="*/ 9 w 13"/>
                    <a:gd name="T9" fmla="*/ 1 h 10"/>
                  </a:gdLst>
                  <a:ahLst/>
                  <a:cxnLst>
                    <a:cxn ang="0">
                      <a:pos x="T0" y="T1"/>
                    </a:cxn>
                    <a:cxn ang="0">
                      <a:pos x="T2" y="T3"/>
                    </a:cxn>
                    <a:cxn ang="0">
                      <a:pos x="T4" y="T5"/>
                    </a:cxn>
                    <a:cxn ang="0">
                      <a:pos x="T6" y="T7"/>
                    </a:cxn>
                    <a:cxn ang="0">
                      <a:pos x="T8" y="T9"/>
                    </a:cxn>
                  </a:cxnLst>
                  <a:rect l="0" t="0" r="r" b="b"/>
                  <a:pathLst>
                    <a:path w="13" h="10">
                      <a:moveTo>
                        <a:pt x="9" y="1"/>
                      </a:moveTo>
                      <a:cubicBezTo>
                        <a:pt x="7" y="3"/>
                        <a:pt x="4" y="4"/>
                        <a:pt x="2" y="6"/>
                      </a:cubicBezTo>
                      <a:cubicBezTo>
                        <a:pt x="0" y="7"/>
                        <a:pt x="2" y="10"/>
                        <a:pt x="4" y="9"/>
                      </a:cubicBezTo>
                      <a:cubicBezTo>
                        <a:pt x="7" y="7"/>
                        <a:pt x="9"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7" name="Freeform: Shape 11706"/>
                <p:cNvSpPr/>
                <p:nvPr/>
              </p:nvSpPr>
              <p:spPr bwMode="auto">
                <a:xfrm>
                  <a:off x="5538" y="2089"/>
                  <a:ext cx="22" cy="12"/>
                </a:xfrm>
                <a:custGeom>
                  <a:avLst/>
                  <a:gdLst>
                    <a:gd name="T0" fmla="*/ 11 w 15"/>
                    <a:gd name="T1" fmla="*/ 0 h 8"/>
                    <a:gd name="T2" fmla="*/ 2 w 15"/>
                    <a:gd name="T3" fmla="*/ 4 h 8"/>
                    <a:gd name="T4" fmla="*/ 3 w 15"/>
                    <a:gd name="T5" fmla="*/ 7 h 8"/>
                    <a:gd name="T6" fmla="*/ 13 w 15"/>
                    <a:gd name="T7" fmla="*/ 4 h 8"/>
                    <a:gd name="T8" fmla="*/ 11 w 15"/>
                    <a:gd name="T9" fmla="*/ 0 h 8"/>
                  </a:gdLst>
                  <a:ahLst/>
                  <a:cxnLst>
                    <a:cxn ang="0">
                      <a:pos x="T0" y="T1"/>
                    </a:cxn>
                    <a:cxn ang="0">
                      <a:pos x="T2" y="T3"/>
                    </a:cxn>
                    <a:cxn ang="0">
                      <a:pos x="T4" y="T5"/>
                    </a:cxn>
                    <a:cxn ang="0">
                      <a:pos x="T6" y="T7"/>
                    </a:cxn>
                    <a:cxn ang="0">
                      <a:pos x="T8" y="T9"/>
                    </a:cxn>
                  </a:cxnLst>
                  <a:rect l="0" t="0" r="r" b="b"/>
                  <a:pathLst>
                    <a:path w="15" h="8">
                      <a:moveTo>
                        <a:pt x="11" y="0"/>
                      </a:moveTo>
                      <a:cubicBezTo>
                        <a:pt x="8" y="1"/>
                        <a:pt x="5" y="3"/>
                        <a:pt x="2" y="4"/>
                      </a:cubicBezTo>
                      <a:cubicBezTo>
                        <a:pt x="0" y="5"/>
                        <a:pt x="1" y="8"/>
                        <a:pt x="3" y="7"/>
                      </a:cubicBezTo>
                      <a:cubicBezTo>
                        <a:pt x="6" y="6"/>
                        <a:pt x="9" y="5"/>
                        <a:pt x="13" y="4"/>
                      </a:cubicBezTo>
                      <a:cubicBezTo>
                        <a:pt x="15" y="3"/>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8" name="Freeform: Shape 11707"/>
                <p:cNvSpPr/>
                <p:nvPr/>
              </p:nvSpPr>
              <p:spPr bwMode="auto">
                <a:xfrm>
                  <a:off x="5545" y="2067"/>
                  <a:ext cx="22" cy="12"/>
                </a:xfrm>
                <a:custGeom>
                  <a:avLst/>
                  <a:gdLst>
                    <a:gd name="T0" fmla="*/ 11 w 15"/>
                    <a:gd name="T1" fmla="*/ 1 h 8"/>
                    <a:gd name="T2" fmla="*/ 3 w 15"/>
                    <a:gd name="T3" fmla="*/ 4 h 8"/>
                    <a:gd name="T4" fmla="*/ 4 w 15"/>
                    <a:gd name="T5" fmla="*/ 8 h 8"/>
                    <a:gd name="T6" fmla="*/ 13 w 15"/>
                    <a:gd name="T7" fmla="*/ 4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3" y="4"/>
                        <a:pt x="3" y="4"/>
                        <a:pt x="3" y="4"/>
                      </a:cubicBezTo>
                      <a:cubicBezTo>
                        <a:pt x="0" y="5"/>
                        <a:pt x="2" y="8"/>
                        <a:pt x="4" y="8"/>
                      </a:cubicBezTo>
                      <a:cubicBezTo>
                        <a:pt x="13" y="4"/>
                        <a:pt x="13" y="4"/>
                        <a:pt x="13" y="4"/>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9" name="Freeform: Shape 11708"/>
                <p:cNvSpPr/>
                <p:nvPr/>
              </p:nvSpPr>
              <p:spPr bwMode="auto">
                <a:xfrm>
                  <a:off x="5544" y="2051"/>
                  <a:ext cx="21" cy="9"/>
                </a:xfrm>
                <a:custGeom>
                  <a:avLst/>
                  <a:gdLst>
                    <a:gd name="T0" fmla="*/ 9 w 14"/>
                    <a:gd name="T1" fmla="*/ 1 h 6"/>
                    <a:gd name="T2" fmla="*/ 3 w 14"/>
                    <a:gd name="T3" fmla="*/ 2 h 6"/>
                    <a:gd name="T4" fmla="*/ 2 w 14"/>
                    <a:gd name="T5" fmla="*/ 6 h 6"/>
                    <a:gd name="T6" fmla="*/ 12 w 14"/>
                    <a:gd name="T7" fmla="*/ 4 h 6"/>
                    <a:gd name="T8" fmla="*/ 9 w 14"/>
                    <a:gd name="T9" fmla="*/ 1 h 6"/>
                  </a:gdLst>
                  <a:ahLst/>
                  <a:cxnLst>
                    <a:cxn ang="0">
                      <a:pos x="T0" y="T1"/>
                    </a:cxn>
                    <a:cxn ang="0">
                      <a:pos x="T2" y="T3"/>
                    </a:cxn>
                    <a:cxn ang="0">
                      <a:pos x="T4" y="T5"/>
                    </a:cxn>
                    <a:cxn ang="0">
                      <a:pos x="T6" y="T7"/>
                    </a:cxn>
                    <a:cxn ang="0">
                      <a:pos x="T8" y="T9"/>
                    </a:cxn>
                  </a:cxnLst>
                  <a:rect l="0" t="0" r="r" b="b"/>
                  <a:pathLst>
                    <a:path w="14" h="6">
                      <a:moveTo>
                        <a:pt x="9" y="1"/>
                      </a:moveTo>
                      <a:cubicBezTo>
                        <a:pt x="8" y="2"/>
                        <a:pt x="5" y="3"/>
                        <a:pt x="3" y="2"/>
                      </a:cubicBezTo>
                      <a:cubicBezTo>
                        <a:pt x="1" y="2"/>
                        <a:pt x="0" y="6"/>
                        <a:pt x="2" y="6"/>
                      </a:cubicBezTo>
                      <a:cubicBezTo>
                        <a:pt x="6" y="6"/>
                        <a:pt x="9" y="6"/>
                        <a:pt x="12" y="4"/>
                      </a:cubicBezTo>
                      <a:cubicBezTo>
                        <a:pt x="14" y="3"/>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0" name="Freeform: Shape 11709"/>
                <p:cNvSpPr/>
                <p:nvPr/>
              </p:nvSpPr>
              <p:spPr bwMode="auto">
                <a:xfrm>
                  <a:off x="5545" y="2028"/>
                  <a:ext cx="20" cy="13"/>
                </a:xfrm>
                <a:custGeom>
                  <a:avLst/>
                  <a:gdLst>
                    <a:gd name="T0" fmla="*/ 10 w 13"/>
                    <a:gd name="T1" fmla="*/ 1 h 9"/>
                    <a:gd name="T2" fmla="*/ 2 w 13"/>
                    <a:gd name="T3" fmla="*/ 5 h 9"/>
                    <a:gd name="T4" fmla="*/ 4 w 13"/>
                    <a:gd name="T5" fmla="*/ 8 h 9"/>
                    <a:gd name="T6" fmla="*/ 11 w 13"/>
                    <a:gd name="T7" fmla="*/ 5 h 9"/>
                    <a:gd name="T8" fmla="*/ 10 w 13"/>
                    <a:gd name="T9" fmla="*/ 1 h 9"/>
                  </a:gdLst>
                  <a:ahLst/>
                  <a:cxnLst>
                    <a:cxn ang="0">
                      <a:pos x="T0" y="T1"/>
                    </a:cxn>
                    <a:cxn ang="0">
                      <a:pos x="T2" y="T3"/>
                    </a:cxn>
                    <a:cxn ang="0">
                      <a:pos x="T4" y="T5"/>
                    </a:cxn>
                    <a:cxn ang="0">
                      <a:pos x="T6" y="T7"/>
                    </a:cxn>
                    <a:cxn ang="0">
                      <a:pos x="T8" y="T9"/>
                    </a:cxn>
                  </a:cxnLst>
                  <a:rect l="0" t="0" r="r" b="b"/>
                  <a:pathLst>
                    <a:path w="13" h="9">
                      <a:moveTo>
                        <a:pt x="10" y="1"/>
                      </a:moveTo>
                      <a:cubicBezTo>
                        <a:pt x="7" y="2"/>
                        <a:pt x="4" y="3"/>
                        <a:pt x="2" y="5"/>
                      </a:cubicBezTo>
                      <a:cubicBezTo>
                        <a:pt x="0" y="6"/>
                        <a:pt x="2" y="9"/>
                        <a:pt x="4" y="8"/>
                      </a:cubicBezTo>
                      <a:cubicBezTo>
                        <a:pt x="6" y="7"/>
                        <a:pt x="9" y="6"/>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1" name="Freeform: Shape 11710"/>
                <p:cNvSpPr/>
                <p:nvPr/>
              </p:nvSpPr>
              <p:spPr bwMode="auto">
                <a:xfrm>
                  <a:off x="5557" y="2006"/>
                  <a:ext cx="15" cy="8"/>
                </a:xfrm>
                <a:custGeom>
                  <a:avLst/>
                  <a:gdLst>
                    <a:gd name="T0" fmla="*/ 7 w 10"/>
                    <a:gd name="T1" fmla="*/ 1 h 6"/>
                    <a:gd name="T2" fmla="*/ 2 w 10"/>
                    <a:gd name="T3" fmla="*/ 3 h 6"/>
                    <a:gd name="T4" fmla="*/ 2 w 10"/>
                    <a:gd name="T5" fmla="*/ 6 h 6"/>
                    <a:gd name="T6" fmla="*/ 8 w 10"/>
                    <a:gd name="T7" fmla="*/ 5 h 6"/>
                    <a:gd name="T8" fmla="*/ 7 w 10"/>
                    <a:gd name="T9" fmla="*/ 1 h 6"/>
                  </a:gdLst>
                  <a:ahLst/>
                  <a:cxnLst>
                    <a:cxn ang="0">
                      <a:pos x="T0" y="T1"/>
                    </a:cxn>
                    <a:cxn ang="0">
                      <a:pos x="T2" y="T3"/>
                    </a:cxn>
                    <a:cxn ang="0">
                      <a:pos x="T4" y="T5"/>
                    </a:cxn>
                    <a:cxn ang="0">
                      <a:pos x="T6" y="T7"/>
                    </a:cxn>
                    <a:cxn ang="0">
                      <a:pos x="T8" y="T9"/>
                    </a:cxn>
                  </a:cxnLst>
                  <a:rect l="0" t="0" r="r" b="b"/>
                  <a:pathLst>
                    <a:path w="10" h="6">
                      <a:moveTo>
                        <a:pt x="7" y="1"/>
                      </a:moveTo>
                      <a:cubicBezTo>
                        <a:pt x="5" y="2"/>
                        <a:pt x="4" y="2"/>
                        <a:pt x="2" y="3"/>
                      </a:cubicBezTo>
                      <a:cubicBezTo>
                        <a:pt x="0" y="3"/>
                        <a:pt x="0" y="6"/>
                        <a:pt x="2" y="6"/>
                      </a:cubicBezTo>
                      <a:cubicBezTo>
                        <a:pt x="4" y="6"/>
                        <a:pt x="6" y="5"/>
                        <a:pt x="8" y="5"/>
                      </a:cubicBezTo>
                      <a:cubicBezTo>
                        <a:pt x="10" y="4"/>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2" name="Freeform: Shape 11711"/>
                <p:cNvSpPr/>
                <p:nvPr/>
              </p:nvSpPr>
              <p:spPr bwMode="auto">
                <a:xfrm>
                  <a:off x="5547" y="1994"/>
                  <a:ext cx="18" cy="9"/>
                </a:xfrm>
                <a:custGeom>
                  <a:avLst/>
                  <a:gdLst>
                    <a:gd name="T0" fmla="*/ 9 w 12"/>
                    <a:gd name="T1" fmla="*/ 0 h 6"/>
                    <a:gd name="T2" fmla="*/ 2 w 12"/>
                    <a:gd name="T3" fmla="*/ 2 h 6"/>
                    <a:gd name="T4" fmla="*/ 2 w 12"/>
                    <a:gd name="T5" fmla="*/ 5 h 6"/>
                    <a:gd name="T6" fmla="*/ 9 w 12"/>
                    <a:gd name="T7" fmla="*/ 4 h 6"/>
                    <a:gd name="T8" fmla="*/ 9 w 12"/>
                    <a:gd name="T9" fmla="*/ 0 h 6"/>
                  </a:gdLst>
                  <a:ahLst/>
                  <a:cxnLst>
                    <a:cxn ang="0">
                      <a:pos x="T0" y="T1"/>
                    </a:cxn>
                    <a:cxn ang="0">
                      <a:pos x="T2" y="T3"/>
                    </a:cxn>
                    <a:cxn ang="0">
                      <a:pos x="T4" y="T5"/>
                    </a:cxn>
                    <a:cxn ang="0">
                      <a:pos x="T6" y="T7"/>
                    </a:cxn>
                    <a:cxn ang="0">
                      <a:pos x="T8" y="T9"/>
                    </a:cxn>
                  </a:cxnLst>
                  <a:rect l="0" t="0" r="r" b="b"/>
                  <a:pathLst>
                    <a:path w="12" h="6">
                      <a:moveTo>
                        <a:pt x="9" y="0"/>
                      </a:moveTo>
                      <a:cubicBezTo>
                        <a:pt x="7" y="1"/>
                        <a:pt x="4" y="1"/>
                        <a:pt x="2" y="2"/>
                      </a:cubicBezTo>
                      <a:cubicBezTo>
                        <a:pt x="0" y="2"/>
                        <a:pt x="0" y="6"/>
                        <a:pt x="2" y="5"/>
                      </a:cubicBezTo>
                      <a:cubicBezTo>
                        <a:pt x="5" y="5"/>
                        <a:pt x="7" y="4"/>
                        <a:pt x="9" y="4"/>
                      </a:cubicBezTo>
                      <a:cubicBezTo>
                        <a:pt x="12" y="3"/>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3" name="Freeform: Shape 11712"/>
                <p:cNvSpPr/>
                <p:nvPr/>
              </p:nvSpPr>
              <p:spPr bwMode="auto">
                <a:xfrm>
                  <a:off x="5575" y="1989"/>
                  <a:ext cx="19" cy="9"/>
                </a:xfrm>
                <a:custGeom>
                  <a:avLst/>
                  <a:gdLst>
                    <a:gd name="T0" fmla="*/ 10 w 13"/>
                    <a:gd name="T1" fmla="*/ 0 h 6"/>
                    <a:gd name="T2" fmla="*/ 2 w 13"/>
                    <a:gd name="T3" fmla="*/ 2 h 6"/>
                    <a:gd name="T4" fmla="*/ 4 w 13"/>
                    <a:gd name="T5" fmla="*/ 5 h 6"/>
                    <a:gd name="T6" fmla="*/ 10 w 13"/>
                    <a:gd name="T7" fmla="*/ 4 h 6"/>
                    <a:gd name="T8" fmla="*/ 10 w 13"/>
                    <a:gd name="T9" fmla="*/ 0 h 6"/>
                  </a:gdLst>
                  <a:ahLst/>
                  <a:cxnLst>
                    <a:cxn ang="0">
                      <a:pos x="T0" y="T1"/>
                    </a:cxn>
                    <a:cxn ang="0">
                      <a:pos x="T2" y="T3"/>
                    </a:cxn>
                    <a:cxn ang="0">
                      <a:pos x="T4" y="T5"/>
                    </a:cxn>
                    <a:cxn ang="0">
                      <a:pos x="T6" y="T7"/>
                    </a:cxn>
                    <a:cxn ang="0">
                      <a:pos x="T8" y="T9"/>
                    </a:cxn>
                  </a:cxnLst>
                  <a:rect l="0" t="0" r="r" b="b"/>
                  <a:pathLst>
                    <a:path w="13" h="6">
                      <a:moveTo>
                        <a:pt x="10" y="0"/>
                      </a:moveTo>
                      <a:cubicBezTo>
                        <a:pt x="8" y="0"/>
                        <a:pt x="5" y="1"/>
                        <a:pt x="2" y="2"/>
                      </a:cubicBezTo>
                      <a:cubicBezTo>
                        <a:pt x="0" y="2"/>
                        <a:pt x="1" y="6"/>
                        <a:pt x="4" y="5"/>
                      </a:cubicBezTo>
                      <a:cubicBezTo>
                        <a:pt x="6" y="4"/>
                        <a:pt x="8" y="4"/>
                        <a:pt x="10" y="4"/>
                      </a:cubicBezTo>
                      <a:cubicBezTo>
                        <a:pt x="12" y="4"/>
                        <a:pt x="13" y="1"/>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4" name="Freeform: Shape 11713"/>
                <p:cNvSpPr/>
                <p:nvPr/>
              </p:nvSpPr>
              <p:spPr bwMode="auto">
                <a:xfrm>
                  <a:off x="5582" y="2000"/>
                  <a:ext cx="18" cy="8"/>
                </a:xfrm>
                <a:custGeom>
                  <a:avLst/>
                  <a:gdLst>
                    <a:gd name="T0" fmla="*/ 9 w 12"/>
                    <a:gd name="T1" fmla="*/ 1 h 6"/>
                    <a:gd name="T2" fmla="*/ 3 w 12"/>
                    <a:gd name="T3" fmla="*/ 2 h 6"/>
                    <a:gd name="T4" fmla="*/ 2 w 12"/>
                    <a:gd name="T5" fmla="*/ 6 h 6"/>
                    <a:gd name="T6" fmla="*/ 10 w 12"/>
                    <a:gd name="T7" fmla="*/ 4 h 6"/>
                    <a:gd name="T8" fmla="*/ 9 w 12"/>
                    <a:gd name="T9" fmla="*/ 1 h 6"/>
                  </a:gdLst>
                  <a:ahLst/>
                  <a:cxnLst>
                    <a:cxn ang="0">
                      <a:pos x="T0" y="T1"/>
                    </a:cxn>
                    <a:cxn ang="0">
                      <a:pos x="T2" y="T3"/>
                    </a:cxn>
                    <a:cxn ang="0">
                      <a:pos x="T4" y="T5"/>
                    </a:cxn>
                    <a:cxn ang="0">
                      <a:pos x="T6" y="T7"/>
                    </a:cxn>
                    <a:cxn ang="0">
                      <a:pos x="T8" y="T9"/>
                    </a:cxn>
                  </a:cxnLst>
                  <a:rect l="0" t="0" r="r" b="b"/>
                  <a:pathLst>
                    <a:path w="12" h="6">
                      <a:moveTo>
                        <a:pt x="9" y="1"/>
                      </a:moveTo>
                      <a:cubicBezTo>
                        <a:pt x="7" y="2"/>
                        <a:pt x="5" y="2"/>
                        <a:pt x="3" y="2"/>
                      </a:cubicBezTo>
                      <a:cubicBezTo>
                        <a:pt x="0" y="2"/>
                        <a:pt x="0" y="5"/>
                        <a:pt x="2" y="6"/>
                      </a:cubicBezTo>
                      <a:cubicBezTo>
                        <a:pt x="5" y="6"/>
                        <a:pt x="7" y="5"/>
                        <a:pt x="10" y="4"/>
                      </a:cubicBezTo>
                      <a:cubicBezTo>
                        <a:pt x="12" y="4"/>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5" name="Freeform: Shape 11714"/>
                <p:cNvSpPr/>
                <p:nvPr/>
              </p:nvSpPr>
              <p:spPr bwMode="auto">
                <a:xfrm>
                  <a:off x="5601" y="1982"/>
                  <a:ext cx="26" cy="9"/>
                </a:xfrm>
                <a:custGeom>
                  <a:avLst/>
                  <a:gdLst>
                    <a:gd name="T0" fmla="*/ 14 w 17"/>
                    <a:gd name="T1" fmla="*/ 0 h 6"/>
                    <a:gd name="T2" fmla="*/ 2 w 17"/>
                    <a:gd name="T3" fmla="*/ 2 h 6"/>
                    <a:gd name="T4" fmla="*/ 3 w 17"/>
                    <a:gd name="T5" fmla="*/ 6 h 6"/>
                    <a:gd name="T6" fmla="*/ 14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0"/>
                        <a:pt x="6" y="1"/>
                        <a:pt x="2" y="2"/>
                      </a:cubicBezTo>
                      <a:cubicBezTo>
                        <a:pt x="0" y="3"/>
                        <a:pt x="1" y="6"/>
                        <a:pt x="3" y="6"/>
                      </a:cubicBezTo>
                      <a:cubicBezTo>
                        <a:pt x="7" y="5"/>
                        <a:pt x="11" y="4"/>
                        <a:pt x="14" y="4"/>
                      </a:cubicBezTo>
                      <a:cubicBezTo>
                        <a:pt x="17"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6" name="Freeform: Shape 11715"/>
                <p:cNvSpPr/>
                <p:nvPr/>
              </p:nvSpPr>
              <p:spPr bwMode="auto">
                <a:xfrm>
                  <a:off x="5612" y="1994"/>
                  <a:ext cx="20" cy="7"/>
                </a:xfrm>
                <a:custGeom>
                  <a:avLst/>
                  <a:gdLst>
                    <a:gd name="T0" fmla="*/ 11 w 14"/>
                    <a:gd name="T1" fmla="*/ 0 h 5"/>
                    <a:gd name="T2" fmla="*/ 3 w 14"/>
                    <a:gd name="T3" fmla="*/ 1 h 5"/>
                    <a:gd name="T4" fmla="*/ 3 w 14"/>
                    <a:gd name="T5" fmla="*/ 4 h 5"/>
                    <a:gd name="T6" fmla="*/ 11 w 14"/>
                    <a:gd name="T7" fmla="*/ 4 h 5"/>
                    <a:gd name="T8" fmla="*/ 11 w 14"/>
                    <a:gd name="T9" fmla="*/ 0 h 5"/>
                  </a:gdLst>
                  <a:ahLst/>
                  <a:cxnLst>
                    <a:cxn ang="0">
                      <a:pos x="T0" y="T1"/>
                    </a:cxn>
                    <a:cxn ang="0">
                      <a:pos x="T2" y="T3"/>
                    </a:cxn>
                    <a:cxn ang="0">
                      <a:pos x="T4" y="T5"/>
                    </a:cxn>
                    <a:cxn ang="0">
                      <a:pos x="T6" y="T7"/>
                    </a:cxn>
                    <a:cxn ang="0">
                      <a:pos x="T8" y="T9"/>
                    </a:cxn>
                  </a:cxnLst>
                  <a:rect l="0" t="0" r="r" b="b"/>
                  <a:pathLst>
                    <a:path w="14" h="5">
                      <a:moveTo>
                        <a:pt x="11" y="0"/>
                      </a:moveTo>
                      <a:cubicBezTo>
                        <a:pt x="8" y="0"/>
                        <a:pt x="6" y="0"/>
                        <a:pt x="3" y="1"/>
                      </a:cubicBezTo>
                      <a:cubicBezTo>
                        <a:pt x="0" y="1"/>
                        <a:pt x="1" y="5"/>
                        <a:pt x="3" y="4"/>
                      </a:cubicBezTo>
                      <a:cubicBezTo>
                        <a:pt x="6" y="4"/>
                        <a:pt x="9" y="4"/>
                        <a:pt x="11" y="4"/>
                      </a:cubicBezTo>
                      <a:cubicBezTo>
                        <a:pt x="14" y="4"/>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7" name="Freeform: Shape 11716"/>
                <p:cNvSpPr/>
                <p:nvPr/>
              </p:nvSpPr>
              <p:spPr bwMode="auto">
                <a:xfrm>
                  <a:off x="5576" y="2017"/>
                  <a:ext cx="20" cy="11"/>
                </a:xfrm>
                <a:custGeom>
                  <a:avLst/>
                  <a:gdLst>
                    <a:gd name="T0" fmla="*/ 9 w 13"/>
                    <a:gd name="T1" fmla="*/ 1 h 7"/>
                    <a:gd name="T2" fmla="*/ 3 w 13"/>
                    <a:gd name="T3" fmla="*/ 3 h 7"/>
                    <a:gd name="T4" fmla="*/ 2 w 13"/>
                    <a:gd name="T5" fmla="*/ 6 h 7"/>
                    <a:gd name="T6" fmla="*/ 11 w 13"/>
                    <a:gd name="T7" fmla="*/ 4 h 7"/>
                    <a:gd name="T8" fmla="*/ 9 w 13"/>
                    <a:gd name="T9" fmla="*/ 1 h 7"/>
                  </a:gdLst>
                  <a:ahLst/>
                  <a:cxnLst>
                    <a:cxn ang="0">
                      <a:pos x="T0" y="T1"/>
                    </a:cxn>
                    <a:cxn ang="0">
                      <a:pos x="T2" y="T3"/>
                    </a:cxn>
                    <a:cxn ang="0">
                      <a:pos x="T4" y="T5"/>
                    </a:cxn>
                    <a:cxn ang="0">
                      <a:pos x="T6" y="T7"/>
                    </a:cxn>
                    <a:cxn ang="0">
                      <a:pos x="T8" y="T9"/>
                    </a:cxn>
                  </a:cxnLst>
                  <a:rect l="0" t="0" r="r" b="b"/>
                  <a:pathLst>
                    <a:path w="13" h="7">
                      <a:moveTo>
                        <a:pt x="9" y="1"/>
                      </a:moveTo>
                      <a:cubicBezTo>
                        <a:pt x="7" y="2"/>
                        <a:pt x="5" y="3"/>
                        <a:pt x="3" y="3"/>
                      </a:cubicBezTo>
                      <a:cubicBezTo>
                        <a:pt x="1" y="2"/>
                        <a:pt x="0" y="6"/>
                        <a:pt x="2" y="6"/>
                      </a:cubicBezTo>
                      <a:cubicBezTo>
                        <a:pt x="5" y="7"/>
                        <a:pt x="8"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8" name="Freeform: Shape 11717"/>
                <p:cNvSpPr/>
                <p:nvPr/>
              </p:nvSpPr>
              <p:spPr bwMode="auto">
                <a:xfrm>
                  <a:off x="5603" y="2013"/>
                  <a:ext cx="19" cy="10"/>
                </a:xfrm>
                <a:custGeom>
                  <a:avLst/>
                  <a:gdLst>
                    <a:gd name="T0" fmla="*/ 10 w 13"/>
                    <a:gd name="T1" fmla="*/ 0 h 7"/>
                    <a:gd name="T2" fmla="*/ 2 w 13"/>
                    <a:gd name="T3" fmla="*/ 3 h 7"/>
                    <a:gd name="T4" fmla="*/ 4 w 13"/>
                    <a:gd name="T5" fmla="*/ 6 h 7"/>
                    <a:gd name="T6" fmla="*/ 11 w 13"/>
                    <a:gd name="T7" fmla="*/ 4 h 7"/>
                    <a:gd name="T8" fmla="*/ 10 w 13"/>
                    <a:gd name="T9" fmla="*/ 0 h 7"/>
                  </a:gdLst>
                  <a:ahLst/>
                  <a:cxnLst>
                    <a:cxn ang="0">
                      <a:pos x="T0" y="T1"/>
                    </a:cxn>
                    <a:cxn ang="0">
                      <a:pos x="T2" y="T3"/>
                    </a:cxn>
                    <a:cxn ang="0">
                      <a:pos x="T4" y="T5"/>
                    </a:cxn>
                    <a:cxn ang="0">
                      <a:pos x="T6" y="T7"/>
                    </a:cxn>
                    <a:cxn ang="0">
                      <a:pos x="T8" y="T9"/>
                    </a:cxn>
                  </a:cxnLst>
                  <a:rect l="0" t="0" r="r" b="b"/>
                  <a:pathLst>
                    <a:path w="13" h="7">
                      <a:moveTo>
                        <a:pt x="10" y="0"/>
                      </a:moveTo>
                      <a:cubicBezTo>
                        <a:pt x="7" y="0"/>
                        <a:pt x="4" y="1"/>
                        <a:pt x="2" y="3"/>
                      </a:cubicBezTo>
                      <a:cubicBezTo>
                        <a:pt x="0" y="4"/>
                        <a:pt x="2" y="7"/>
                        <a:pt x="4" y="6"/>
                      </a:cubicBezTo>
                      <a:cubicBezTo>
                        <a:pt x="6" y="5"/>
                        <a:pt x="8" y="4"/>
                        <a:pt x="11" y="4"/>
                      </a:cubicBezTo>
                      <a:cubicBezTo>
                        <a:pt x="13" y="4"/>
                        <a:pt x="13"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9" name="Freeform: Shape 11718"/>
                <p:cNvSpPr/>
                <p:nvPr/>
              </p:nvSpPr>
              <p:spPr bwMode="auto">
                <a:xfrm>
                  <a:off x="5578" y="2034"/>
                  <a:ext cx="18" cy="13"/>
                </a:xfrm>
                <a:custGeom>
                  <a:avLst/>
                  <a:gdLst>
                    <a:gd name="T0" fmla="*/ 8 w 12"/>
                    <a:gd name="T1" fmla="*/ 2 h 9"/>
                    <a:gd name="T2" fmla="*/ 3 w 12"/>
                    <a:gd name="T3" fmla="*/ 4 h 9"/>
                    <a:gd name="T4" fmla="*/ 3 w 12"/>
                    <a:gd name="T5" fmla="*/ 8 h 9"/>
                    <a:gd name="T6" fmla="*/ 11 w 12"/>
                    <a:gd name="T7" fmla="*/ 5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7" y="3"/>
                        <a:pt x="5" y="4"/>
                        <a:pt x="3" y="4"/>
                      </a:cubicBezTo>
                      <a:cubicBezTo>
                        <a:pt x="0" y="5"/>
                        <a:pt x="1" y="9"/>
                        <a:pt x="3" y="8"/>
                      </a:cubicBezTo>
                      <a:cubicBezTo>
                        <a:pt x="6" y="8"/>
                        <a:pt x="8"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0" name="Freeform: Shape 11719"/>
                <p:cNvSpPr/>
                <p:nvPr/>
              </p:nvSpPr>
              <p:spPr bwMode="auto">
                <a:xfrm>
                  <a:off x="5585" y="2051"/>
                  <a:ext cx="18" cy="10"/>
                </a:xfrm>
                <a:custGeom>
                  <a:avLst/>
                  <a:gdLst>
                    <a:gd name="T0" fmla="*/ 8 w 12"/>
                    <a:gd name="T1" fmla="*/ 1 h 7"/>
                    <a:gd name="T2" fmla="*/ 3 w 12"/>
                    <a:gd name="T3" fmla="*/ 3 h 7"/>
                    <a:gd name="T4" fmla="*/ 3 w 12"/>
                    <a:gd name="T5" fmla="*/ 7 h 7"/>
                    <a:gd name="T6" fmla="*/ 10 w 12"/>
                    <a:gd name="T7" fmla="*/ 4 h 7"/>
                    <a:gd name="T8" fmla="*/ 8 w 12"/>
                    <a:gd name="T9" fmla="*/ 1 h 7"/>
                  </a:gdLst>
                  <a:ahLst/>
                  <a:cxnLst>
                    <a:cxn ang="0">
                      <a:pos x="T0" y="T1"/>
                    </a:cxn>
                    <a:cxn ang="0">
                      <a:pos x="T2" y="T3"/>
                    </a:cxn>
                    <a:cxn ang="0">
                      <a:pos x="T4" y="T5"/>
                    </a:cxn>
                    <a:cxn ang="0">
                      <a:pos x="T6" y="T7"/>
                    </a:cxn>
                    <a:cxn ang="0">
                      <a:pos x="T8" y="T9"/>
                    </a:cxn>
                  </a:cxnLst>
                  <a:rect l="0" t="0" r="r" b="b"/>
                  <a:pathLst>
                    <a:path w="12" h="7">
                      <a:moveTo>
                        <a:pt x="8" y="1"/>
                      </a:moveTo>
                      <a:cubicBezTo>
                        <a:pt x="7" y="2"/>
                        <a:pt x="4" y="3"/>
                        <a:pt x="3" y="3"/>
                      </a:cubicBezTo>
                      <a:cubicBezTo>
                        <a:pt x="0" y="3"/>
                        <a:pt x="1" y="7"/>
                        <a:pt x="3" y="7"/>
                      </a:cubicBezTo>
                      <a:cubicBezTo>
                        <a:pt x="5" y="7"/>
                        <a:pt x="8" y="5"/>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1" name="Freeform: Shape 11720"/>
                <p:cNvSpPr/>
                <p:nvPr/>
              </p:nvSpPr>
              <p:spPr bwMode="auto">
                <a:xfrm>
                  <a:off x="5579" y="2073"/>
                  <a:ext cx="18" cy="9"/>
                </a:xfrm>
                <a:custGeom>
                  <a:avLst/>
                  <a:gdLst>
                    <a:gd name="T0" fmla="*/ 8 w 12"/>
                    <a:gd name="T1" fmla="*/ 1 h 6"/>
                    <a:gd name="T2" fmla="*/ 2 w 12"/>
                    <a:gd name="T3" fmla="*/ 2 h 6"/>
                    <a:gd name="T4" fmla="*/ 2 w 12"/>
                    <a:gd name="T5" fmla="*/ 6 h 6"/>
                    <a:gd name="T6" fmla="*/ 9 w 12"/>
                    <a:gd name="T7" fmla="*/ 4 h 6"/>
                    <a:gd name="T8" fmla="*/ 8 w 12"/>
                    <a:gd name="T9" fmla="*/ 1 h 6"/>
                  </a:gdLst>
                  <a:ahLst/>
                  <a:cxnLst>
                    <a:cxn ang="0">
                      <a:pos x="T0" y="T1"/>
                    </a:cxn>
                    <a:cxn ang="0">
                      <a:pos x="T2" y="T3"/>
                    </a:cxn>
                    <a:cxn ang="0">
                      <a:pos x="T4" y="T5"/>
                    </a:cxn>
                    <a:cxn ang="0">
                      <a:pos x="T6" y="T7"/>
                    </a:cxn>
                    <a:cxn ang="0">
                      <a:pos x="T8" y="T9"/>
                    </a:cxn>
                  </a:cxnLst>
                  <a:rect l="0" t="0" r="r" b="b"/>
                  <a:pathLst>
                    <a:path w="12" h="6">
                      <a:moveTo>
                        <a:pt x="8" y="1"/>
                      </a:moveTo>
                      <a:cubicBezTo>
                        <a:pt x="6" y="1"/>
                        <a:pt x="4" y="2"/>
                        <a:pt x="2" y="2"/>
                      </a:cubicBezTo>
                      <a:cubicBezTo>
                        <a:pt x="0" y="3"/>
                        <a:pt x="0" y="6"/>
                        <a:pt x="2" y="6"/>
                      </a:cubicBezTo>
                      <a:cubicBezTo>
                        <a:pt x="5" y="6"/>
                        <a:pt x="7" y="5"/>
                        <a:pt x="9"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2" name="Freeform: Shape 11721"/>
                <p:cNvSpPr/>
                <p:nvPr/>
              </p:nvSpPr>
              <p:spPr bwMode="auto">
                <a:xfrm>
                  <a:off x="5610" y="2069"/>
                  <a:ext cx="17" cy="12"/>
                </a:xfrm>
                <a:custGeom>
                  <a:avLst/>
                  <a:gdLst>
                    <a:gd name="T0" fmla="*/ 6 w 11"/>
                    <a:gd name="T1" fmla="*/ 2 h 8"/>
                    <a:gd name="T2" fmla="*/ 4 w 11"/>
                    <a:gd name="T3" fmla="*/ 3 h 8"/>
                    <a:gd name="T4" fmla="*/ 2 w 11"/>
                    <a:gd name="T5" fmla="*/ 7 h 8"/>
                    <a:gd name="T6" fmla="*/ 9 w 11"/>
                    <a:gd name="T7" fmla="*/ 4 h 8"/>
                    <a:gd name="T8" fmla="*/ 6 w 11"/>
                    <a:gd name="T9" fmla="*/ 2 h 8"/>
                  </a:gdLst>
                  <a:ahLst/>
                  <a:cxnLst>
                    <a:cxn ang="0">
                      <a:pos x="T0" y="T1"/>
                    </a:cxn>
                    <a:cxn ang="0">
                      <a:pos x="T2" y="T3"/>
                    </a:cxn>
                    <a:cxn ang="0">
                      <a:pos x="T4" y="T5"/>
                    </a:cxn>
                    <a:cxn ang="0">
                      <a:pos x="T6" y="T7"/>
                    </a:cxn>
                    <a:cxn ang="0">
                      <a:pos x="T8" y="T9"/>
                    </a:cxn>
                  </a:cxnLst>
                  <a:rect l="0" t="0" r="r" b="b"/>
                  <a:pathLst>
                    <a:path w="11" h="8">
                      <a:moveTo>
                        <a:pt x="6" y="2"/>
                      </a:moveTo>
                      <a:cubicBezTo>
                        <a:pt x="6" y="2"/>
                        <a:pt x="5" y="4"/>
                        <a:pt x="4" y="3"/>
                      </a:cubicBezTo>
                      <a:cubicBezTo>
                        <a:pt x="1" y="3"/>
                        <a:pt x="0" y="6"/>
                        <a:pt x="2" y="7"/>
                      </a:cubicBezTo>
                      <a:cubicBezTo>
                        <a:pt x="5" y="8"/>
                        <a:pt x="7" y="6"/>
                        <a:pt x="9" y="4"/>
                      </a:cubicBezTo>
                      <a:cubicBezTo>
                        <a:pt x="11" y="3"/>
                        <a:pt x="8"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3" name="Freeform: Shape 11722"/>
                <p:cNvSpPr/>
                <p:nvPr/>
              </p:nvSpPr>
              <p:spPr bwMode="auto">
                <a:xfrm>
                  <a:off x="5615" y="2053"/>
                  <a:ext cx="22" cy="13"/>
                </a:xfrm>
                <a:custGeom>
                  <a:avLst/>
                  <a:gdLst>
                    <a:gd name="T0" fmla="*/ 11 w 15"/>
                    <a:gd name="T1" fmla="*/ 2 h 9"/>
                    <a:gd name="T2" fmla="*/ 3 w 15"/>
                    <a:gd name="T3" fmla="*/ 5 h 9"/>
                    <a:gd name="T4" fmla="*/ 4 w 15"/>
                    <a:gd name="T5" fmla="*/ 9 h 9"/>
                    <a:gd name="T6" fmla="*/ 13 w 15"/>
                    <a:gd name="T7" fmla="*/ 5 h 9"/>
                    <a:gd name="T8" fmla="*/ 11 w 15"/>
                    <a:gd name="T9" fmla="*/ 2 h 9"/>
                  </a:gdLst>
                  <a:ahLst/>
                  <a:cxnLst>
                    <a:cxn ang="0">
                      <a:pos x="T0" y="T1"/>
                    </a:cxn>
                    <a:cxn ang="0">
                      <a:pos x="T2" y="T3"/>
                    </a:cxn>
                    <a:cxn ang="0">
                      <a:pos x="T4" y="T5"/>
                    </a:cxn>
                    <a:cxn ang="0">
                      <a:pos x="T6" y="T7"/>
                    </a:cxn>
                    <a:cxn ang="0">
                      <a:pos x="T8" y="T9"/>
                    </a:cxn>
                  </a:cxnLst>
                  <a:rect l="0" t="0" r="r" b="b"/>
                  <a:pathLst>
                    <a:path w="15" h="9">
                      <a:moveTo>
                        <a:pt x="11" y="2"/>
                      </a:moveTo>
                      <a:cubicBezTo>
                        <a:pt x="8" y="3"/>
                        <a:pt x="5" y="4"/>
                        <a:pt x="3" y="5"/>
                      </a:cubicBezTo>
                      <a:cubicBezTo>
                        <a:pt x="0" y="6"/>
                        <a:pt x="2" y="9"/>
                        <a:pt x="4" y="9"/>
                      </a:cubicBezTo>
                      <a:cubicBezTo>
                        <a:pt x="7" y="7"/>
                        <a:pt x="10" y="6"/>
                        <a:pt x="13"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4" name="Freeform: Shape 11723"/>
                <p:cNvSpPr/>
                <p:nvPr/>
              </p:nvSpPr>
              <p:spPr bwMode="auto">
                <a:xfrm>
                  <a:off x="5637" y="2060"/>
                  <a:ext cx="22" cy="10"/>
                </a:xfrm>
                <a:custGeom>
                  <a:avLst/>
                  <a:gdLst>
                    <a:gd name="T0" fmla="*/ 11 w 15"/>
                    <a:gd name="T1" fmla="*/ 1 h 7"/>
                    <a:gd name="T2" fmla="*/ 7 w 15"/>
                    <a:gd name="T3" fmla="*/ 2 h 7"/>
                    <a:gd name="T4" fmla="*/ 5 w 15"/>
                    <a:gd name="T5" fmla="*/ 2 h 7"/>
                    <a:gd name="T6" fmla="*/ 4 w 15"/>
                    <a:gd name="T7" fmla="*/ 2 h 7"/>
                    <a:gd name="T8" fmla="*/ 2 w 15"/>
                    <a:gd name="T9" fmla="*/ 5 h 7"/>
                    <a:gd name="T10" fmla="*/ 13 w 15"/>
                    <a:gd name="T11" fmla="*/ 4 h 7"/>
                    <a:gd name="T12" fmla="*/ 11 w 15"/>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1"/>
                      </a:moveTo>
                      <a:cubicBezTo>
                        <a:pt x="10" y="1"/>
                        <a:pt x="9" y="2"/>
                        <a:pt x="7" y="2"/>
                      </a:cubicBezTo>
                      <a:cubicBezTo>
                        <a:pt x="7" y="2"/>
                        <a:pt x="6" y="2"/>
                        <a:pt x="5" y="2"/>
                      </a:cubicBezTo>
                      <a:cubicBezTo>
                        <a:pt x="5" y="2"/>
                        <a:pt x="4" y="2"/>
                        <a:pt x="4" y="2"/>
                      </a:cubicBezTo>
                      <a:cubicBezTo>
                        <a:pt x="2" y="1"/>
                        <a:pt x="0" y="4"/>
                        <a:pt x="2" y="5"/>
                      </a:cubicBezTo>
                      <a:cubicBezTo>
                        <a:pt x="5" y="7"/>
                        <a:pt x="10" y="5"/>
                        <a:pt x="13" y="4"/>
                      </a:cubicBezTo>
                      <a:cubicBezTo>
                        <a:pt x="15" y="3"/>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5" name="Freeform: Shape 11724"/>
                <p:cNvSpPr/>
                <p:nvPr/>
              </p:nvSpPr>
              <p:spPr bwMode="auto">
                <a:xfrm>
                  <a:off x="5635" y="2038"/>
                  <a:ext cx="24" cy="12"/>
                </a:xfrm>
                <a:custGeom>
                  <a:avLst/>
                  <a:gdLst>
                    <a:gd name="T0" fmla="*/ 13 w 16"/>
                    <a:gd name="T1" fmla="*/ 1 h 8"/>
                    <a:gd name="T2" fmla="*/ 3 w 16"/>
                    <a:gd name="T3" fmla="*/ 4 h 8"/>
                    <a:gd name="T4" fmla="*/ 4 w 16"/>
                    <a:gd name="T5" fmla="*/ 7 h 8"/>
                    <a:gd name="T6" fmla="*/ 13 w 16"/>
                    <a:gd name="T7" fmla="*/ 5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10" y="2"/>
                        <a:pt x="6" y="2"/>
                        <a:pt x="3" y="4"/>
                      </a:cubicBezTo>
                      <a:cubicBezTo>
                        <a:pt x="0" y="4"/>
                        <a:pt x="2" y="8"/>
                        <a:pt x="4" y="7"/>
                      </a:cubicBezTo>
                      <a:cubicBezTo>
                        <a:pt x="7" y="6"/>
                        <a:pt x="10" y="5"/>
                        <a:pt x="13" y="5"/>
                      </a:cubicBezTo>
                      <a:cubicBezTo>
                        <a:pt x="16"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6" name="Freeform: Shape 11725"/>
                <p:cNvSpPr/>
                <p:nvPr/>
              </p:nvSpPr>
              <p:spPr bwMode="auto">
                <a:xfrm>
                  <a:off x="5615" y="2029"/>
                  <a:ext cx="20" cy="10"/>
                </a:xfrm>
                <a:custGeom>
                  <a:avLst/>
                  <a:gdLst>
                    <a:gd name="T0" fmla="*/ 11 w 14"/>
                    <a:gd name="T1" fmla="*/ 1 h 7"/>
                    <a:gd name="T2" fmla="*/ 3 w 14"/>
                    <a:gd name="T3" fmla="*/ 3 h 7"/>
                    <a:gd name="T4" fmla="*/ 3 w 14"/>
                    <a:gd name="T5" fmla="*/ 7 h 7"/>
                    <a:gd name="T6" fmla="*/ 12 w 14"/>
                    <a:gd name="T7" fmla="*/ 4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0" y="4"/>
                        <a:pt x="1" y="7"/>
                        <a:pt x="3" y="7"/>
                      </a:cubicBezTo>
                      <a:cubicBezTo>
                        <a:pt x="6" y="6"/>
                        <a:pt x="9" y="5"/>
                        <a:pt x="12" y="4"/>
                      </a:cubicBezTo>
                      <a:cubicBezTo>
                        <a:pt x="14"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7" name="Freeform: Shape 11726"/>
                <p:cNvSpPr/>
                <p:nvPr/>
              </p:nvSpPr>
              <p:spPr bwMode="auto">
                <a:xfrm>
                  <a:off x="5641" y="2016"/>
                  <a:ext cx="25" cy="9"/>
                </a:xfrm>
                <a:custGeom>
                  <a:avLst/>
                  <a:gdLst>
                    <a:gd name="T0" fmla="*/ 13 w 17"/>
                    <a:gd name="T1" fmla="*/ 1 h 6"/>
                    <a:gd name="T2" fmla="*/ 3 w 17"/>
                    <a:gd name="T3" fmla="*/ 2 h 6"/>
                    <a:gd name="T4" fmla="*/ 3 w 17"/>
                    <a:gd name="T5" fmla="*/ 6 h 6"/>
                    <a:gd name="T6" fmla="*/ 15 w 17"/>
                    <a:gd name="T7" fmla="*/ 4 h 6"/>
                    <a:gd name="T8" fmla="*/ 13 w 17"/>
                    <a:gd name="T9" fmla="*/ 1 h 6"/>
                  </a:gdLst>
                  <a:ahLst/>
                  <a:cxnLst>
                    <a:cxn ang="0">
                      <a:pos x="T0" y="T1"/>
                    </a:cxn>
                    <a:cxn ang="0">
                      <a:pos x="T2" y="T3"/>
                    </a:cxn>
                    <a:cxn ang="0">
                      <a:pos x="T4" y="T5"/>
                    </a:cxn>
                    <a:cxn ang="0">
                      <a:pos x="T6" y="T7"/>
                    </a:cxn>
                    <a:cxn ang="0">
                      <a:pos x="T8" y="T9"/>
                    </a:cxn>
                  </a:cxnLst>
                  <a:rect l="0" t="0" r="r" b="b"/>
                  <a:pathLst>
                    <a:path w="17" h="6">
                      <a:moveTo>
                        <a:pt x="13" y="1"/>
                      </a:moveTo>
                      <a:cubicBezTo>
                        <a:pt x="10" y="1"/>
                        <a:pt x="6" y="2"/>
                        <a:pt x="3" y="2"/>
                      </a:cubicBezTo>
                      <a:cubicBezTo>
                        <a:pt x="0" y="2"/>
                        <a:pt x="0" y="6"/>
                        <a:pt x="3" y="6"/>
                      </a:cubicBezTo>
                      <a:cubicBezTo>
                        <a:pt x="7" y="5"/>
                        <a:pt x="11" y="5"/>
                        <a:pt x="15" y="4"/>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8" name="Freeform: Shape 11727"/>
                <p:cNvSpPr/>
                <p:nvPr/>
              </p:nvSpPr>
              <p:spPr bwMode="auto">
                <a:xfrm>
                  <a:off x="5638" y="2000"/>
                  <a:ext cx="19" cy="10"/>
                </a:xfrm>
                <a:custGeom>
                  <a:avLst/>
                  <a:gdLst>
                    <a:gd name="T0" fmla="*/ 10 w 13"/>
                    <a:gd name="T1" fmla="*/ 1 h 7"/>
                    <a:gd name="T2" fmla="*/ 4 w 13"/>
                    <a:gd name="T3" fmla="*/ 2 h 7"/>
                    <a:gd name="T4" fmla="*/ 2 w 13"/>
                    <a:gd name="T5" fmla="*/ 6 h 7"/>
                    <a:gd name="T6" fmla="*/ 11 w 13"/>
                    <a:gd name="T7" fmla="*/ 5 h 7"/>
                    <a:gd name="T8" fmla="*/ 10 w 13"/>
                    <a:gd name="T9" fmla="*/ 1 h 7"/>
                  </a:gdLst>
                  <a:ahLst/>
                  <a:cxnLst>
                    <a:cxn ang="0">
                      <a:pos x="T0" y="T1"/>
                    </a:cxn>
                    <a:cxn ang="0">
                      <a:pos x="T2" y="T3"/>
                    </a:cxn>
                    <a:cxn ang="0">
                      <a:pos x="T4" y="T5"/>
                    </a:cxn>
                    <a:cxn ang="0">
                      <a:pos x="T6" y="T7"/>
                    </a:cxn>
                    <a:cxn ang="0">
                      <a:pos x="T8" y="T9"/>
                    </a:cxn>
                  </a:cxnLst>
                  <a:rect l="0" t="0" r="r" b="b"/>
                  <a:pathLst>
                    <a:path w="13" h="7">
                      <a:moveTo>
                        <a:pt x="10" y="1"/>
                      </a:moveTo>
                      <a:cubicBezTo>
                        <a:pt x="8" y="2"/>
                        <a:pt x="5" y="3"/>
                        <a:pt x="4" y="2"/>
                      </a:cubicBezTo>
                      <a:cubicBezTo>
                        <a:pt x="2" y="1"/>
                        <a:pt x="0" y="5"/>
                        <a:pt x="2" y="6"/>
                      </a:cubicBezTo>
                      <a:cubicBezTo>
                        <a:pt x="5" y="7"/>
                        <a:pt x="8" y="6"/>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9" name="Freeform: Shape 11728"/>
                <p:cNvSpPr/>
                <p:nvPr/>
              </p:nvSpPr>
              <p:spPr bwMode="auto">
                <a:xfrm>
                  <a:off x="5646" y="1981"/>
                  <a:ext cx="22" cy="8"/>
                </a:xfrm>
                <a:custGeom>
                  <a:avLst/>
                  <a:gdLst>
                    <a:gd name="T0" fmla="*/ 12 w 15"/>
                    <a:gd name="T1" fmla="*/ 0 h 6"/>
                    <a:gd name="T2" fmla="*/ 2 w 15"/>
                    <a:gd name="T3" fmla="*/ 2 h 6"/>
                    <a:gd name="T4" fmla="*/ 2 w 15"/>
                    <a:gd name="T5" fmla="*/ 6 h 6"/>
                    <a:gd name="T6" fmla="*/ 12 w 15"/>
                    <a:gd name="T7" fmla="*/ 4 h 6"/>
                    <a:gd name="T8" fmla="*/ 12 w 15"/>
                    <a:gd name="T9" fmla="*/ 0 h 6"/>
                  </a:gdLst>
                  <a:ahLst/>
                  <a:cxnLst>
                    <a:cxn ang="0">
                      <a:pos x="T0" y="T1"/>
                    </a:cxn>
                    <a:cxn ang="0">
                      <a:pos x="T2" y="T3"/>
                    </a:cxn>
                    <a:cxn ang="0">
                      <a:pos x="T4" y="T5"/>
                    </a:cxn>
                    <a:cxn ang="0">
                      <a:pos x="T6" y="T7"/>
                    </a:cxn>
                    <a:cxn ang="0">
                      <a:pos x="T8" y="T9"/>
                    </a:cxn>
                  </a:cxnLst>
                  <a:rect l="0" t="0" r="r" b="b"/>
                  <a:pathLst>
                    <a:path w="15" h="6">
                      <a:moveTo>
                        <a:pt x="12" y="0"/>
                      </a:moveTo>
                      <a:cubicBezTo>
                        <a:pt x="9" y="1"/>
                        <a:pt x="5" y="2"/>
                        <a:pt x="2" y="2"/>
                      </a:cubicBezTo>
                      <a:cubicBezTo>
                        <a:pt x="0" y="2"/>
                        <a:pt x="0" y="6"/>
                        <a:pt x="2" y="6"/>
                      </a:cubicBezTo>
                      <a:cubicBezTo>
                        <a:pt x="6" y="6"/>
                        <a:pt x="9" y="5"/>
                        <a:pt x="12" y="4"/>
                      </a:cubicBezTo>
                      <a:cubicBezTo>
                        <a:pt x="15"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0" name="Freeform: Shape 11729"/>
                <p:cNvSpPr/>
                <p:nvPr/>
              </p:nvSpPr>
              <p:spPr bwMode="auto">
                <a:xfrm>
                  <a:off x="5675" y="1985"/>
                  <a:ext cx="19" cy="6"/>
                </a:xfrm>
                <a:custGeom>
                  <a:avLst/>
                  <a:gdLst>
                    <a:gd name="T0" fmla="*/ 10 w 13"/>
                    <a:gd name="T1" fmla="*/ 0 h 4"/>
                    <a:gd name="T2" fmla="*/ 3 w 13"/>
                    <a:gd name="T3" fmla="*/ 0 h 4"/>
                    <a:gd name="T4" fmla="*/ 2 w 13"/>
                    <a:gd name="T5" fmla="*/ 4 h 4"/>
                    <a:gd name="T6" fmla="*/ 11 w 13"/>
                    <a:gd name="T7" fmla="*/ 4 h 4"/>
                    <a:gd name="T8" fmla="*/ 10 w 13"/>
                    <a:gd name="T9" fmla="*/ 0 h 4"/>
                  </a:gdLst>
                  <a:ahLst/>
                  <a:cxnLst>
                    <a:cxn ang="0">
                      <a:pos x="T0" y="T1"/>
                    </a:cxn>
                    <a:cxn ang="0">
                      <a:pos x="T2" y="T3"/>
                    </a:cxn>
                    <a:cxn ang="0">
                      <a:pos x="T4" y="T5"/>
                    </a:cxn>
                    <a:cxn ang="0">
                      <a:pos x="T6" y="T7"/>
                    </a:cxn>
                    <a:cxn ang="0">
                      <a:pos x="T8" y="T9"/>
                    </a:cxn>
                  </a:cxnLst>
                  <a:rect l="0" t="0" r="r" b="b"/>
                  <a:pathLst>
                    <a:path w="13" h="4">
                      <a:moveTo>
                        <a:pt x="10" y="0"/>
                      </a:moveTo>
                      <a:cubicBezTo>
                        <a:pt x="8" y="0"/>
                        <a:pt x="5" y="0"/>
                        <a:pt x="3" y="0"/>
                      </a:cubicBezTo>
                      <a:cubicBezTo>
                        <a:pt x="0" y="0"/>
                        <a:pt x="0" y="3"/>
                        <a:pt x="2" y="4"/>
                      </a:cubicBezTo>
                      <a:cubicBezTo>
                        <a:pt x="5" y="4"/>
                        <a:pt x="8" y="4"/>
                        <a:pt x="11" y="4"/>
                      </a:cubicBezTo>
                      <a:cubicBezTo>
                        <a:pt x="13" y="4"/>
                        <a:pt x="13"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1" name="Freeform: Shape 11730"/>
                <p:cNvSpPr/>
                <p:nvPr/>
              </p:nvSpPr>
              <p:spPr bwMode="auto">
                <a:xfrm>
                  <a:off x="5700" y="1979"/>
                  <a:ext cx="21" cy="7"/>
                </a:xfrm>
                <a:custGeom>
                  <a:avLst/>
                  <a:gdLst>
                    <a:gd name="T0" fmla="*/ 12 w 14"/>
                    <a:gd name="T1" fmla="*/ 1 h 5"/>
                    <a:gd name="T2" fmla="*/ 2 w 14"/>
                    <a:gd name="T3" fmla="*/ 0 h 5"/>
                    <a:gd name="T4" fmla="*/ 2 w 14"/>
                    <a:gd name="T5" fmla="*/ 4 h 5"/>
                    <a:gd name="T6" fmla="*/ 11 w 14"/>
                    <a:gd name="T7" fmla="*/ 4 h 5"/>
                    <a:gd name="T8" fmla="*/ 12 w 14"/>
                    <a:gd name="T9" fmla="*/ 1 h 5"/>
                  </a:gdLst>
                  <a:ahLst/>
                  <a:cxnLst>
                    <a:cxn ang="0">
                      <a:pos x="T0" y="T1"/>
                    </a:cxn>
                    <a:cxn ang="0">
                      <a:pos x="T2" y="T3"/>
                    </a:cxn>
                    <a:cxn ang="0">
                      <a:pos x="T4" y="T5"/>
                    </a:cxn>
                    <a:cxn ang="0">
                      <a:pos x="T6" y="T7"/>
                    </a:cxn>
                    <a:cxn ang="0">
                      <a:pos x="T8" y="T9"/>
                    </a:cxn>
                  </a:cxnLst>
                  <a:rect l="0" t="0" r="r" b="b"/>
                  <a:pathLst>
                    <a:path w="14" h="5">
                      <a:moveTo>
                        <a:pt x="12" y="1"/>
                      </a:moveTo>
                      <a:cubicBezTo>
                        <a:pt x="9" y="0"/>
                        <a:pt x="5" y="0"/>
                        <a:pt x="2" y="0"/>
                      </a:cubicBezTo>
                      <a:cubicBezTo>
                        <a:pt x="0" y="0"/>
                        <a:pt x="0" y="4"/>
                        <a:pt x="2" y="4"/>
                      </a:cubicBezTo>
                      <a:cubicBezTo>
                        <a:pt x="5" y="3"/>
                        <a:pt x="8" y="4"/>
                        <a:pt x="11" y="4"/>
                      </a:cubicBezTo>
                      <a:cubicBezTo>
                        <a:pt x="14" y="5"/>
                        <a:pt x="14"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2" name="Freeform: Shape 11731"/>
                <p:cNvSpPr/>
                <p:nvPr/>
              </p:nvSpPr>
              <p:spPr bwMode="auto">
                <a:xfrm>
                  <a:off x="5696" y="1995"/>
                  <a:ext cx="22" cy="6"/>
                </a:xfrm>
                <a:custGeom>
                  <a:avLst/>
                  <a:gdLst>
                    <a:gd name="T0" fmla="*/ 12 w 15"/>
                    <a:gd name="T1" fmla="*/ 0 h 4"/>
                    <a:gd name="T2" fmla="*/ 4 w 15"/>
                    <a:gd name="T3" fmla="*/ 0 h 4"/>
                    <a:gd name="T4" fmla="*/ 3 w 15"/>
                    <a:gd name="T5" fmla="*/ 4 h 4"/>
                    <a:gd name="T6" fmla="*/ 13 w 15"/>
                    <a:gd name="T7" fmla="*/ 3 h 4"/>
                    <a:gd name="T8" fmla="*/ 12 w 15"/>
                    <a:gd name="T9" fmla="*/ 0 h 4"/>
                  </a:gdLst>
                  <a:ahLst/>
                  <a:cxnLst>
                    <a:cxn ang="0">
                      <a:pos x="T0" y="T1"/>
                    </a:cxn>
                    <a:cxn ang="0">
                      <a:pos x="T2" y="T3"/>
                    </a:cxn>
                    <a:cxn ang="0">
                      <a:pos x="T4" y="T5"/>
                    </a:cxn>
                    <a:cxn ang="0">
                      <a:pos x="T6" y="T7"/>
                    </a:cxn>
                    <a:cxn ang="0">
                      <a:pos x="T8" y="T9"/>
                    </a:cxn>
                  </a:cxnLst>
                  <a:rect l="0" t="0" r="r" b="b"/>
                  <a:pathLst>
                    <a:path w="15" h="4">
                      <a:moveTo>
                        <a:pt x="12" y="0"/>
                      </a:moveTo>
                      <a:cubicBezTo>
                        <a:pt x="9" y="0"/>
                        <a:pt x="6" y="1"/>
                        <a:pt x="4" y="0"/>
                      </a:cubicBezTo>
                      <a:cubicBezTo>
                        <a:pt x="1" y="0"/>
                        <a:pt x="0" y="3"/>
                        <a:pt x="3" y="4"/>
                      </a:cubicBezTo>
                      <a:cubicBezTo>
                        <a:pt x="6" y="4"/>
                        <a:pt x="9" y="4"/>
                        <a:pt x="13" y="3"/>
                      </a:cubicBezTo>
                      <a:cubicBezTo>
                        <a:pt x="15"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3" name="Freeform: Shape 11732"/>
                <p:cNvSpPr/>
                <p:nvPr/>
              </p:nvSpPr>
              <p:spPr bwMode="auto">
                <a:xfrm>
                  <a:off x="5671" y="2003"/>
                  <a:ext cx="22" cy="7"/>
                </a:xfrm>
                <a:custGeom>
                  <a:avLst/>
                  <a:gdLst>
                    <a:gd name="T0" fmla="*/ 12 w 15"/>
                    <a:gd name="T1" fmla="*/ 1 h 5"/>
                    <a:gd name="T2" fmla="*/ 3 w 15"/>
                    <a:gd name="T3" fmla="*/ 1 h 5"/>
                    <a:gd name="T4" fmla="*/ 2 w 15"/>
                    <a:gd name="T5" fmla="*/ 4 h 5"/>
                    <a:gd name="T6" fmla="*/ 13 w 15"/>
                    <a:gd name="T7" fmla="*/ 5 h 5"/>
                    <a:gd name="T8" fmla="*/ 12 w 15"/>
                    <a:gd name="T9" fmla="*/ 1 h 5"/>
                  </a:gdLst>
                  <a:ahLst/>
                  <a:cxnLst>
                    <a:cxn ang="0">
                      <a:pos x="T0" y="T1"/>
                    </a:cxn>
                    <a:cxn ang="0">
                      <a:pos x="T2" y="T3"/>
                    </a:cxn>
                    <a:cxn ang="0">
                      <a:pos x="T4" y="T5"/>
                    </a:cxn>
                    <a:cxn ang="0">
                      <a:pos x="T6" y="T7"/>
                    </a:cxn>
                    <a:cxn ang="0">
                      <a:pos x="T8" y="T9"/>
                    </a:cxn>
                  </a:cxnLst>
                  <a:rect l="0" t="0" r="r" b="b"/>
                  <a:pathLst>
                    <a:path w="15" h="5">
                      <a:moveTo>
                        <a:pt x="12" y="1"/>
                      </a:moveTo>
                      <a:cubicBezTo>
                        <a:pt x="9" y="1"/>
                        <a:pt x="6" y="1"/>
                        <a:pt x="3" y="1"/>
                      </a:cubicBezTo>
                      <a:cubicBezTo>
                        <a:pt x="0" y="0"/>
                        <a:pt x="0" y="4"/>
                        <a:pt x="2" y="4"/>
                      </a:cubicBezTo>
                      <a:cubicBezTo>
                        <a:pt x="6" y="5"/>
                        <a:pt x="9" y="5"/>
                        <a:pt x="13" y="5"/>
                      </a:cubicBezTo>
                      <a:cubicBezTo>
                        <a:pt x="15" y="5"/>
                        <a:pt x="15"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4" name="Freeform: Shape 11733"/>
                <p:cNvSpPr/>
                <p:nvPr/>
              </p:nvSpPr>
              <p:spPr bwMode="auto">
                <a:xfrm>
                  <a:off x="5683" y="2020"/>
                  <a:ext cx="22" cy="11"/>
                </a:xfrm>
                <a:custGeom>
                  <a:avLst/>
                  <a:gdLst>
                    <a:gd name="T0" fmla="*/ 12 w 15"/>
                    <a:gd name="T1" fmla="*/ 1 h 7"/>
                    <a:gd name="T2" fmla="*/ 3 w 15"/>
                    <a:gd name="T3" fmla="*/ 3 h 7"/>
                    <a:gd name="T4" fmla="*/ 3 w 15"/>
                    <a:gd name="T5" fmla="*/ 7 h 7"/>
                    <a:gd name="T6" fmla="*/ 12 w 15"/>
                    <a:gd name="T7" fmla="*/ 5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2"/>
                        <a:pt x="3" y="3"/>
                      </a:cubicBezTo>
                      <a:cubicBezTo>
                        <a:pt x="0" y="3"/>
                        <a:pt x="1" y="7"/>
                        <a:pt x="3" y="7"/>
                      </a:cubicBezTo>
                      <a:cubicBezTo>
                        <a:pt x="6" y="6"/>
                        <a:pt x="9" y="5"/>
                        <a:pt x="12"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5" name="Freeform: Shape 11734"/>
                <p:cNvSpPr/>
                <p:nvPr/>
              </p:nvSpPr>
              <p:spPr bwMode="auto">
                <a:xfrm>
                  <a:off x="5672" y="2036"/>
                  <a:ext cx="21" cy="9"/>
                </a:xfrm>
                <a:custGeom>
                  <a:avLst/>
                  <a:gdLst>
                    <a:gd name="T0" fmla="*/ 12 w 14"/>
                    <a:gd name="T1" fmla="*/ 0 h 6"/>
                    <a:gd name="T2" fmla="*/ 2 w 14"/>
                    <a:gd name="T3" fmla="*/ 2 h 6"/>
                    <a:gd name="T4" fmla="*/ 3 w 14"/>
                    <a:gd name="T5" fmla="*/ 6 h 6"/>
                    <a:gd name="T6" fmla="*/ 12 w 14"/>
                    <a:gd name="T7" fmla="*/ 4 h 6"/>
                    <a:gd name="T8" fmla="*/ 12 w 14"/>
                    <a:gd name="T9" fmla="*/ 0 h 6"/>
                  </a:gdLst>
                  <a:ahLst/>
                  <a:cxnLst>
                    <a:cxn ang="0">
                      <a:pos x="T0" y="T1"/>
                    </a:cxn>
                    <a:cxn ang="0">
                      <a:pos x="T2" y="T3"/>
                    </a:cxn>
                    <a:cxn ang="0">
                      <a:pos x="T4" y="T5"/>
                    </a:cxn>
                    <a:cxn ang="0">
                      <a:pos x="T6" y="T7"/>
                    </a:cxn>
                    <a:cxn ang="0">
                      <a:pos x="T8" y="T9"/>
                    </a:cxn>
                  </a:cxnLst>
                  <a:rect l="0" t="0" r="r" b="b"/>
                  <a:pathLst>
                    <a:path w="14" h="6">
                      <a:moveTo>
                        <a:pt x="12" y="0"/>
                      </a:moveTo>
                      <a:cubicBezTo>
                        <a:pt x="9" y="1"/>
                        <a:pt x="6" y="2"/>
                        <a:pt x="2" y="2"/>
                      </a:cubicBezTo>
                      <a:cubicBezTo>
                        <a:pt x="0" y="3"/>
                        <a:pt x="0" y="6"/>
                        <a:pt x="3" y="6"/>
                      </a:cubicBezTo>
                      <a:cubicBezTo>
                        <a:pt x="6" y="5"/>
                        <a:pt x="9" y="5"/>
                        <a:pt x="12" y="4"/>
                      </a:cubicBezTo>
                      <a:cubicBezTo>
                        <a:pt x="14"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6" name="Freeform: Shape 11735"/>
                <p:cNvSpPr/>
                <p:nvPr/>
              </p:nvSpPr>
              <p:spPr bwMode="auto">
                <a:xfrm>
                  <a:off x="5675" y="2053"/>
                  <a:ext cx="25" cy="8"/>
                </a:xfrm>
                <a:custGeom>
                  <a:avLst/>
                  <a:gdLst>
                    <a:gd name="T0" fmla="*/ 14 w 17"/>
                    <a:gd name="T1" fmla="*/ 0 h 6"/>
                    <a:gd name="T2" fmla="*/ 2 w 17"/>
                    <a:gd name="T3" fmla="*/ 2 h 6"/>
                    <a:gd name="T4" fmla="*/ 2 w 17"/>
                    <a:gd name="T5" fmla="*/ 6 h 6"/>
                    <a:gd name="T6" fmla="*/ 14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1"/>
                        <a:pt x="6" y="1"/>
                        <a:pt x="2" y="2"/>
                      </a:cubicBezTo>
                      <a:cubicBezTo>
                        <a:pt x="0" y="3"/>
                        <a:pt x="0" y="6"/>
                        <a:pt x="2" y="6"/>
                      </a:cubicBezTo>
                      <a:cubicBezTo>
                        <a:pt x="6" y="5"/>
                        <a:pt x="10" y="5"/>
                        <a:pt x="14" y="4"/>
                      </a:cubicBezTo>
                      <a:cubicBezTo>
                        <a:pt x="17"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7" name="Freeform: Shape 11736"/>
                <p:cNvSpPr/>
                <p:nvPr/>
              </p:nvSpPr>
              <p:spPr bwMode="auto">
                <a:xfrm>
                  <a:off x="5709" y="2051"/>
                  <a:ext cx="18" cy="6"/>
                </a:xfrm>
                <a:custGeom>
                  <a:avLst/>
                  <a:gdLst>
                    <a:gd name="T0" fmla="*/ 10 w 12"/>
                    <a:gd name="T1" fmla="*/ 0 h 4"/>
                    <a:gd name="T2" fmla="*/ 2 w 12"/>
                    <a:gd name="T3" fmla="*/ 0 h 4"/>
                    <a:gd name="T4" fmla="*/ 2 w 12"/>
                    <a:gd name="T5" fmla="*/ 4 h 4"/>
                    <a:gd name="T6" fmla="*/ 10 w 12"/>
                    <a:gd name="T7" fmla="*/ 4 h 4"/>
                    <a:gd name="T8" fmla="*/ 10 w 12"/>
                    <a:gd name="T9" fmla="*/ 0 h 4"/>
                  </a:gdLst>
                  <a:ahLst/>
                  <a:cxnLst>
                    <a:cxn ang="0">
                      <a:pos x="T0" y="T1"/>
                    </a:cxn>
                    <a:cxn ang="0">
                      <a:pos x="T2" y="T3"/>
                    </a:cxn>
                    <a:cxn ang="0">
                      <a:pos x="T4" y="T5"/>
                    </a:cxn>
                    <a:cxn ang="0">
                      <a:pos x="T6" y="T7"/>
                    </a:cxn>
                    <a:cxn ang="0">
                      <a:pos x="T8" y="T9"/>
                    </a:cxn>
                  </a:cxnLst>
                  <a:rect l="0" t="0" r="r" b="b"/>
                  <a:pathLst>
                    <a:path w="12" h="4">
                      <a:moveTo>
                        <a:pt x="10" y="0"/>
                      </a:moveTo>
                      <a:cubicBezTo>
                        <a:pt x="7" y="1"/>
                        <a:pt x="5" y="1"/>
                        <a:pt x="2" y="0"/>
                      </a:cubicBezTo>
                      <a:cubicBezTo>
                        <a:pt x="0" y="0"/>
                        <a:pt x="0" y="4"/>
                        <a:pt x="2" y="4"/>
                      </a:cubicBezTo>
                      <a:cubicBezTo>
                        <a:pt x="5" y="4"/>
                        <a:pt x="8" y="4"/>
                        <a:pt x="10" y="4"/>
                      </a:cubicBezTo>
                      <a:cubicBezTo>
                        <a:pt x="12" y="4"/>
                        <a:pt x="12"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8" name="Freeform: Shape 11737"/>
                <p:cNvSpPr/>
                <p:nvPr/>
              </p:nvSpPr>
              <p:spPr bwMode="auto">
                <a:xfrm>
                  <a:off x="5714" y="2031"/>
                  <a:ext cx="23" cy="11"/>
                </a:xfrm>
                <a:custGeom>
                  <a:avLst/>
                  <a:gdLst>
                    <a:gd name="T0" fmla="*/ 13 w 16"/>
                    <a:gd name="T1" fmla="*/ 1 h 8"/>
                    <a:gd name="T2" fmla="*/ 2 w 16"/>
                    <a:gd name="T3" fmla="*/ 4 h 8"/>
                    <a:gd name="T4" fmla="*/ 3 w 16"/>
                    <a:gd name="T5" fmla="*/ 8 h 8"/>
                    <a:gd name="T6" fmla="*/ 14 w 16"/>
                    <a:gd name="T7" fmla="*/ 5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10" y="3"/>
                        <a:pt x="6" y="3"/>
                        <a:pt x="2" y="4"/>
                      </a:cubicBezTo>
                      <a:cubicBezTo>
                        <a:pt x="0" y="4"/>
                        <a:pt x="0" y="8"/>
                        <a:pt x="3" y="8"/>
                      </a:cubicBezTo>
                      <a:cubicBezTo>
                        <a:pt x="7" y="7"/>
                        <a:pt x="11" y="7"/>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9" name="Freeform: Shape 11738"/>
                <p:cNvSpPr/>
                <p:nvPr/>
              </p:nvSpPr>
              <p:spPr bwMode="auto">
                <a:xfrm>
                  <a:off x="5721" y="2011"/>
                  <a:ext cx="27" cy="11"/>
                </a:xfrm>
                <a:custGeom>
                  <a:avLst/>
                  <a:gdLst>
                    <a:gd name="T0" fmla="*/ 15 w 18"/>
                    <a:gd name="T1" fmla="*/ 1 h 7"/>
                    <a:gd name="T2" fmla="*/ 3 w 18"/>
                    <a:gd name="T3" fmla="*/ 3 h 7"/>
                    <a:gd name="T4" fmla="*/ 3 w 18"/>
                    <a:gd name="T5" fmla="*/ 7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3"/>
                        <a:pt x="7" y="2"/>
                        <a:pt x="3" y="3"/>
                      </a:cubicBezTo>
                      <a:cubicBezTo>
                        <a:pt x="0" y="3"/>
                        <a:pt x="1" y="7"/>
                        <a:pt x="3" y="7"/>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0" name="Freeform: Shape 11739"/>
                <p:cNvSpPr/>
                <p:nvPr/>
              </p:nvSpPr>
              <p:spPr bwMode="auto">
                <a:xfrm>
                  <a:off x="5736" y="1997"/>
                  <a:ext cx="25" cy="9"/>
                </a:xfrm>
                <a:custGeom>
                  <a:avLst/>
                  <a:gdLst>
                    <a:gd name="T0" fmla="*/ 13 w 17"/>
                    <a:gd name="T1" fmla="*/ 1 h 6"/>
                    <a:gd name="T2" fmla="*/ 3 w 17"/>
                    <a:gd name="T3" fmla="*/ 0 h 6"/>
                    <a:gd name="T4" fmla="*/ 2 w 17"/>
                    <a:gd name="T5" fmla="*/ 4 h 6"/>
                    <a:gd name="T6" fmla="*/ 15 w 17"/>
                    <a:gd name="T7" fmla="*/ 4 h 6"/>
                    <a:gd name="T8" fmla="*/ 13 w 17"/>
                    <a:gd name="T9" fmla="*/ 1 h 6"/>
                  </a:gdLst>
                  <a:ahLst/>
                  <a:cxnLst>
                    <a:cxn ang="0">
                      <a:pos x="T0" y="T1"/>
                    </a:cxn>
                    <a:cxn ang="0">
                      <a:pos x="T2" y="T3"/>
                    </a:cxn>
                    <a:cxn ang="0">
                      <a:pos x="T4" y="T5"/>
                    </a:cxn>
                    <a:cxn ang="0">
                      <a:pos x="T6" y="T7"/>
                    </a:cxn>
                    <a:cxn ang="0">
                      <a:pos x="T8" y="T9"/>
                    </a:cxn>
                  </a:cxnLst>
                  <a:rect l="0" t="0" r="r" b="b"/>
                  <a:pathLst>
                    <a:path w="17" h="6">
                      <a:moveTo>
                        <a:pt x="13" y="1"/>
                      </a:moveTo>
                      <a:cubicBezTo>
                        <a:pt x="10" y="2"/>
                        <a:pt x="6" y="1"/>
                        <a:pt x="3" y="0"/>
                      </a:cubicBezTo>
                      <a:cubicBezTo>
                        <a:pt x="0" y="0"/>
                        <a:pt x="0" y="4"/>
                        <a:pt x="2" y="4"/>
                      </a:cubicBezTo>
                      <a:cubicBezTo>
                        <a:pt x="6" y="5"/>
                        <a:pt x="11" y="6"/>
                        <a:pt x="15" y="4"/>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1" name="Freeform: Shape 11740"/>
                <p:cNvSpPr/>
                <p:nvPr/>
              </p:nvSpPr>
              <p:spPr bwMode="auto">
                <a:xfrm>
                  <a:off x="5739" y="1981"/>
                  <a:ext cx="17" cy="7"/>
                </a:xfrm>
                <a:custGeom>
                  <a:avLst/>
                  <a:gdLst>
                    <a:gd name="T0" fmla="*/ 10 w 12"/>
                    <a:gd name="T1" fmla="*/ 1 h 5"/>
                    <a:gd name="T2" fmla="*/ 3 w 12"/>
                    <a:gd name="T3" fmla="*/ 0 h 5"/>
                    <a:gd name="T4" fmla="*/ 2 w 12"/>
                    <a:gd name="T5" fmla="*/ 4 h 5"/>
                    <a:gd name="T6" fmla="*/ 9 w 12"/>
                    <a:gd name="T7" fmla="*/ 5 h 5"/>
                    <a:gd name="T8" fmla="*/ 10 w 12"/>
                    <a:gd name="T9" fmla="*/ 1 h 5"/>
                  </a:gdLst>
                  <a:ahLst/>
                  <a:cxnLst>
                    <a:cxn ang="0">
                      <a:pos x="T0" y="T1"/>
                    </a:cxn>
                    <a:cxn ang="0">
                      <a:pos x="T2" y="T3"/>
                    </a:cxn>
                    <a:cxn ang="0">
                      <a:pos x="T4" y="T5"/>
                    </a:cxn>
                    <a:cxn ang="0">
                      <a:pos x="T6" y="T7"/>
                    </a:cxn>
                    <a:cxn ang="0">
                      <a:pos x="T8" y="T9"/>
                    </a:cxn>
                  </a:cxnLst>
                  <a:rect l="0" t="0" r="r" b="b"/>
                  <a:pathLst>
                    <a:path w="12" h="5">
                      <a:moveTo>
                        <a:pt x="10" y="1"/>
                      </a:moveTo>
                      <a:cubicBezTo>
                        <a:pt x="8" y="1"/>
                        <a:pt x="5" y="0"/>
                        <a:pt x="3" y="0"/>
                      </a:cubicBezTo>
                      <a:cubicBezTo>
                        <a:pt x="0" y="0"/>
                        <a:pt x="0" y="4"/>
                        <a:pt x="2" y="4"/>
                      </a:cubicBezTo>
                      <a:cubicBezTo>
                        <a:pt x="5" y="4"/>
                        <a:pt x="7" y="5"/>
                        <a:pt x="9" y="5"/>
                      </a:cubicBezTo>
                      <a:cubicBezTo>
                        <a:pt x="12" y="5"/>
                        <a:pt x="12" y="1"/>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2" name="Freeform: Shape 11741"/>
                <p:cNvSpPr/>
                <p:nvPr/>
              </p:nvSpPr>
              <p:spPr bwMode="auto">
                <a:xfrm>
                  <a:off x="5767" y="1988"/>
                  <a:ext cx="22" cy="12"/>
                </a:xfrm>
                <a:custGeom>
                  <a:avLst/>
                  <a:gdLst>
                    <a:gd name="T0" fmla="*/ 12 w 15"/>
                    <a:gd name="T1" fmla="*/ 4 h 8"/>
                    <a:gd name="T2" fmla="*/ 5 w 15"/>
                    <a:gd name="T3" fmla="*/ 2 h 8"/>
                    <a:gd name="T4" fmla="*/ 2 w 15"/>
                    <a:gd name="T5" fmla="*/ 5 h 8"/>
                    <a:gd name="T6" fmla="*/ 12 w 15"/>
                    <a:gd name="T7" fmla="*/ 8 h 8"/>
                    <a:gd name="T8" fmla="*/ 12 w 15"/>
                    <a:gd name="T9" fmla="*/ 4 h 8"/>
                  </a:gdLst>
                  <a:ahLst/>
                  <a:cxnLst>
                    <a:cxn ang="0">
                      <a:pos x="T0" y="T1"/>
                    </a:cxn>
                    <a:cxn ang="0">
                      <a:pos x="T2" y="T3"/>
                    </a:cxn>
                    <a:cxn ang="0">
                      <a:pos x="T4" y="T5"/>
                    </a:cxn>
                    <a:cxn ang="0">
                      <a:pos x="T6" y="T7"/>
                    </a:cxn>
                    <a:cxn ang="0">
                      <a:pos x="T8" y="T9"/>
                    </a:cxn>
                  </a:cxnLst>
                  <a:rect l="0" t="0" r="r" b="b"/>
                  <a:pathLst>
                    <a:path w="15" h="8">
                      <a:moveTo>
                        <a:pt x="12" y="4"/>
                      </a:moveTo>
                      <a:cubicBezTo>
                        <a:pt x="9" y="4"/>
                        <a:pt x="7" y="3"/>
                        <a:pt x="5" y="2"/>
                      </a:cubicBezTo>
                      <a:cubicBezTo>
                        <a:pt x="3" y="0"/>
                        <a:pt x="0" y="3"/>
                        <a:pt x="2" y="5"/>
                      </a:cubicBezTo>
                      <a:cubicBezTo>
                        <a:pt x="5" y="7"/>
                        <a:pt x="9" y="8"/>
                        <a:pt x="12" y="8"/>
                      </a:cubicBezTo>
                      <a:cubicBezTo>
                        <a:pt x="15" y="8"/>
                        <a:pt x="14" y="4"/>
                        <a:pt x="12"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3" name="Freeform: Shape 11742"/>
                <p:cNvSpPr/>
                <p:nvPr/>
              </p:nvSpPr>
              <p:spPr bwMode="auto">
                <a:xfrm>
                  <a:off x="5768" y="2004"/>
                  <a:ext cx="22" cy="10"/>
                </a:xfrm>
                <a:custGeom>
                  <a:avLst/>
                  <a:gdLst>
                    <a:gd name="T0" fmla="*/ 12 w 15"/>
                    <a:gd name="T1" fmla="*/ 3 h 7"/>
                    <a:gd name="T2" fmla="*/ 3 w 15"/>
                    <a:gd name="T3" fmla="*/ 0 h 7"/>
                    <a:gd name="T4" fmla="*/ 2 w 15"/>
                    <a:gd name="T5" fmla="*/ 4 h 7"/>
                    <a:gd name="T6" fmla="*/ 12 w 15"/>
                    <a:gd name="T7" fmla="*/ 7 h 7"/>
                    <a:gd name="T8" fmla="*/ 12 w 15"/>
                    <a:gd name="T9" fmla="*/ 3 h 7"/>
                  </a:gdLst>
                  <a:ahLst/>
                  <a:cxnLst>
                    <a:cxn ang="0">
                      <a:pos x="T0" y="T1"/>
                    </a:cxn>
                    <a:cxn ang="0">
                      <a:pos x="T2" y="T3"/>
                    </a:cxn>
                    <a:cxn ang="0">
                      <a:pos x="T4" y="T5"/>
                    </a:cxn>
                    <a:cxn ang="0">
                      <a:pos x="T6" y="T7"/>
                    </a:cxn>
                    <a:cxn ang="0">
                      <a:pos x="T8" y="T9"/>
                    </a:cxn>
                  </a:cxnLst>
                  <a:rect l="0" t="0" r="r" b="b"/>
                  <a:pathLst>
                    <a:path w="15" h="7">
                      <a:moveTo>
                        <a:pt x="12" y="3"/>
                      </a:moveTo>
                      <a:cubicBezTo>
                        <a:pt x="9" y="3"/>
                        <a:pt x="6" y="1"/>
                        <a:pt x="3" y="0"/>
                      </a:cubicBezTo>
                      <a:cubicBezTo>
                        <a:pt x="1" y="0"/>
                        <a:pt x="0" y="3"/>
                        <a:pt x="2" y="4"/>
                      </a:cubicBezTo>
                      <a:cubicBezTo>
                        <a:pt x="5" y="5"/>
                        <a:pt x="8" y="6"/>
                        <a:pt x="12" y="7"/>
                      </a:cubicBezTo>
                      <a:cubicBezTo>
                        <a:pt x="14" y="7"/>
                        <a:pt x="15" y="3"/>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4" name="Freeform: Shape 11743"/>
                <p:cNvSpPr/>
                <p:nvPr/>
              </p:nvSpPr>
              <p:spPr bwMode="auto">
                <a:xfrm>
                  <a:off x="5759" y="2014"/>
                  <a:ext cx="20" cy="9"/>
                </a:xfrm>
                <a:custGeom>
                  <a:avLst/>
                  <a:gdLst>
                    <a:gd name="T0" fmla="*/ 10 w 13"/>
                    <a:gd name="T1" fmla="*/ 2 h 6"/>
                    <a:gd name="T2" fmla="*/ 3 w 13"/>
                    <a:gd name="T3" fmla="*/ 1 h 6"/>
                    <a:gd name="T4" fmla="*/ 2 w 13"/>
                    <a:gd name="T5" fmla="*/ 4 h 6"/>
                    <a:gd name="T6" fmla="*/ 11 w 13"/>
                    <a:gd name="T7" fmla="*/ 6 h 6"/>
                    <a:gd name="T8" fmla="*/ 10 w 13"/>
                    <a:gd name="T9" fmla="*/ 2 h 6"/>
                  </a:gdLst>
                  <a:ahLst/>
                  <a:cxnLst>
                    <a:cxn ang="0">
                      <a:pos x="T0" y="T1"/>
                    </a:cxn>
                    <a:cxn ang="0">
                      <a:pos x="T2" y="T3"/>
                    </a:cxn>
                    <a:cxn ang="0">
                      <a:pos x="T4" y="T5"/>
                    </a:cxn>
                    <a:cxn ang="0">
                      <a:pos x="T6" y="T7"/>
                    </a:cxn>
                    <a:cxn ang="0">
                      <a:pos x="T8" y="T9"/>
                    </a:cxn>
                  </a:cxnLst>
                  <a:rect l="0" t="0" r="r" b="b"/>
                  <a:pathLst>
                    <a:path w="13" h="6">
                      <a:moveTo>
                        <a:pt x="10" y="2"/>
                      </a:moveTo>
                      <a:cubicBezTo>
                        <a:pt x="8" y="3"/>
                        <a:pt x="5" y="2"/>
                        <a:pt x="3" y="1"/>
                      </a:cubicBezTo>
                      <a:cubicBezTo>
                        <a:pt x="1" y="0"/>
                        <a:pt x="0" y="3"/>
                        <a:pt x="2" y="4"/>
                      </a:cubicBezTo>
                      <a:cubicBezTo>
                        <a:pt x="4" y="6"/>
                        <a:pt x="8" y="6"/>
                        <a:pt x="11" y="6"/>
                      </a:cubicBezTo>
                      <a:cubicBezTo>
                        <a:pt x="13" y="6"/>
                        <a:pt x="13" y="2"/>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5" name="Freeform: Shape 11744"/>
                <p:cNvSpPr/>
                <p:nvPr/>
              </p:nvSpPr>
              <p:spPr bwMode="auto">
                <a:xfrm>
                  <a:off x="5748" y="2032"/>
                  <a:ext cx="23" cy="9"/>
                </a:xfrm>
                <a:custGeom>
                  <a:avLst/>
                  <a:gdLst>
                    <a:gd name="T0" fmla="*/ 13 w 16"/>
                    <a:gd name="T1" fmla="*/ 1 h 6"/>
                    <a:gd name="T2" fmla="*/ 4 w 16"/>
                    <a:gd name="T3" fmla="*/ 1 h 6"/>
                    <a:gd name="T4" fmla="*/ 3 w 16"/>
                    <a:gd name="T5" fmla="*/ 4 h 6"/>
                    <a:gd name="T6" fmla="*/ 13 w 16"/>
                    <a:gd name="T7" fmla="*/ 5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2"/>
                        <a:pt x="6" y="2"/>
                        <a:pt x="4" y="1"/>
                      </a:cubicBezTo>
                      <a:cubicBezTo>
                        <a:pt x="2" y="0"/>
                        <a:pt x="0" y="3"/>
                        <a:pt x="3" y="4"/>
                      </a:cubicBezTo>
                      <a:cubicBezTo>
                        <a:pt x="6" y="6"/>
                        <a:pt x="10" y="6"/>
                        <a:pt x="13" y="5"/>
                      </a:cubicBezTo>
                      <a:cubicBezTo>
                        <a:pt x="16" y="5"/>
                        <a:pt x="15"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6" name="Freeform: Shape 11745"/>
                <p:cNvSpPr/>
                <p:nvPr/>
              </p:nvSpPr>
              <p:spPr bwMode="auto">
                <a:xfrm>
                  <a:off x="5740" y="2048"/>
                  <a:ext cx="19" cy="8"/>
                </a:xfrm>
                <a:custGeom>
                  <a:avLst/>
                  <a:gdLst>
                    <a:gd name="T0" fmla="*/ 11 w 13"/>
                    <a:gd name="T1" fmla="*/ 0 h 5"/>
                    <a:gd name="T2" fmla="*/ 2 w 13"/>
                    <a:gd name="T3" fmla="*/ 1 h 5"/>
                    <a:gd name="T4" fmla="*/ 3 w 13"/>
                    <a:gd name="T5" fmla="*/ 5 h 5"/>
                    <a:gd name="T6" fmla="*/ 11 w 13"/>
                    <a:gd name="T7" fmla="*/ 4 h 5"/>
                    <a:gd name="T8" fmla="*/ 11 w 13"/>
                    <a:gd name="T9" fmla="*/ 0 h 5"/>
                  </a:gdLst>
                  <a:ahLst/>
                  <a:cxnLst>
                    <a:cxn ang="0">
                      <a:pos x="T0" y="T1"/>
                    </a:cxn>
                    <a:cxn ang="0">
                      <a:pos x="T2" y="T3"/>
                    </a:cxn>
                    <a:cxn ang="0">
                      <a:pos x="T4" y="T5"/>
                    </a:cxn>
                    <a:cxn ang="0">
                      <a:pos x="T6" y="T7"/>
                    </a:cxn>
                    <a:cxn ang="0">
                      <a:pos x="T8" y="T9"/>
                    </a:cxn>
                  </a:cxnLst>
                  <a:rect l="0" t="0" r="r" b="b"/>
                  <a:pathLst>
                    <a:path w="13" h="5">
                      <a:moveTo>
                        <a:pt x="11" y="0"/>
                      </a:moveTo>
                      <a:cubicBezTo>
                        <a:pt x="8" y="0"/>
                        <a:pt x="5" y="1"/>
                        <a:pt x="2" y="1"/>
                      </a:cubicBezTo>
                      <a:cubicBezTo>
                        <a:pt x="0" y="1"/>
                        <a:pt x="0" y="5"/>
                        <a:pt x="3" y="5"/>
                      </a:cubicBezTo>
                      <a:cubicBezTo>
                        <a:pt x="5" y="5"/>
                        <a:pt x="8" y="4"/>
                        <a:pt x="11" y="4"/>
                      </a:cubicBezTo>
                      <a:cubicBezTo>
                        <a:pt x="13" y="4"/>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7" name="Freeform: Shape 11746"/>
                <p:cNvSpPr/>
                <p:nvPr/>
              </p:nvSpPr>
              <p:spPr bwMode="auto">
                <a:xfrm>
                  <a:off x="5774" y="2048"/>
                  <a:ext cx="18" cy="6"/>
                </a:xfrm>
                <a:custGeom>
                  <a:avLst/>
                  <a:gdLst>
                    <a:gd name="T0" fmla="*/ 9 w 12"/>
                    <a:gd name="T1" fmla="*/ 0 h 4"/>
                    <a:gd name="T2" fmla="*/ 3 w 12"/>
                    <a:gd name="T3" fmla="*/ 0 h 4"/>
                    <a:gd name="T4" fmla="*/ 3 w 12"/>
                    <a:gd name="T5" fmla="*/ 4 h 4"/>
                    <a:gd name="T6" fmla="*/ 9 w 12"/>
                    <a:gd name="T7" fmla="*/ 4 h 4"/>
                    <a:gd name="T8" fmla="*/ 9 w 12"/>
                    <a:gd name="T9" fmla="*/ 0 h 4"/>
                  </a:gdLst>
                  <a:ahLst/>
                  <a:cxnLst>
                    <a:cxn ang="0">
                      <a:pos x="T0" y="T1"/>
                    </a:cxn>
                    <a:cxn ang="0">
                      <a:pos x="T2" y="T3"/>
                    </a:cxn>
                    <a:cxn ang="0">
                      <a:pos x="T4" y="T5"/>
                    </a:cxn>
                    <a:cxn ang="0">
                      <a:pos x="T6" y="T7"/>
                    </a:cxn>
                    <a:cxn ang="0">
                      <a:pos x="T8" y="T9"/>
                    </a:cxn>
                  </a:cxnLst>
                  <a:rect l="0" t="0" r="r" b="b"/>
                  <a:pathLst>
                    <a:path w="12" h="4">
                      <a:moveTo>
                        <a:pt x="9" y="0"/>
                      </a:moveTo>
                      <a:cubicBezTo>
                        <a:pt x="7" y="0"/>
                        <a:pt x="5" y="0"/>
                        <a:pt x="3" y="0"/>
                      </a:cubicBezTo>
                      <a:cubicBezTo>
                        <a:pt x="1" y="0"/>
                        <a:pt x="0" y="4"/>
                        <a:pt x="3" y="4"/>
                      </a:cubicBezTo>
                      <a:cubicBezTo>
                        <a:pt x="5" y="4"/>
                        <a:pt x="7" y="4"/>
                        <a:pt x="9" y="4"/>
                      </a:cubicBezTo>
                      <a:cubicBezTo>
                        <a:pt x="12" y="4"/>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8" name="Freeform: Shape 11747"/>
                <p:cNvSpPr/>
                <p:nvPr/>
              </p:nvSpPr>
              <p:spPr bwMode="auto">
                <a:xfrm>
                  <a:off x="5784" y="2034"/>
                  <a:ext cx="18" cy="11"/>
                </a:xfrm>
                <a:custGeom>
                  <a:avLst/>
                  <a:gdLst>
                    <a:gd name="T0" fmla="*/ 9 w 12"/>
                    <a:gd name="T1" fmla="*/ 3 h 8"/>
                    <a:gd name="T2" fmla="*/ 4 w 12"/>
                    <a:gd name="T3" fmla="*/ 2 h 8"/>
                    <a:gd name="T4" fmla="*/ 1 w 12"/>
                    <a:gd name="T5" fmla="*/ 5 h 8"/>
                    <a:gd name="T6" fmla="*/ 10 w 12"/>
                    <a:gd name="T7" fmla="*/ 7 h 8"/>
                    <a:gd name="T8" fmla="*/ 9 w 12"/>
                    <a:gd name="T9" fmla="*/ 3 h 8"/>
                  </a:gdLst>
                  <a:ahLst/>
                  <a:cxnLst>
                    <a:cxn ang="0">
                      <a:pos x="T0" y="T1"/>
                    </a:cxn>
                    <a:cxn ang="0">
                      <a:pos x="T2" y="T3"/>
                    </a:cxn>
                    <a:cxn ang="0">
                      <a:pos x="T4" y="T5"/>
                    </a:cxn>
                    <a:cxn ang="0">
                      <a:pos x="T6" y="T7"/>
                    </a:cxn>
                    <a:cxn ang="0">
                      <a:pos x="T8" y="T9"/>
                    </a:cxn>
                  </a:cxnLst>
                  <a:rect l="0" t="0" r="r" b="b"/>
                  <a:pathLst>
                    <a:path w="12" h="8">
                      <a:moveTo>
                        <a:pt x="9" y="3"/>
                      </a:moveTo>
                      <a:cubicBezTo>
                        <a:pt x="7" y="4"/>
                        <a:pt x="5" y="3"/>
                        <a:pt x="4" y="2"/>
                      </a:cubicBezTo>
                      <a:cubicBezTo>
                        <a:pt x="2" y="0"/>
                        <a:pt x="0" y="3"/>
                        <a:pt x="1" y="5"/>
                      </a:cubicBezTo>
                      <a:cubicBezTo>
                        <a:pt x="4" y="7"/>
                        <a:pt x="7" y="8"/>
                        <a:pt x="10" y="7"/>
                      </a:cubicBezTo>
                      <a:cubicBezTo>
                        <a:pt x="12" y="7"/>
                        <a:pt x="12" y="3"/>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9" name="Freeform: Shape 11748"/>
                <p:cNvSpPr/>
                <p:nvPr/>
              </p:nvSpPr>
              <p:spPr bwMode="auto">
                <a:xfrm>
                  <a:off x="5790" y="2016"/>
                  <a:ext cx="25" cy="13"/>
                </a:xfrm>
                <a:custGeom>
                  <a:avLst/>
                  <a:gdLst>
                    <a:gd name="T0" fmla="*/ 14 w 17"/>
                    <a:gd name="T1" fmla="*/ 5 h 9"/>
                    <a:gd name="T2" fmla="*/ 4 w 17"/>
                    <a:gd name="T3" fmla="*/ 1 h 9"/>
                    <a:gd name="T4" fmla="*/ 2 w 17"/>
                    <a:gd name="T5" fmla="*/ 4 h 9"/>
                    <a:gd name="T6" fmla="*/ 14 w 17"/>
                    <a:gd name="T7" fmla="*/ 9 h 9"/>
                    <a:gd name="T8" fmla="*/ 14 w 17"/>
                    <a:gd name="T9" fmla="*/ 5 h 9"/>
                  </a:gdLst>
                  <a:ahLst/>
                  <a:cxnLst>
                    <a:cxn ang="0">
                      <a:pos x="T0" y="T1"/>
                    </a:cxn>
                    <a:cxn ang="0">
                      <a:pos x="T2" y="T3"/>
                    </a:cxn>
                    <a:cxn ang="0">
                      <a:pos x="T4" y="T5"/>
                    </a:cxn>
                    <a:cxn ang="0">
                      <a:pos x="T6" y="T7"/>
                    </a:cxn>
                    <a:cxn ang="0">
                      <a:pos x="T8" y="T9"/>
                    </a:cxn>
                  </a:cxnLst>
                  <a:rect l="0" t="0" r="r" b="b"/>
                  <a:pathLst>
                    <a:path w="17" h="9">
                      <a:moveTo>
                        <a:pt x="14" y="5"/>
                      </a:moveTo>
                      <a:cubicBezTo>
                        <a:pt x="11" y="5"/>
                        <a:pt x="7" y="2"/>
                        <a:pt x="4" y="1"/>
                      </a:cubicBezTo>
                      <a:cubicBezTo>
                        <a:pt x="1" y="0"/>
                        <a:pt x="0" y="3"/>
                        <a:pt x="2" y="4"/>
                      </a:cubicBezTo>
                      <a:cubicBezTo>
                        <a:pt x="6" y="6"/>
                        <a:pt x="10" y="9"/>
                        <a:pt x="14" y="9"/>
                      </a:cubicBezTo>
                      <a:cubicBezTo>
                        <a:pt x="17" y="8"/>
                        <a:pt x="16" y="4"/>
                        <a:pt x="14"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0" name="Freeform: Shape 11749"/>
                <p:cNvSpPr/>
                <p:nvPr/>
              </p:nvSpPr>
              <p:spPr bwMode="auto">
                <a:xfrm>
                  <a:off x="5801" y="2003"/>
                  <a:ext cx="20" cy="14"/>
                </a:xfrm>
                <a:custGeom>
                  <a:avLst/>
                  <a:gdLst>
                    <a:gd name="T0" fmla="*/ 12 w 14"/>
                    <a:gd name="T1" fmla="*/ 6 h 10"/>
                    <a:gd name="T2" fmla="*/ 3 w 14"/>
                    <a:gd name="T3" fmla="*/ 2 h 10"/>
                    <a:gd name="T4" fmla="*/ 2 w 14"/>
                    <a:gd name="T5" fmla="*/ 5 h 10"/>
                    <a:gd name="T6" fmla="*/ 10 w 14"/>
                    <a:gd name="T7" fmla="*/ 9 h 10"/>
                    <a:gd name="T8" fmla="*/ 12 w 14"/>
                    <a:gd name="T9" fmla="*/ 6 h 10"/>
                  </a:gdLst>
                  <a:ahLst/>
                  <a:cxnLst>
                    <a:cxn ang="0">
                      <a:pos x="T0" y="T1"/>
                    </a:cxn>
                    <a:cxn ang="0">
                      <a:pos x="T2" y="T3"/>
                    </a:cxn>
                    <a:cxn ang="0">
                      <a:pos x="T4" y="T5"/>
                    </a:cxn>
                    <a:cxn ang="0">
                      <a:pos x="T6" y="T7"/>
                    </a:cxn>
                    <a:cxn ang="0">
                      <a:pos x="T8" y="T9"/>
                    </a:cxn>
                  </a:cxnLst>
                  <a:rect l="0" t="0" r="r" b="b"/>
                  <a:pathLst>
                    <a:path w="14" h="10">
                      <a:moveTo>
                        <a:pt x="12" y="6"/>
                      </a:moveTo>
                      <a:cubicBezTo>
                        <a:pt x="9" y="5"/>
                        <a:pt x="6" y="3"/>
                        <a:pt x="3" y="2"/>
                      </a:cubicBezTo>
                      <a:cubicBezTo>
                        <a:pt x="1" y="0"/>
                        <a:pt x="0" y="4"/>
                        <a:pt x="2" y="5"/>
                      </a:cubicBezTo>
                      <a:cubicBezTo>
                        <a:pt x="5" y="7"/>
                        <a:pt x="7" y="8"/>
                        <a:pt x="10" y="9"/>
                      </a:cubicBezTo>
                      <a:cubicBezTo>
                        <a:pt x="13" y="10"/>
                        <a:pt x="14" y="7"/>
                        <a:pt x="12"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1" name="Freeform: Shape 11750"/>
                <p:cNvSpPr/>
                <p:nvPr/>
              </p:nvSpPr>
              <p:spPr bwMode="auto">
                <a:xfrm>
                  <a:off x="5817" y="2035"/>
                  <a:ext cx="18" cy="15"/>
                </a:xfrm>
                <a:custGeom>
                  <a:avLst/>
                  <a:gdLst>
                    <a:gd name="T0" fmla="*/ 10 w 12"/>
                    <a:gd name="T1" fmla="*/ 6 h 10"/>
                    <a:gd name="T2" fmla="*/ 4 w 12"/>
                    <a:gd name="T3" fmla="*/ 2 h 10"/>
                    <a:gd name="T4" fmla="*/ 1 w 12"/>
                    <a:gd name="T5" fmla="*/ 4 h 10"/>
                    <a:gd name="T6" fmla="*/ 9 w 12"/>
                    <a:gd name="T7" fmla="*/ 10 h 10"/>
                    <a:gd name="T8" fmla="*/ 10 w 12"/>
                    <a:gd name="T9" fmla="*/ 6 h 10"/>
                  </a:gdLst>
                  <a:ahLst/>
                  <a:cxnLst>
                    <a:cxn ang="0">
                      <a:pos x="T0" y="T1"/>
                    </a:cxn>
                    <a:cxn ang="0">
                      <a:pos x="T2" y="T3"/>
                    </a:cxn>
                    <a:cxn ang="0">
                      <a:pos x="T4" y="T5"/>
                    </a:cxn>
                    <a:cxn ang="0">
                      <a:pos x="T6" y="T7"/>
                    </a:cxn>
                    <a:cxn ang="0">
                      <a:pos x="T8" y="T9"/>
                    </a:cxn>
                  </a:cxnLst>
                  <a:rect l="0" t="0" r="r" b="b"/>
                  <a:pathLst>
                    <a:path w="12" h="10">
                      <a:moveTo>
                        <a:pt x="10" y="6"/>
                      </a:moveTo>
                      <a:cubicBezTo>
                        <a:pt x="7" y="6"/>
                        <a:pt x="6" y="4"/>
                        <a:pt x="4" y="2"/>
                      </a:cubicBezTo>
                      <a:cubicBezTo>
                        <a:pt x="3" y="0"/>
                        <a:pt x="0" y="2"/>
                        <a:pt x="1" y="4"/>
                      </a:cubicBezTo>
                      <a:cubicBezTo>
                        <a:pt x="3" y="7"/>
                        <a:pt x="6" y="9"/>
                        <a:pt x="9" y="10"/>
                      </a:cubicBezTo>
                      <a:cubicBezTo>
                        <a:pt x="11" y="10"/>
                        <a:pt x="12" y="6"/>
                        <a:pt x="10"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2" name="Freeform: Shape 11751"/>
                <p:cNvSpPr/>
                <p:nvPr/>
              </p:nvSpPr>
              <p:spPr bwMode="auto">
                <a:xfrm>
                  <a:off x="5804" y="2051"/>
                  <a:ext cx="22" cy="12"/>
                </a:xfrm>
                <a:custGeom>
                  <a:avLst/>
                  <a:gdLst>
                    <a:gd name="T0" fmla="*/ 13 w 15"/>
                    <a:gd name="T1" fmla="*/ 4 h 8"/>
                    <a:gd name="T2" fmla="*/ 3 w 15"/>
                    <a:gd name="T3" fmla="*/ 1 h 8"/>
                    <a:gd name="T4" fmla="*/ 3 w 15"/>
                    <a:gd name="T5" fmla="*/ 4 h 8"/>
                    <a:gd name="T6" fmla="*/ 12 w 15"/>
                    <a:gd name="T7" fmla="*/ 7 h 8"/>
                    <a:gd name="T8" fmla="*/ 13 w 15"/>
                    <a:gd name="T9" fmla="*/ 4 h 8"/>
                  </a:gdLst>
                  <a:ahLst/>
                  <a:cxnLst>
                    <a:cxn ang="0">
                      <a:pos x="T0" y="T1"/>
                    </a:cxn>
                    <a:cxn ang="0">
                      <a:pos x="T2" y="T3"/>
                    </a:cxn>
                    <a:cxn ang="0">
                      <a:pos x="T4" y="T5"/>
                    </a:cxn>
                    <a:cxn ang="0">
                      <a:pos x="T6" y="T7"/>
                    </a:cxn>
                    <a:cxn ang="0">
                      <a:pos x="T8" y="T9"/>
                    </a:cxn>
                  </a:cxnLst>
                  <a:rect l="0" t="0" r="r" b="b"/>
                  <a:pathLst>
                    <a:path w="15" h="8">
                      <a:moveTo>
                        <a:pt x="13" y="4"/>
                      </a:moveTo>
                      <a:cubicBezTo>
                        <a:pt x="10" y="3"/>
                        <a:pt x="7" y="1"/>
                        <a:pt x="3" y="1"/>
                      </a:cubicBezTo>
                      <a:cubicBezTo>
                        <a:pt x="1" y="0"/>
                        <a:pt x="0" y="4"/>
                        <a:pt x="3" y="4"/>
                      </a:cubicBezTo>
                      <a:cubicBezTo>
                        <a:pt x="6" y="5"/>
                        <a:pt x="9" y="7"/>
                        <a:pt x="12" y="7"/>
                      </a:cubicBezTo>
                      <a:cubicBezTo>
                        <a:pt x="15" y="8"/>
                        <a:pt x="15" y="4"/>
                        <a:pt x="13"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3" name="Freeform: Shape 11752"/>
                <p:cNvSpPr/>
                <p:nvPr/>
              </p:nvSpPr>
              <p:spPr bwMode="auto">
                <a:xfrm>
                  <a:off x="5829" y="2059"/>
                  <a:ext cx="17" cy="17"/>
                </a:xfrm>
                <a:custGeom>
                  <a:avLst/>
                  <a:gdLst>
                    <a:gd name="T0" fmla="*/ 10 w 12"/>
                    <a:gd name="T1" fmla="*/ 8 h 12"/>
                    <a:gd name="T2" fmla="*/ 10 w 12"/>
                    <a:gd name="T3" fmla="*/ 8 h 12"/>
                    <a:gd name="T4" fmla="*/ 9 w 12"/>
                    <a:gd name="T5" fmla="*/ 7 h 12"/>
                    <a:gd name="T6" fmla="*/ 7 w 12"/>
                    <a:gd name="T7" fmla="*/ 6 h 12"/>
                    <a:gd name="T8" fmla="*/ 4 w 12"/>
                    <a:gd name="T9" fmla="*/ 2 h 12"/>
                    <a:gd name="T10" fmla="*/ 1 w 12"/>
                    <a:gd name="T11" fmla="*/ 4 h 12"/>
                    <a:gd name="T12" fmla="*/ 5 w 12"/>
                    <a:gd name="T13" fmla="*/ 9 h 12"/>
                    <a:gd name="T14" fmla="*/ 10 w 12"/>
                    <a:gd name="T15" fmla="*/ 11 h 12"/>
                    <a:gd name="T16" fmla="*/ 10 w 12"/>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10" y="8"/>
                      </a:moveTo>
                      <a:cubicBezTo>
                        <a:pt x="10" y="8"/>
                        <a:pt x="10" y="8"/>
                        <a:pt x="10" y="8"/>
                      </a:cubicBezTo>
                      <a:cubicBezTo>
                        <a:pt x="10" y="7"/>
                        <a:pt x="9" y="7"/>
                        <a:pt x="9" y="7"/>
                      </a:cubicBezTo>
                      <a:cubicBezTo>
                        <a:pt x="8" y="7"/>
                        <a:pt x="8" y="6"/>
                        <a:pt x="7" y="6"/>
                      </a:cubicBezTo>
                      <a:cubicBezTo>
                        <a:pt x="6" y="5"/>
                        <a:pt x="5" y="4"/>
                        <a:pt x="4" y="2"/>
                      </a:cubicBezTo>
                      <a:cubicBezTo>
                        <a:pt x="3" y="0"/>
                        <a:pt x="0" y="1"/>
                        <a:pt x="1" y="4"/>
                      </a:cubicBezTo>
                      <a:cubicBezTo>
                        <a:pt x="1" y="6"/>
                        <a:pt x="3" y="7"/>
                        <a:pt x="5" y="9"/>
                      </a:cubicBezTo>
                      <a:cubicBezTo>
                        <a:pt x="6" y="10"/>
                        <a:pt x="8" y="12"/>
                        <a:pt x="10" y="11"/>
                      </a:cubicBezTo>
                      <a:cubicBezTo>
                        <a:pt x="12" y="11"/>
                        <a:pt x="12" y="7"/>
                        <a:pt x="10"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4" name="Freeform: Shape 11753"/>
                <p:cNvSpPr/>
                <p:nvPr/>
              </p:nvSpPr>
              <p:spPr bwMode="auto">
                <a:xfrm>
                  <a:off x="5840" y="2054"/>
                  <a:ext cx="20" cy="19"/>
                </a:xfrm>
                <a:custGeom>
                  <a:avLst/>
                  <a:gdLst>
                    <a:gd name="T0" fmla="*/ 11 w 13"/>
                    <a:gd name="T1" fmla="*/ 9 h 13"/>
                    <a:gd name="T2" fmla="*/ 8 w 13"/>
                    <a:gd name="T3" fmla="*/ 6 h 13"/>
                    <a:gd name="T4" fmla="*/ 5 w 13"/>
                    <a:gd name="T5" fmla="*/ 2 h 13"/>
                    <a:gd name="T6" fmla="*/ 2 w 13"/>
                    <a:gd name="T7" fmla="*/ 4 h 13"/>
                    <a:gd name="T8" fmla="*/ 9 w 13"/>
                    <a:gd name="T9" fmla="*/ 12 h 13"/>
                    <a:gd name="T10" fmla="*/ 11 w 13"/>
                    <a:gd name="T11" fmla="*/ 9 h 13"/>
                  </a:gdLst>
                  <a:ahLst/>
                  <a:cxnLst>
                    <a:cxn ang="0">
                      <a:pos x="T0" y="T1"/>
                    </a:cxn>
                    <a:cxn ang="0">
                      <a:pos x="T2" y="T3"/>
                    </a:cxn>
                    <a:cxn ang="0">
                      <a:pos x="T4" y="T5"/>
                    </a:cxn>
                    <a:cxn ang="0">
                      <a:pos x="T6" y="T7"/>
                    </a:cxn>
                    <a:cxn ang="0">
                      <a:pos x="T8" y="T9"/>
                    </a:cxn>
                    <a:cxn ang="0">
                      <a:pos x="T10" y="T11"/>
                    </a:cxn>
                  </a:cxnLst>
                  <a:rect l="0" t="0" r="r" b="b"/>
                  <a:pathLst>
                    <a:path w="13" h="13">
                      <a:moveTo>
                        <a:pt x="11" y="9"/>
                      </a:moveTo>
                      <a:cubicBezTo>
                        <a:pt x="10" y="8"/>
                        <a:pt x="9" y="7"/>
                        <a:pt x="8" y="6"/>
                      </a:cubicBezTo>
                      <a:cubicBezTo>
                        <a:pt x="7" y="5"/>
                        <a:pt x="6" y="3"/>
                        <a:pt x="5" y="2"/>
                      </a:cubicBezTo>
                      <a:cubicBezTo>
                        <a:pt x="3" y="0"/>
                        <a:pt x="0" y="2"/>
                        <a:pt x="2" y="4"/>
                      </a:cubicBezTo>
                      <a:cubicBezTo>
                        <a:pt x="4" y="7"/>
                        <a:pt x="6" y="11"/>
                        <a:pt x="9" y="12"/>
                      </a:cubicBezTo>
                      <a:cubicBezTo>
                        <a:pt x="12" y="13"/>
                        <a:pt x="13" y="10"/>
                        <a:pt x="11"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5" name="Freeform: Shape 11754"/>
                <p:cNvSpPr/>
                <p:nvPr/>
              </p:nvSpPr>
              <p:spPr bwMode="auto">
                <a:xfrm>
                  <a:off x="5829" y="2026"/>
                  <a:ext cx="16" cy="12"/>
                </a:xfrm>
                <a:custGeom>
                  <a:avLst/>
                  <a:gdLst>
                    <a:gd name="T0" fmla="*/ 9 w 11"/>
                    <a:gd name="T1" fmla="*/ 4 h 8"/>
                    <a:gd name="T2" fmla="*/ 4 w 11"/>
                    <a:gd name="T3" fmla="*/ 1 h 8"/>
                    <a:gd name="T4" fmla="*/ 1 w 11"/>
                    <a:gd name="T5" fmla="*/ 4 h 8"/>
                    <a:gd name="T6" fmla="*/ 8 w 11"/>
                    <a:gd name="T7" fmla="*/ 8 h 8"/>
                    <a:gd name="T8" fmla="*/ 9 w 11"/>
                    <a:gd name="T9" fmla="*/ 4 h 8"/>
                  </a:gdLst>
                  <a:ahLst/>
                  <a:cxnLst>
                    <a:cxn ang="0">
                      <a:pos x="T0" y="T1"/>
                    </a:cxn>
                    <a:cxn ang="0">
                      <a:pos x="T2" y="T3"/>
                    </a:cxn>
                    <a:cxn ang="0">
                      <a:pos x="T4" y="T5"/>
                    </a:cxn>
                    <a:cxn ang="0">
                      <a:pos x="T6" y="T7"/>
                    </a:cxn>
                    <a:cxn ang="0">
                      <a:pos x="T8" y="T9"/>
                    </a:cxn>
                  </a:cxnLst>
                  <a:rect l="0" t="0" r="r" b="b"/>
                  <a:pathLst>
                    <a:path w="11" h="8">
                      <a:moveTo>
                        <a:pt x="9" y="4"/>
                      </a:moveTo>
                      <a:cubicBezTo>
                        <a:pt x="7" y="4"/>
                        <a:pt x="5" y="3"/>
                        <a:pt x="4" y="1"/>
                      </a:cubicBezTo>
                      <a:cubicBezTo>
                        <a:pt x="2" y="0"/>
                        <a:pt x="0" y="3"/>
                        <a:pt x="1" y="4"/>
                      </a:cubicBezTo>
                      <a:cubicBezTo>
                        <a:pt x="3" y="6"/>
                        <a:pt x="6" y="8"/>
                        <a:pt x="8" y="8"/>
                      </a:cubicBezTo>
                      <a:cubicBezTo>
                        <a:pt x="10" y="8"/>
                        <a:pt x="11" y="4"/>
                        <a:pt x="9"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6" name="Freeform: Shape 11755"/>
                <p:cNvSpPr/>
                <p:nvPr/>
              </p:nvSpPr>
              <p:spPr bwMode="auto">
                <a:xfrm>
                  <a:off x="5848" y="2039"/>
                  <a:ext cx="18" cy="17"/>
                </a:xfrm>
                <a:custGeom>
                  <a:avLst/>
                  <a:gdLst>
                    <a:gd name="T0" fmla="*/ 9 w 12"/>
                    <a:gd name="T1" fmla="*/ 7 h 11"/>
                    <a:gd name="T2" fmla="*/ 5 w 12"/>
                    <a:gd name="T3" fmla="*/ 2 h 11"/>
                    <a:gd name="T4" fmla="*/ 2 w 12"/>
                    <a:gd name="T5" fmla="*/ 5 h 11"/>
                    <a:gd name="T6" fmla="*/ 9 w 12"/>
                    <a:gd name="T7" fmla="*/ 11 h 11"/>
                    <a:gd name="T8" fmla="*/ 9 w 12"/>
                    <a:gd name="T9" fmla="*/ 7 h 11"/>
                  </a:gdLst>
                  <a:ahLst/>
                  <a:cxnLst>
                    <a:cxn ang="0">
                      <a:pos x="T0" y="T1"/>
                    </a:cxn>
                    <a:cxn ang="0">
                      <a:pos x="T2" y="T3"/>
                    </a:cxn>
                    <a:cxn ang="0">
                      <a:pos x="T4" y="T5"/>
                    </a:cxn>
                    <a:cxn ang="0">
                      <a:pos x="T6" y="T7"/>
                    </a:cxn>
                    <a:cxn ang="0">
                      <a:pos x="T8" y="T9"/>
                    </a:cxn>
                  </a:cxnLst>
                  <a:rect l="0" t="0" r="r" b="b"/>
                  <a:pathLst>
                    <a:path w="12" h="11">
                      <a:moveTo>
                        <a:pt x="9" y="7"/>
                      </a:moveTo>
                      <a:cubicBezTo>
                        <a:pt x="7" y="7"/>
                        <a:pt x="6" y="4"/>
                        <a:pt x="5" y="2"/>
                      </a:cubicBezTo>
                      <a:cubicBezTo>
                        <a:pt x="3" y="0"/>
                        <a:pt x="0" y="2"/>
                        <a:pt x="2" y="5"/>
                      </a:cubicBezTo>
                      <a:cubicBezTo>
                        <a:pt x="3" y="7"/>
                        <a:pt x="5" y="10"/>
                        <a:pt x="9" y="11"/>
                      </a:cubicBezTo>
                      <a:cubicBezTo>
                        <a:pt x="11" y="11"/>
                        <a:pt x="12" y="8"/>
                        <a:pt x="9" y="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7" name="Freeform: Shape 11756"/>
                <p:cNvSpPr/>
                <p:nvPr/>
              </p:nvSpPr>
              <p:spPr bwMode="auto">
                <a:xfrm>
                  <a:off x="5866" y="2070"/>
                  <a:ext cx="16" cy="19"/>
                </a:xfrm>
                <a:custGeom>
                  <a:avLst/>
                  <a:gdLst>
                    <a:gd name="T0" fmla="*/ 8 w 11"/>
                    <a:gd name="T1" fmla="*/ 9 h 13"/>
                    <a:gd name="T2" fmla="*/ 5 w 11"/>
                    <a:gd name="T3" fmla="*/ 3 h 13"/>
                    <a:gd name="T4" fmla="*/ 1 w 11"/>
                    <a:gd name="T5" fmla="*/ 3 h 13"/>
                    <a:gd name="T6" fmla="*/ 7 w 11"/>
                    <a:gd name="T7" fmla="*/ 12 h 13"/>
                    <a:gd name="T8" fmla="*/ 8 w 11"/>
                    <a:gd name="T9" fmla="*/ 9 h 13"/>
                  </a:gdLst>
                  <a:ahLst/>
                  <a:cxnLst>
                    <a:cxn ang="0">
                      <a:pos x="T0" y="T1"/>
                    </a:cxn>
                    <a:cxn ang="0">
                      <a:pos x="T2" y="T3"/>
                    </a:cxn>
                    <a:cxn ang="0">
                      <a:pos x="T4" y="T5"/>
                    </a:cxn>
                    <a:cxn ang="0">
                      <a:pos x="T6" y="T7"/>
                    </a:cxn>
                    <a:cxn ang="0">
                      <a:pos x="T8" y="T9"/>
                    </a:cxn>
                  </a:cxnLst>
                  <a:rect l="0" t="0" r="r" b="b"/>
                  <a:pathLst>
                    <a:path w="11" h="13">
                      <a:moveTo>
                        <a:pt x="8" y="9"/>
                      </a:moveTo>
                      <a:cubicBezTo>
                        <a:pt x="6" y="7"/>
                        <a:pt x="5" y="5"/>
                        <a:pt x="5" y="3"/>
                      </a:cubicBezTo>
                      <a:cubicBezTo>
                        <a:pt x="4" y="0"/>
                        <a:pt x="0" y="1"/>
                        <a:pt x="1" y="3"/>
                      </a:cubicBezTo>
                      <a:cubicBezTo>
                        <a:pt x="2" y="7"/>
                        <a:pt x="3" y="10"/>
                        <a:pt x="7" y="12"/>
                      </a:cubicBezTo>
                      <a:cubicBezTo>
                        <a:pt x="9" y="13"/>
                        <a:pt x="11" y="10"/>
                        <a:pt x="8"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8" name="Freeform: Shape 11757"/>
                <p:cNvSpPr/>
                <p:nvPr/>
              </p:nvSpPr>
              <p:spPr bwMode="auto">
                <a:xfrm>
                  <a:off x="5860" y="2081"/>
                  <a:ext cx="17" cy="17"/>
                </a:xfrm>
                <a:custGeom>
                  <a:avLst/>
                  <a:gdLst>
                    <a:gd name="T0" fmla="*/ 9 w 12"/>
                    <a:gd name="T1" fmla="*/ 8 h 12"/>
                    <a:gd name="T2" fmla="*/ 4 w 12"/>
                    <a:gd name="T3" fmla="*/ 2 h 12"/>
                    <a:gd name="T4" fmla="*/ 1 w 12"/>
                    <a:gd name="T5" fmla="*/ 4 h 12"/>
                    <a:gd name="T6" fmla="*/ 8 w 12"/>
                    <a:gd name="T7" fmla="*/ 11 h 12"/>
                    <a:gd name="T8" fmla="*/ 9 w 12"/>
                    <a:gd name="T9" fmla="*/ 8 h 12"/>
                  </a:gdLst>
                  <a:ahLst/>
                  <a:cxnLst>
                    <a:cxn ang="0">
                      <a:pos x="T0" y="T1"/>
                    </a:cxn>
                    <a:cxn ang="0">
                      <a:pos x="T2" y="T3"/>
                    </a:cxn>
                    <a:cxn ang="0">
                      <a:pos x="T4" y="T5"/>
                    </a:cxn>
                    <a:cxn ang="0">
                      <a:pos x="T6" y="T7"/>
                    </a:cxn>
                    <a:cxn ang="0">
                      <a:pos x="T8" y="T9"/>
                    </a:cxn>
                  </a:cxnLst>
                  <a:rect l="0" t="0" r="r" b="b"/>
                  <a:pathLst>
                    <a:path w="12" h="12">
                      <a:moveTo>
                        <a:pt x="9" y="8"/>
                      </a:moveTo>
                      <a:cubicBezTo>
                        <a:pt x="7" y="6"/>
                        <a:pt x="5" y="5"/>
                        <a:pt x="4" y="2"/>
                      </a:cubicBezTo>
                      <a:cubicBezTo>
                        <a:pt x="3" y="0"/>
                        <a:pt x="0" y="1"/>
                        <a:pt x="1" y="4"/>
                      </a:cubicBezTo>
                      <a:cubicBezTo>
                        <a:pt x="2" y="7"/>
                        <a:pt x="5" y="9"/>
                        <a:pt x="8" y="11"/>
                      </a:cubicBezTo>
                      <a:cubicBezTo>
                        <a:pt x="10" y="12"/>
                        <a:pt x="12" y="9"/>
                        <a:pt x="9"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9" name="Freeform: Shape 11758"/>
                <p:cNvSpPr/>
                <p:nvPr/>
              </p:nvSpPr>
              <p:spPr bwMode="auto">
                <a:xfrm>
                  <a:off x="5846" y="2081"/>
                  <a:ext cx="17" cy="16"/>
                </a:xfrm>
                <a:custGeom>
                  <a:avLst/>
                  <a:gdLst>
                    <a:gd name="T0" fmla="*/ 9 w 11"/>
                    <a:gd name="T1" fmla="*/ 6 h 11"/>
                    <a:gd name="T2" fmla="*/ 5 w 11"/>
                    <a:gd name="T3" fmla="*/ 3 h 11"/>
                    <a:gd name="T4" fmla="*/ 1 w 11"/>
                    <a:gd name="T5" fmla="*/ 4 h 11"/>
                    <a:gd name="T6" fmla="*/ 7 w 11"/>
                    <a:gd name="T7" fmla="*/ 10 h 11"/>
                    <a:gd name="T8" fmla="*/ 9 w 11"/>
                    <a:gd name="T9" fmla="*/ 6 h 11"/>
                  </a:gdLst>
                  <a:ahLst/>
                  <a:cxnLst>
                    <a:cxn ang="0">
                      <a:pos x="T0" y="T1"/>
                    </a:cxn>
                    <a:cxn ang="0">
                      <a:pos x="T2" y="T3"/>
                    </a:cxn>
                    <a:cxn ang="0">
                      <a:pos x="T4" y="T5"/>
                    </a:cxn>
                    <a:cxn ang="0">
                      <a:pos x="T6" y="T7"/>
                    </a:cxn>
                    <a:cxn ang="0">
                      <a:pos x="T8" y="T9"/>
                    </a:cxn>
                  </a:cxnLst>
                  <a:rect l="0" t="0" r="r" b="b"/>
                  <a:pathLst>
                    <a:path w="11" h="11">
                      <a:moveTo>
                        <a:pt x="9" y="6"/>
                      </a:moveTo>
                      <a:cubicBezTo>
                        <a:pt x="7" y="6"/>
                        <a:pt x="5" y="4"/>
                        <a:pt x="5" y="3"/>
                      </a:cubicBezTo>
                      <a:cubicBezTo>
                        <a:pt x="4" y="0"/>
                        <a:pt x="0" y="2"/>
                        <a:pt x="1" y="4"/>
                      </a:cubicBezTo>
                      <a:cubicBezTo>
                        <a:pt x="2" y="7"/>
                        <a:pt x="4" y="9"/>
                        <a:pt x="7" y="10"/>
                      </a:cubicBezTo>
                      <a:cubicBezTo>
                        <a:pt x="9" y="11"/>
                        <a:pt x="11" y="8"/>
                        <a:pt x="9"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0" name="Freeform: Shape 11759"/>
                <p:cNvSpPr/>
                <p:nvPr/>
              </p:nvSpPr>
              <p:spPr bwMode="auto">
                <a:xfrm>
                  <a:off x="5867" y="2106"/>
                  <a:ext cx="19" cy="19"/>
                </a:xfrm>
                <a:custGeom>
                  <a:avLst/>
                  <a:gdLst>
                    <a:gd name="T0" fmla="*/ 10 w 13"/>
                    <a:gd name="T1" fmla="*/ 9 h 13"/>
                    <a:gd name="T2" fmla="*/ 8 w 13"/>
                    <a:gd name="T3" fmla="*/ 7 h 13"/>
                    <a:gd name="T4" fmla="*/ 5 w 13"/>
                    <a:gd name="T5" fmla="*/ 2 h 13"/>
                    <a:gd name="T6" fmla="*/ 2 w 13"/>
                    <a:gd name="T7" fmla="*/ 5 h 13"/>
                    <a:gd name="T8" fmla="*/ 10 w 13"/>
                    <a:gd name="T9" fmla="*/ 13 h 13"/>
                    <a:gd name="T10" fmla="*/ 10 w 13"/>
                    <a:gd name="T11" fmla="*/ 9 h 13"/>
                  </a:gdLst>
                  <a:ahLst/>
                  <a:cxnLst>
                    <a:cxn ang="0">
                      <a:pos x="T0" y="T1"/>
                    </a:cxn>
                    <a:cxn ang="0">
                      <a:pos x="T2" y="T3"/>
                    </a:cxn>
                    <a:cxn ang="0">
                      <a:pos x="T4" y="T5"/>
                    </a:cxn>
                    <a:cxn ang="0">
                      <a:pos x="T6" y="T7"/>
                    </a:cxn>
                    <a:cxn ang="0">
                      <a:pos x="T8" y="T9"/>
                    </a:cxn>
                    <a:cxn ang="0">
                      <a:pos x="T10" y="T11"/>
                    </a:cxn>
                  </a:cxnLst>
                  <a:rect l="0" t="0" r="r" b="b"/>
                  <a:pathLst>
                    <a:path w="13" h="13">
                      <a:moveTo>
                        <a:pt x="10" y="9"/>
                      </a:moveTo>
                      <a:cubicBezTo>
                        <a:pt x="9" y="9"/>
                        <a:pt x="8" y="7"/>
                        <a:pt x="8" y="7"/>
                      </a:cubicBezTo>
                      <a:cubicBezTo>
                        <a:pt x="6" y="5"/>
                        <a:pt x="6" y="4"/>
                        <a:pt x="5" y="2"/>
                      </a:cubicBezTo>
                      <a:cubicBezTo>
                        <a:pt x="3" y="0"/>
                        <a:pt x="0" y="3"/>
                        <a:pt x="2" y="5"/>
                      </a:cubicBezTo>
                      <a:cubicBezTo>
                        <a:pt x="4" y="7"/>
                        <a:pt x="6" y="13"/>
                        <a:pt x="10" y="13"/>
                      </a:cubicBezTo>
                      <a:cubicBezTo>
                        <a:pt x="13" y="13"/>
                        <a:pt x="12" y="9"/>
                        <a:pt x="10"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1" name="Freeform: Shape 11760"/>
                <p:cNvSpPr/>
                <p:nvPr/>
              </p:nvSpPr>
              <p:spPr bwMode="auto">
                <a:xfrm>
                  <a:off x="5877" y="2098"/>
                  <a:ext cx="14" cy="18"/>
                </a:xfrm>
                <a:custGeom>
                  <a:avLst/>
                  <a:gdLst>
                    <a:gd name="T0" fmla="*/ 8 w 9"/>
                    <a:gd name="T1" fmla="*/ 8 h 12"/>
                    <a:gd name="T2" fmla="*/ 4 w 9"/>
                    <a:gd name="T3" fmla="*/ 2 h 12"/>
                    <a:gd name="T4" fmla="*/ 0 w 9"/>
                    <a:gd name="T5" fmla="*/ 3 h 12"/>
                    <a:gd name="T6" fmla="*/ 5 w 9"/>
                    <a:gd name="T7" fmla="*/ 10 h 12"/>
                    <a:gd name="T8" fmla="*/ 8 w 9"/>
                    <a:gd name="T9" fmla="*/ 8 h 12"/>
                  </a:gdLst>
                  <a:ahLst/>
                  <a:cxnLst>
                    <a:cxn ang="0">
                      <a:pos x="T0" y="T1"/>
                    </a:cxn>
                    <a:cxn ang="0">
                      <a:pos x="T2" y="T3"/>
                    </a:cxn>
                    <a:cxn ang="0">
                      <a:pos x="T4" y="T5"/>
                    </a:cxn>
                    <a:cxn ang="0">
                      <a:pos x="T6" y="T7"/>
                    </a:cxn>
                    <a:cxn ang="0">
                      <a:pos x="T8" y="T9"/>
                    </a:cxn>
                  </a:cxnLst>
                  <a:rect l="0" t="0" r="r" b="b"/>
                  <a:pathLst>
                    <a:path w="9" h="12">
                      <a:moveTo>
                        <a:pt x="8" y="8"/>
                      </a:moveTo>
                      <a:cubicBezTo>
                        <a:pt x="6" y="6"/>
                        <a:pt x="5" y="4"/>
                        <a:pt x="4" y="2"/>
                      </a:cubicBezTo>
                      <a:cubicBezTo>
                        <a:pt x="3" y="0"/>
                        <a:pt x="0" y="1"/>
                        <a:pt x="0" y="3"/>
                      </a:cubicBezTo>
                      <a:cubicBezTo>
                        <a:pt x="1" y="6"/>
                        <a:pt x="3" y="8"/>
                        <a:pt x="5" y="10"/>
                      </a:cubicBezTo>
                      <a:cubicBezTo>
                        <a:pt x="6" y="12"/>
                        <a:pt x="9" y="10"/>
                        <a:pt x="8"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2" name="Freeform: Shape 11761"/>
                <p:cNvSpPr/>
                <p:nvPr/>
              </p:nvSpPr>
              <p:spPr bwMode="auto">
                <a:xfrm>
                  <a:off x="5891" y="2126"/>
                  <a:ext cx="14" cy="21"/>
                </a:xfrm>
                <a:custGeom>
                  <a:avLst/>
                  <a:gdLst>
                    <a:gd name="T0" fmla="*/ 8 w 10"/>
                    <a:gd name="T1" fmla="*/ 10 h 14"/>
                    <a:gd name="T2" fmla="*/ 4 w 10"/>
                    <a:gd name="T3" fmla="*/ 3 h 14"/>
                    <a:gd name="T4" fmla="*/ 1 w 10"/>
                    <a:gd name="T5" fmla="*/ 3 h 14"/>
                    <a:gd name="T6" fmla="*/ 5 w 10"/>
                    <a:gd name="T7" fmla="*/ 12 h 14"/>
                    <a:gd name="T8" fmla="*/ 8 w 10"/>
                    <a:gd name="T9" fmla="*/ 10 h 14"/>
                  </a:gdLst>
                  <a:ahLst/>
                  <a:cxnLst>
                    <a:cxn ang="0">
                      <a:pos x="T0" y="T1"/>
                    </a:cxn>
                    <a:cxn ang="0">
                      <a:pos x="T2" y="T3"/>
                    </a:cxn>
                    <a:cxn ang="0">
                      <a:pos x="T4" y="T5"/>
                    </a:cxn>
                    <a:cxn ang="0">
                      <a:pos x="T6" y="T7"/>
                    </a:cxn>
                    <a:cxn ang="0">
                      <a:pos x="T8" y="T9"/>
                    </a:cxn>
                  </a:cxnLst>
                  <a:rect l="0" t="0" r="r" b="b"/>
                  <a:pathLst>
                    <a:path w="10" h="14">
                      <a:moveTo>
                        <a:pt x="8" y="10"/>
                      </a:moveTo>
                      <a:cubicBezTo>
                        <a:pt x="6" y="8"/>
                        <a:pt x="4" y="6"/>
                        <a:pt x="4" y="3"/>
                      </a:cubicBezTo>
                      <a:cubicBezTo>
                        <a:pt x="5" y="1"/>
                        <a:pt x="1" y="0"/>
                        <a:pt x="1" y="3"/>
                      </a:cubicBezTo>
                      <a:cubicBezTo>
                        <a:pt x="0" y="7"/>
                        <a:pt x="2" y="10"/>
                        <a:pt x="5" y="12"/>
                      </a:cubicBezTo>
                      <a:cubicBezTo>
                        <a:pt x="7" y="14"/>
                        <a:pt x="10" y="11"/>
                        <a:pt x="8" y="1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3" name="Freeform: Shape 11762"/>
                <p:cNvSpPr/>
                <p:nvPr/>
              </p:nvSpPr>
              <p:spPr bwMode="auto">
                <a:xfrm>
                  <a:off x="5902" y="2159"/>
                  <a:ext cx="14" cy="14"/>
                </a:xfrm>
                <a:custGeom>
                  <a:avLst/>
                  <a:gdLst>
                    <a:gd name="T0" fmla="*/ 7 w 9"/>
                    <a:gd name="T1" fmla="*/ 5 h 10"/>
                    <a:gd name="T2" fmla="*/ 5 w 9"/>
                    <a:gd name="T3" fmla="*/ 2 h 10"/>
                    <a:gd name="T4" fmla="*/ 1 w 9"/>
                    <a:gd name="T5" fmla="*/ 3 h 10"/>
                    <a:gd name="T6" fmla="*/ 5 w 9"/>
                    <a:gd name="T7" fmla="*/ 8 h 10"/>
                    <a:gd name="T8" fmla="*/ 7 w 9"/>
                    <a:gd name="T9" fmla="*/ 5 h 10"/>
                  </a:gdLst>
                  <a:ahLst/>
                  <a:cxnLst>
                    <a:cxn ang="0">
                      <a:pos x="T0" y="T1"/>
                    </a:cxn>
                    <a:cxn ang="0">
                      <a:pos x="T2" y="T3"/>
                    </a:cxn>
                    <a:cxn ang="0">
                      <a:pos x="T4" y="T5"/>
                    </a:cxn>
                    <a:cxn ang="0">
                      <a:pos x="T6" y="T7"/>
                    </a:cxn>
                    <a:cxn ang="0">
                      <a:pos x="T8" y="T9"/>
                    </a:cxn>
                  </a:cxnLst>
                  <a:rect l="0" t="0" r="r" b="b"/>
                  <a:pathLst>
                    <a:path w="9" h="10">
                      <a:moveTo>
                        <a:pt x="7" y="5"/>
                      </a:moveTo>
                      <a:cubicBezTo>
                        <a:pt x="6" y="4"/>
                        <a:pt x="5" y="3"/>
                        <a:pt x="5" y="2"/>
                      </a:cubicBezTo>
                      <a:cubicBezTo>
                        <a:pt x="4" y="0"/>
                        <a:pt x="0" y="1"/>
                        <a:pt x="1" y="3"/>
                      </a:cubicBezTo>
                      <a:cubicBezTo>
                        <a:pt x="2" y="5"/>
                        <a:pt x="3" y="7"/>
                        <a:pt x="5" y="8"/>
                      </a:cubicBezTo>
                      <a:cubicBezTo>
                        <a:pt x="7" y="10"/>
                        <a:pt x="9" y="7"/>
                        <a:pt x="7"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4" name="Freeform: Shape 11763"/>
                <p:cNvSpPr/>
                <p:nvPr/>
              </p:nvSpPr>
              <p:spPr bwMode="auto">
                <a:xfrm>
                  <a:off x="5914" y="2176"/>
                  <a:ext cx="15" cy="25"/>
                </a:xfrm>
                <a:custGeom>
                  <a:avLst/>
                  <a:gdLst>
                    <a:gd name="T0" fmla="*/ 8 w 10"/>
                    <a:gd name="T1" fmla="*/ 13 h 17"/>
                    <a:gd name="T2" fmla="*/ 4 w 10"/>
                    <a:gd name="T3" fmla="*/ 2 h 17"/>
                    <a:gd name="T4" fmla="*/ 0 w 10"/>
                    <a:gd name="T5" fmla="*/ 3 h 17"/>
                    <a:gd name="T6" fmla="*/ 5 w 10"/>
                    <a:gd name="T7" fmla="*/ 15 h 17"/>
                    <a:gd name="T8" fmla="*/ 8 w 10"/>
                    <a:gd name="T9" fmla="*/ 13 h 17"/>
                  </a:gdLst>
                  <a:ahLst/>
                  <a:cxnLst>
                    <a:cxn ang="0">
                      <a:pos x="T0" y="T1"/>
                    </a:cxn>
                    <a:cxn ang="0">
                      <a:pos x="T2" y="T3"/>
                    </a:cxn>
                    <a:cxn ang="0">
                      <a:pos x="T4" y="T5"/>
                    </a:cxn>
                    <a:cxn ang="0">
                      <a:pos x="T6" y="T7"/>
                    </a:cxn>
                    <a:cxn ang="0">
                      <a:pos x="T8" y="T9"/>
                    </a:cxn>
                  </a:cxnLst>
                  <a:rect l="0" t="0" r="r" b="b"/>
                  <a:pathLst>
                    <a:path w="10" h="17">
                      <a:moveTo>
                        <a:pt x="8" y="13"/>
                      </a:moveTo>
                      <a:cubicBezTo>
                        <a:pt x="6" y="10"/>
                        <a:pt x="5" y="6"/>
                        <a:pt x="4" y="2"/>
                      </a:cubicBezTo>
                      <a:cubicBezTo>
                        <a:pt x="3" y="0"/>
                        <a:pt x="0" y="0"/>
                        <a:pt x="0" y="3"/>
                      </a:cubicBezTo>
                      <a:cubicBezTo>
                        <a:pt x="1" y="7"/>
                        <a:pt x="2" y="12"/>
                        <a:pt x="5" y="15"/>
                      </a:cubicBezTo>
                      <a:cubicBezTo>
                        <a:pt x="6" y="17"/>
                        <a:pt x="10" y="15"/>
                        <a:pt x="8"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5" name="Freeform: Shape 11764"/>
                <p:cNvSpPr/>
                <p:nvPr/>
              </p:nvSpPr>
              <p:spPr bwMode="auto">
                <a:xfrm>
                  <a:off x="5181" y="2923"/>
                  <a:ext cx="23" cy="15"/>
                </a:xfrm>
                <a:custGeom>
                  <a:avLst/>
                  <a:gdLst>
                    <a:gd name="T0" fmla="*/ 2 w 16"/>
                    <a:gd name="T1" fmla="*/ 0 h 10"/>
                    <a:gd name="T2" fmla="*/ 3 w 16"/>
                    <a:gd name="T3" fmla="*/ 4 h 10"/>
                    <a:gd name="T4" fmla="*/ 8 w 16"/>
                    <a:gd name="T5" fmla="*/ 4 h 10"/>
                    <a:gd name="T6" fmla="*/ 12 w 16"/>
                    <a:gd name="T7" fmla="*/ 6 h 10"/>
                    <a:gd name="T8" fmla="*/ 16 w 16"/>
                    <a:gd name="T9" fmla="*/ 7 h 10"/>
                    <a:gd name="T10" fmla="*/ 2 w 16"/>
                    <a:gd name="T11" fmla="*/ 0 h 10"/>
                  </a:gdLst>
                  <a:ahLst/>
                  <a:cxnLst>
                    <a:cxn ang="0">
                      <a:pos x="T0" y="T1"/>
                    </a:cxn>
                    <a:cxn ang="0">
                      <a:pos x="T2" y="T3"/>
                    </a:cxn>
                    <a:cxn ang="0">
                      <a:pos x="T4" y="T5"/>
                    </a:cxn>
                    <a:cxn ang="0">
                      <a:pos x="T6" y="T7"/>
                    </a:cxn>
                    <a:cxn ang="0">
                      <a:pos x="T8" y="T9"/>
                    </a:cxn>
                    <a:cxn ang="0">
                      <a:pos x="T10" y="T11"/>
                    </a:cxn>
                  </a:cxnLst>
                  <a:rect l="0" t="0" r="r" b="b"/>
                  <a:pathLst>
                    <a:path w="16" h="10">
                      <a:moveTo>
                        <a:pt x="2" y="0"/>
                      </a:moveTo>
                      <a:cubicBezTo>
                        <a:pt x="0" y="1"/>
                        <a:pt x="0" y="4"/>
                        <a:pt x="3" y="4"/>
                      </a:cubicBezTo>
                      <a:cubicBezTo>
                        <a:pt x="5" y="4"/>
                        <a:pt x="6" y="4"/>
                        <a:pt x="8" y="4"/>
                      </a:cubicBezTo>
                      <a:cubicBezTo>
                        <a:pt x="9" y="4"/>
                        <a:pt x="12" y="5"/>
                        <a:pt x="12" y="6"/>
                      </a:cubicBezTo>
                      <a:cubicBezTo>
                        <a:pt x="12" y="9"/>
                        <a:pt x="16" y="10"/>
                        <a:pt x="16" y="7"/>
                      </a:cubicBezTo>
                      <a:cubicBezTo>
                        <a:pt x="16" y="0"/>
                        <a:pt x="7" y="0"/>
                        <a:pt x="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6" name="Freeform: Shape 11765"/>
                <p:cNvSpPr/>
                <p:nvPr/>
              </p:nvSpPr>
              <p:spPr bwMode="auto">
                <a:xfrm>
                  <a:off x="5204" y="2939"/>
                  <a:ext cx="26" cy="10"/>
                </a:xfrm>
                <a:custGeom>
                  <a:avLst/>
                  <a:gdLst>
                    <a:gd name="T0" fmla="*/ 15 w 17"/>
                    <a:gd name="T1" fmla="*/ 2 h 7"/>
                    <a:gd name="T2" fmla="*/ 2 w 17"/>
                    <a:gd name="T3" fmla="*/ 1 h 7"/>
                    <a:gd name="T4" fmla="*/ 3 w 17"/>
                    <a:gd name="T5" fmla="*/ 5 h 7"/>
                    <a:gd name="T6" fmla="*/ 13 w 17"/>
                    <a:gd name="T7" fmla="*/ 5 h 7"/>
                    <a:gd name="T8" fmla="*/ 15 w 17"/>
                    <a:gd name="T9" fmla="*/ 2 h 7"/>
                  </a:gdLst>
                  <a:ahLst/>
                  <a:cxnLst>
                    <a:cxn ang="0">
                      <a:pos x="T0" y="T1"/>
                    </a:cxn>
                    <a:cxn ang="0">
                      <a:pos x="T2" y="T3"/>
                    </a:cxn>
                    <a:cxn ang="0">
                      <a:pos x="T4" y="T5"/>
                    </a:cxn>
                    <a:cxn ang="0">
                      <a:pos x="T6" y="T7"/>
                    </a:cxn>
                    <a:cxn ang="0">
                      <a:pos x="T8" y="T9"/>
                    </a:cxn>
                  </a:cxnLst>
                  <a:rect l="0" t="0" r="r" b="b"/>
                  <a:pathLst>
                    <a:path w="17" h="7">
                      <a:moveTo>
                        <a:pt x="15" y="2"/>
                      </a:moveTo>
                      <a:cubicBezTo>
                        <a:pt x="11" y="0"/>
                        <a:pt x="6" y="0"/>
                        <a:pt x="2" y="1"/>
                      </a:cubicBezTo>
                      <a:cubicBezTo>
                        <a:pt x="0" y="2"/>
                        <a:pt x="1" y="6"/>
                        <a:pt x="3" y="5"/>
                      </a:cubicBezTo>
                      <a:cubicBezTo>
                        <a:pt x="6" y="4"/>
                        <a:pt x="10" y="3"/>
                        <a:pt x="13" y="5"/>
                      </a:cubicBezTo>
                      <a:cubicBezTo>
                        <a:pt x="15" y="7"/>
                        <a:pt x="17" y="4"/>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7" name="Freeform: Shape 11766"/>
                <p:cNvSpPr/>
                <p:nvPr/>
              </p:nvSpPr>
              <p:spPr bwMode="auto">
                <a:xfrm>
                  <a:off x="5227" y="2933"/>
                  <a:ext cx="23" cy="10"/>
                </a:xfrm>
                <a:custGeom>
                  <a:avLst/>
                  <a:gdLst>
                    <a:gd name="T0" fmla="*/ 3 w 16"/>
                    <a:gd name="T1" fmla="*/ 1 h 7"/>
                    <a:gd name="T2" fmla="*/ 3 w 16"/>
                    <a:gd name="T3" fmla="*/ 5 h 7"/>
                    <a:gd name="T4" fmla="*/ 8 w 16"/>
                    <a:gd name="T5" fmla="*/ 5 h 7"/>
                    <a:gd name="T6" fmla="*/ 10 w 16"/>
                    <a:gd name="T7" fmla="*/ 5 h 7"/>
                    <a:gd name="T8" fmla="*/ 11 w 16"/>
                    <a:gd name="T9" fmla="*/ 5 h 7"/>
                    <a:gd name="T10" fmla="*/ 15 w 16"/>
                    <a:gd name="T11" fmla="*/ 4 h 7"/>
                    <a:gd name="T12" fmla="*/ 3 w 16"/>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6" h="7">
                      <a:moveTo>
                        <a:pt x="3" y="1"/>
                      </a:moveTo>
                      <a:cubicBezTo>
                        <a:pt x="0" y="2"/>
                        <a:pt x="1" y="5"/>
                        <a:pt x="3" y="5"/>
                      </a:cubicBezTo>
                      <a:cubicBezTo>
                        <a:pt x="5" y="5"/>
                        <a:pt x="6" y="5"/>
                        <a:pt x="8" y="5"/>
                      </a:cubicBezTo>
                      <a:cubicBezTo>
                        <a:pt x="9" y="5"/>
                        <a:pt x="10" y="5"/>
                        <a:pt x="10" y="5"/>
                      </a:cubicBezTo>
                      <a:cubicBezTo>
                        <a:pt x="11" y="5"/>
                        <a:pt x="12" y="5"/>
                        <a:pt x="11" y="5"/>
                      </a:cubicBezTo>
                      <a:cubicBezTo>
                        <a:pt x="13" y="7"/>
                        <a:pt x="16" y="6"/>
                        <a:pt x="15" y="4"/>
                      </a:cubicBezTo>
                      <a:cubicBezTo>
                        <a:pt x="13" y="0"/>
                        <a:pt x="6" y="1"/>
                        <a:pt x="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8" name="Freeform: Shape 11767"/>
                <p:cNvSpPr/>
                <p:nvPr/>
              </p:nvSpPr>
              <p:spPr bwMode="auto">
                <a:xfrm>
                  <a:off x="5231" y="2948"/>
                  <a:ext cx="21" cy="9"/>
                </a:xfrm>
                <a:custGeom>
                  <a:avLst/>
                  <a:gdLst>
                    <a:gd name="T0" fmla="*/ 13 w 14"/>
                    <a:gd name="T1" fmla="*/ 2 h 6"/>
                    <a:gd name="T2" fmla="*/ 13 w 14"/>
                    <a:gd name="T3" fmla="*/ 2 h 6"/>
                    <a:gd name="T4" fmla="*/ 12 w 14"/>
                    <a:gd name="T5" fmla="*/ 2 h 6"/>
                    <a:gd name="T6" fmla="*/ 11 w 14"/>
                    <a:gd name="T7" fmla="*/ 2 h 6"/>
                    <a:gd name="T8" fmla="*/ 8 w 14"/>
                    <a:gd name="T9" fmla="*/ 1 h 6"/>
                    <a:gd name="T10" fmla="*/ 2 w 14"/>
                    <a:gd name="T11" fmla="*/ 0 h 6"/>
                    <a:gd name="T12" fmla="*/ 2 w 14"/>
                    <a:gd name="T13" fmla="*/ 4 h 6"/>
                    <a:gd name="T14" fmla="*/ 9 w 14"/>
                    <a:gd name="T15" fmla="*/ 5 h 6"/>
                    <a:gd name="T16" fmla="*/ 13 w 14"/>
                    <a:gd name="T17" fmla="*/ 5 h 6"/>
                    <a:gd name="T18" fmla="*/ 13 w 14"/>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
                      <a:moveTo>
                        <a:pt x="13" y="2"/>
                      </a:moveTo>
                      <a:cubicBezTo>
                        <a:pt x="13" y="2"/>
                        <a:pt x="13" y="2"/>
                        <a:pt x="13" y="2"/>
                      </a:cubicBezTo>
                      <a:cubicBezTo>
                        <a:pt x="12" y="2"/>
                        <a:pt x="12" y="2"/>
                        <a:pt x="12" y="2"/>
                      </a:cubicBezTo>
                      <a:cubicBezTo>
                        <a:pt x="11" y="2"/>
                        <a:pt x="11" y="2"/>
                        <a:pt x="11" y="2"/>
                      </a:cubicBezTo>
                      <a:cubicBezTo>
                        <a:pt x="10" y="1"/>
                        <a:pt x="9" y="1"/>
                        <a:pt x="8" y="1"/>
                      </a:cubicBezTo>
                      <a:cubicBezTo>
                        <a:pt x="6" y="1"/>
                        <a:pt x="4" y="0"/>
                        <a:pt x="2" y="0"/>
                      </a:cubicBezTo>
                      <a:cubicBezTo>
                        <a:pt x="0" y="0"/>
                        <a:pt x="0" y="4"/>
                        <a:pt x="2" y="4"/>
                      </a:cubicBezTo>
                      <a:cubicBezTo>
                        <a:pt x="5" y="4"/>
                        <a:pt x="7" y="5"/>
                        <a:pt x="9" y="5"/>
                      </a:cubicBezTo>
                      <a:cubicBezTo>
                        <a:pt x="10" y="5"/>
                        <a:pt x="12" y="6"/>
                        <a:pt x="13" y="5"/>
                      </a:cubicBezTo>
                      <a:cubicBezTo>
                        <a:pt x="14" y="4"/>
                        <a:pt x="14" y="3"/>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9" name="Freeform: Shape 11768"/>
                <p:cNvSpPr/>
                <p:nvPr/>
              </p:nvSpPr>
              <p:spPr bwMode="auto">
                <a:xfrm>
                  <a:off x="5209" y="2952"/>
                  <a:ext cx="25" cy="14"/>
                </a:xfrm>
                <a:custGeom>
                  <a:avLst/>
                  <a:gdLst>
                    <a:gd name="T0" fmla="*/ 15 w 17"/>
                    <a:gd name="T1" fmla="*/ 4 h 9"/>
                    <a:gd name="T2" fmla="*/ 2 w 17"/>
                    <a:gd name="T3" fmla="*/ 2 h 9"/>
                    <a:gd name="T4" fmla="*/ 4 w 17"/>
                    <a:gd name="T5" fmla="*/ 5 h 9"/>
                    <a:gd name="T6" fmla="*/ 13 w 17"/>
                    <a:gd name="T7" fmla="*/ 7 h 9"/>
                    <a:gd name="T8" fmla="*/ 15 w 17"/>
                    <a:gd name="T9" fmla="*/ 4 h 9"/>
                  </a:gdLst>
                  <a:ahLst/>
                  <a:cxnLst>
                    <a:cxn ang="0">
                      <a:pos x="T0" y="T1"/>
                    </a:cxn>
                    <a:cxn ang="0">
                      <a:pos x="T2" y="T3"/>
                    </a:cxn>
                    <a:cxn ang="0">
                      <a:pos x="T4" y="T5"/>
                    </a:cxn>
                    <a:cxn ang="0">
                      <a:pos x="T6" y="T7"/>
                    </a:cxn>
                    <a:cxn ang="0">
                      <a:pos x="T8" y="T9"/>
                    </a:cxn>
                  </a:cxnLst>
                  <a:rect l="0" t="0" r="r" b="b"/>
                  <a:pathLst>
                    <a:path w="17" h="9">
                      <a:moveTo>
                        <a:pt x="15" y="4"/>
                      </a:moveTo>
                      <a:cubicBezTo>
                        <a:pt x="11" y="1"/>
                        <a:pt x="7" y="0"/>
                        <a:pt x="2" y="2"/>
                      </a:cubicBezTo>
                      <a:cubicBezTo>
                        <a:pt x="0" y="3"/>
                        <a:pt x="2" y="6"/>
                        <a:pt x="4" y="5"/>
                      </a:cubicBezTo>
                      <a:cubicBezTo>
                        <a:pt x="7" y="4"/>
                        <a:pt x="10" y="5"/>
                        <a:pt x="13" y="7"/>
                      </a:cubicBezTo>
                      <a:cubicBezTo>
                        <a:pt x="14" y="9"/>
                        <a:pt x="17" y="6"/>
                        <a:pt x="15"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0" name="Freeform: Shape 11769"/>
                <p:cNvSpPr/>
                <p:nvPr/>
              </p:nvSpPr>
              <p:spPr bwMode="auto">
                <a:xfrm>
                  <a:off x="5187" y="2957"/>
                  <a:ext cx="26" cy="13"/>
                </a:xfrm>
                <a:custGeom>
                  <a:avLst/>
                  <a:gdLst>
                    <a:gd name="T0" fmla="*/ 17 w 18"/>
                    <a:gd name="T1" fmla="*/ 5 h 9"/>
                    <a:gd name="T2" fmla="*/ 3 w 18"/>
                    <a:gd name="T3" fmla="*/ 0 h 9"/>
                    <a:gd name="T4" fmla="*/ 3 w 18"/>
                    <a:gd name="T5" fmla="*/ 4 h 9"/>
                    <a:gd name="T6" fmla="*/ 14 w 18"/>
                    <a:gd name="T7" fmla="*/ 8 h 9"/>
                    <a:gd name="T8" fmla="*/ 17 w 18"/>
                    <a:gd name="T9" fmla="*/ 5 h 9"/>
                  </a:gdLst>
                  <a:ahLst/>
                  <a:cxnLst>
                    <a:cxn ang="0">
                      <a:pos x="T0" y="T1"/>
                    </a:cxn>
                    <a:cxn ang="0">
                      <a:pos x="T2" y="T3"/>
                    </a:cxn>
                    <a:cxn ang="0">
                      <a:pos x="T4" y="T5"/>
                    </a:cxn>
                    <a:cxn ang="0">
                      <a:pos x="T6" y="T7"/>
                    </a:cxn>
                    <a:cxn ang="0">
                      <a:pos x="T8" y="T9"/>
                    </a:cxn>
                  </a:cxnLst>
                  <a:rect l="0" t="0" r="r" b="b"/>
                  <a:pathLst>
                    <a:path w="18" h="9">
                      <a:moveTo>
                        <a:pt x="17" y="5"/>
                      </a:moveTo>
                      <a:cubicBezTo>
                        <a:pt x="13" y="2"/>
                        <a:pt x="8" y="0"/>
                        <a:pt x="3" y="0"/>
                      </a:cubicBezTo>
                      <a:cubicBezTo>
                        <a:pt x="0" y="0"/>
                        <a:pt x="1" y="4"/>
                        <a:pt x="3" y="4"/>
                      </a:cubicBezTo>
                      <a:cubicBezTo>
                        <a:pt x="7" y="4"/>
                        <a:pt x="11" y="5"/>
                        <a:pt x="14" y="8"/>
                      </a:cubicBezTo>
                      <a:cubicBezTo>
                        <a:pt x="16" y="9"/>
                        <a:pt x="18" y="7"/>
                        <a:pt x="17"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1" name="Freeform: Shape 11770"/>
                <p:cNvSpPr/>
                <p:nvPr/>
              </p:nvSpPr>
              <p:spPr bwMode="auto">
                <a:xfrm>
                  <a:off x="5215" y="2973"/>
                  <a:ext cx="23" cy="10"/>
                </a:xfrm>
                <a:custGeom>
                  <a:avLst/>
                  <a:gdLst>
                    <a:gd name="T0" fmla="*/ 15 w 16"/>
                    <a:gd name="T1" fmla="*/ 3 h 7"/>
                    <a:gd name="T2" fmla="*/ 10 w 16"/>
                    <a:gd name="T3" fmla="*/ 1 h 7"/>
                    <a:gd name="T4" fmla="*/ 2 w 16"/>
                    <a:gd name="T5" fmla="*/ 1 h 7"/>
                    <a:gd name="T6" fmla="*/ 4 w 16"/>
                    <a:gd name="T7" fmla="*/ 5 h 7"/>
                    <a:gd name="T8" fmla="*/ 8 w 16"/>
                    <a:gd name="T9" fmla="*/ 4 h 7"/>
                    <a:gd name="T10" fmla="*/ 11 w 16"/>
                    <a:gd name="T11" fmla="*/ 5 h 7"/>
                    <a:gd name="T12" fmla="*/ 12 w 16"/>
                    <a:gd name="T13" fmla="*/ 5 h 7"/>
                    <a:gd name="T14" fmla="*/ 12 w 16"/>
                    <a:gd name="T15" fmla="*/ 5 h 7"/>
                    <a:gd name="T16" fmla="*/ 15 w 16"/>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5" y="3"/>
                      </a:moveTo>
                      <a:cubicBezTo>
                        <a:pt x="14" y="1"/>
                        <a:pt x="11" y="1"/>
                        <a:pt x="10" y="1"/>
                      </a:cubicBezTo>
                      <a:cubicBezTo>
                        <a:pt x="7" y="1"/>
                        <a:pt x="5" y="0"/>
                        <a:pt x="2" y="1"/>
                      </a:cubicBezTo>
                      <a:cubicBezTo>
                        <a:pt x="0" y="2"/>
                        <a:pt x="1" y="5"/>
                        <a:pt x="4" y="5"/>
                      </a:cubicBezTo>
                      <a:cubicBezTo>
                        <a:pt x="5" y="4"/>
                        <a:pt x="7" y="4"/>
                        <a:pt x="8" y="4"/>
                      </a:cubicBezTo>
                      <a:cubicBezTo>
                        <a:pt x="9" y="5"/>
                        <a:pt x="10" y="5"/>
                        <a:pt x="11" y="5"/>
                      </a:cubicBezTo>
                      <a:cubicBezTo>
                        <a:pt x="11" y="5"/>
                        <a:pt x="11" y="5"/>
                        <a:pt x="12" y="5"/>
                      </a:cubicBezTo>
                      <a:cubicBezTo>
                        <a:pt x="12" y="5"/>
                        <a:pt x="12" y="5"/>
                        <a:pt x="12" y="5"/>
                      </a:cubicBezTo>
                      <a:cubicBezTo>
                        <a:pt x="13" y="7"/>
                        <a:pt x="16" y="5"/>
                        <a:pt x="15"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2" name="Freeform: Shape 11771"/>
                <p:cNvSpPr/>
                <p:nvPr/>
              </p:nvSpPr>
              <p:spPr bwMode="auto">
                <a:xfrm>
                  <a:off x="5249" y="2977"/>
                  <a:ext cx="19" cy="11"/>
                </a:xfrm>
                <a:custGeom>
                  <a:avLst/>
                  <a:gdLst>
                    <a:gd name="T0" fmla="*/ 2 w 13"/>
                    <a:gd name="T1" fmla="*/ 2 h 7"/>
                    <a:gd name="T2" fmla="*/ 2 w 13"/>
                    <a:gd name="T3" fmla="*/ 5 h 7"/>
                    <a:gd name="T4" fmla="*/ 6 w 13"/>
                    <a:gd name="T5" fmla="*/ 5 h 7"/>
                    <a:gd name="T6" fmla="*/ 8 w 13"/>
                    <a:gd name="T7" fmla="*/ 5 h 7"/>
                    <a:gd name="T8" fmla="*/ 9 w 13"/>
                    <a:gd name="T9" fmla="*/ 5 h 7"/>
                    <a:gd name="T10" fmla="*/ 12 w 13"/>
                    <a:gd name="T11" fmla="*/ 5 h 7"/>
                    <a:gd name="T12" fmla="*/ 2 w 13"/>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2" y="2"/>
                      </a:moveTo>
                      <a:cubicBezTo>
                        <a:pt x="0" y="2"/>
                        <a:pt x="0" y="6"/>
                        <a:pt x="2" y="5"/>
                      </a:cubicBezTo>
                      <a:cubicBezTo>
                        <a:pt x="4" y="5"/>
                        <a:pt x="5" y="5"/>
                        <a:pt x="6" y="5"/>
                      </a:cubicBezTo>
                      <a:cubicBezTo>
                        <a:pt x="7" y="5"/>
                        <a:pt x="7" y="5"/>
                        <a:pt x="8" y="5"/>
                      </a:cubicBezTo>
                      <a:cubicBezTo>
                        <a:pt x="8" y="5"/>
                        <a:pt x="8" y="5"/>
                        <a:pt x="9" y="5"/>
                      </a:cubicBezTo>
                      <a:cubicBezTo>
                        <a:pt x="9" y="7"/>
                        <a:pt x="12" y="7"/>
                        <a:pt x="12" y="5"/>
                      </a:cubicBezTo>
                      <a:cubicBezTo>
                        <a:pt x="13" y="0"/>
                        <a:pt x="4" y="1"/>
                        <a:pt x="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3" name="Freeform: Shape 11772"/>
                <p:cNvSpPr/>
                <p:nvPr/>
              </p:nvSpPr>
              <p:spPr bwMode="auto">
                <a:xfrm>
                  <a:off x="5252" y="2966"/>
                  <a:ext cx="23" cy="7"/>
                </a:xfrm>
                <a:custGeom>
                  <a:avLst/>
                  <a:gdLst>
                    <a:gd name="T0" fmla="*/ 14 w 16"/>
                    <a:gd name="T1" fmla="*/ 1 h 5"/>
                    <a:gd name="T2" fmla="*/ 3 w 16"/>
                    <a:gd name="T3" fmla="*/ 1 h 5"/>
                    <a:gd name="T4" fmla="*/ 3 w 16"/>
                    <a:gd name="T5" fmla="*/ 4 h 5"/>
                    <a:gd name="T6" fmla="*/ 9 w 16"/>
                    <a:gd name="T7" fmla="*/ 4 h 5"/>
                    <a:gd name="T8" fmla="*/ 13 w 16"/>
                    <a:gd name="T9" fmla="*/ 4 h 5"/>
                    <a:gd name="T10" fmla="*/ 14 w 16"/>
                    <a:gd name="T11" fmla="*/ 1 h 5"/>
                  </a:gdLst>
                  <a:ahLst/>
                  <a:cxnLst>
                    <a:cxn ang="0">
                      <a:pos x="T0" y="T1"/>
                    </a:cxn>
                    <a:cxn ang="0">
                      <a:pos x="T2" y="T3"/>
                    </a:cxn>
                    <a:cxn ang="0">
                      <a:pos x="T4" y="T5"/>
                    </a:cxn>
                    <a:cxn ang="0">
                      <a:pos x="T6" y="T7"/>
                    </a:cxn>
                    <a:cxn ang="0">
                      <a:pos x="T8" y="T9"/>
                    </a:cxn>
                    <a:cxn ang="0">
                      <a:pos x="T10" y="T11"/>
                    </a:cxn>
                  </a:cxnLst>
                  <a:rect l="0" t="0" r="r" b="b"/>
                  <a:pathLst>
                    <a:path w="16" h="5">
                      <a:moveTo>
                        <a:pt x="14" y="1"/>
                      </a:moveTo>
                      <a:cubicBezTo>
                        <a:pt x="10" y="0"/>
                        <a:pt x="6" y="0"/>
                        <a:pt x="3" y="1"/>
                      </a:cubicBezTo>
                      <a:cubicBezTo>
                        <a:pt x="0" y="1"/>
                        <a:pt x="1" y="5"/>
                        <a:pt x="3" y="4"/>
                      </a:cubicBezTo>
                      <a:cubicBezTo>
                        <a:pt x="5" y="4"/>
                        <a:pt x="7" y="4"/>
                        <a:pt x="9" y="4"/>
                      </a:cubicBezTo>
                      <a:cubicBezTo>
                        <a:pt x="10" y="4"/>
                        <a:pt x="13" y="4"/>
                        <a:pt x="13" y="4"/>
                      </a:cubicBezTo>
                      <a:cubicBezTo>
                        <a:pt x="16" y="5"/>
                        <a:pt x="16"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4" name="Freeform: Shape 11773"/>
                <p:cNvSpPr/>
                <p:nvPr/>
              </p:nvSpPr>
              <p:spPr bwMode="auto">
                <a:xfrm>
                  <a:off x="5265" y="2948"/>
                  <a:ext cx="28" cy="9"/>
                </a:xfrm>
                <a:custGeom>
                  <a:avLst/>
                  <a:gdLst>
                    <a:gd name="T0" fmla="*/ 17 w 19"/>
                    <a:gd name="T1" fmla="*/ 2 h 6"/>
                    <a:gd name="T2" fmla="*/ 12 w 19"/>
                    <a:gd name="T3" fmla="*/ 0 h 6"/>
                    <a:gd name="T4" fmla="*/ 3 w 19"/>
                    <a:gd name="T5" fmla="*/ 0 h 6"/>
                    <a:gd name="T6" fmla="*/ 3 w 19"/>
                    <a:gd name="T7" fmla="*/ 4 h 6"/>
                    <a:gd name="T8" fmla="*/ 10 w 19"/>
                    <a:gd name="T9" fmla="*/ 4 h 6"/>
                    <a:gd name="T10" fmla="*/ 15 w 19"/>
                    <a:gd name="T11" fmla="*/ 5 h 6"/>
                    <a:gd name="T12" fmla="*/ 17 w 19"/>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9" h="6">
                      <a:moveTo>
                        <a:pt x="17" y="2"/>
                      </a:moveTo>
                      <a:cubicBezTo>
                        <a:pt x="16" y="1"/>
                        <a:pt x="14" y="0"/>
                        <a:pt x="12" y="0"/>
                      </a:cubicBezTo>
                      <a:cubicBezTo>
                        <a:pt x="9" y="0"/>
                        <a:pt x="6" y="0"/>
                        <a:pt x="3" y="0"/>
                      </a:cubicBezTo>
                      <a:cubicBezTo>
                        <a:pt x="0" y="1"/>
                        <a:pt x="1" y="5"/>
                        <a:pt x="3" y="4"/>
                      </a:cubicBezTo>
                      <a:cubicBezTo>
                        <a:pt x="5" y="4"/>
                        <a:pt x="7" y="4"/>
                        <a:pt x="10" y="4"/>
                      </a:cubicBezTo>
                      <a:cubicBezTo>
                        <a:pt x="11" y="4"/>
                        <a:pt x="14" y="4"/>
                        <a:pt x="15" y="5"/>
                      </a:cubicBezTo>
                      <a:cubicBezTo>
                        <a:pt x="17"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5" name="Freeform: Shape 11774"/>
                <p:cNvSpPr/>
                <p:nvPr/>
              </p:nvSpPr>
              <p:spPr bwMode="auto">
                <a:xfrm>
                  <a:off x="5268" y="2932"/>
                  <a:ext cx="24" cy="8"/>
                </a:xfrm>
                <a:custGeom>
                  <a:avLst/>
                  <a:gdLst>
                    <a:gd name="T0" fmla="*/ 14 w 16"/>
                    <a:gd name="T1" fmla="*/ 2 h 6"/>
                    <a:gd name="T2" fmla="*/ 9 w 16"/>
                    <a:gd name="T3" fmla="*/ 1 h 6"/>
                    <a:gd name="T4" fmla="*/ 3 w 16"/>
                    <a:gd name="T5" fmla="*/ 2 h 6"/>
                    <a:gd name="T6" fmla="*/ 4 w 16"/>
                    <a:gd name="T7" fmla="*/ 5 h 6"/>
                    <a:gd name="T8" fmla="*/ 8 w 16"/>
                    <a:gd name="T9" fmla="*/ 5 h 6"/>
                    <a:gd name="T10" fmla="*/ 11 w 16"/>
                    <a:gd name="T11" fmla="*/ 4 h 6"/>
                    <a:gd name="T12" fmla="*/ 12 w 16"/>
                    <a:gd name="T13" fmla="*/ 4 h 6"/>
                    <a:gd name="T14" fmla="*/ 12 w 16"/>
                    <a:gd name="T15" fmla="*/ 4 h 6"/>
                    <a:gd name="T16" fmla="*/ 14 w 16"/>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
                      <a:moveTo>
                        <a:pt x="14" y="2"/>
                      </a:moveTo>
                      <a:cubicBezTo>
                        <a:pt x="13" y="0"/>
                        <a:pt x="11" y="1"/>
                        <a:pt x="9" y="1"/>
                      </a:cubicBezTo>
                      <a:cubicBezTo>
                        <a:pt x="7" y="1"/>
                        <a:pt x="5" y="1"/>
                        <a:pt x="3" y="2"/>
                      </a:cubicBezTo>
                      <a:cubicBezTo>
                        <a:pt x="0" y="3"/>
                        <a:pt x="2" y="6"/>
                        <a:pt x="4" y="5"/>
                      </a:cubicBezTo>
                      <a:cubicBezTo>
                        <a:pt x="5" y="5"/>
                        <a:pt x="7" y="5"/>
                        <a:pt x="8" y="5"/>
                      </a:cubicBezTo>
                      <a:cubicBezTo>
                        <a:pt x="9" y="4"/>
                        <a:pt x="10" y="4"/>
                        <a:pt x="11" y="4"/>
                      </a:cubicBezTo>
                      <a:cubicBezTo>
                        <a:pt x="11" y="4"/>
                        <a:pt x="11" y="4"/>
                        <a:pt x="12" y="4"/>
                      </a:cubicBezTo>
                      <a:cubicBezTo>
                        <a:pt x="12" y="4"/>
                        <a:pt x="12" y="4"/>
                        <a:pt x="12" y="4"/>
                      </a:cubicBezTo>
                      <a:cubicBezTo>
                        <a:pt x="13" y="6"/>
                        <a:pt x="16" y="4"/>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6" name="Freeform: Shape 11775"/>
                <p:cNvSpPr/>
                <p:nvPr/>
              </p:nvSpPr>
              <p:spPr bwMode="auto">
                <a:xfrm>
                  <a:off x="5300" y="2948"/>
                  <a:ext cx="23" cy="12"/>
                </a:xfrm>
                <a:custGeom>
                  <a:avLst/>
                  <a:gdLst>
                    <a:gd name="T0" fmla="*/ 14 w 15"/>
                    <a:gd name="T1" fmla="*/ 3 h 8"/>
                    <a:gd name="T2" fmla="*/ 2 w 15"/>
                    <a:gd name="T3" fmla="*/ 2 h 8"/>
                    <a:gd name="T4" fmla="*/ 4 w 15"/>
                    <a:gd name="T5" fmla="*/ 5 h 8"/>
                    <a:gd name="T6" fmla="*/ 11 w 15"/>
                    <a:gd name="T7" fmla="*/ 6 h 8"/>
                    <a:gd name="T8" fmla="*/ 14 w 15"/>
                    <a:gd name="T9" fmla="*/ 3 h 8"/>
                  </a:gdLst>
                  <a:ahLst/>
                  <a:cxnLst>
                    <a:cxn ang="0">
                      <a:pos x="T0" y="T1"/>
                    </a:cxn>
                    <a:cxn ang="0">
                      <a:pos x="T2" y="T3"/>
                    </a:cxn>
                    <a:cxn ang="0">
                      <a:pos x="T4" y="T5"/>
                    </a:cxn>
                    <a:cxn ang="0">
                      <a:pos x="T6" y="T7"/>
                    </a:cxn>
                    <a:cxn ang="0">
                      <a:pos x="T8" y="T9"/>
                    </a:cxn>
                  </a:cxnLst>
                  <a:rect l="0" t="0" r="r" b="b"/>
                  <a:pathLst>
                    <a:path w="15" h="8">
                      <a:moveTo>
                        <a:pt x="14" y="3"/>
                      </a:moveTo>
                      <a:cubicBezTo>
                        <a:pt x="11" y="1"/>
                        <a:pt x="6" y="0"/>
                        <a:pt x="2" y="2"/>
                      </a:cubicBezTo>
                      <a:cubicBezTo>
                        <a:pt x="0" y="2"/>
                        <a:pt x="1" y="6"/>
                        <a:pt x="4" y="5"/>
                      </a:cubicBezTo>
                      <a:cubicBezTo>
                        <a:pt x="6" y="4"/>
                        <a:pt x="9" y="5"/>
                        <a:pt x="11" y="6"/>
                      </a:cubicBezTo>
                      <a:cubicBezTo>
                        <a:pt x="13" y="8"/>
                        <a:pt x="15" y="5"/>
                        <a:pt x="14"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7" name="Freeform: Shape 11776"/>
                <p:cNvSpPr/>
                <p:nvPr/>
              </p:nvSpPr>
              <p:spPr bwMode="auto">
                <a:xfrm>
                  <a:off x="5292" y="2966"/>
                  <a:ext cx="23" cy="13"/>
                </a:xfrm>
                <a:custGeom>
                  <a:avLst/>
                  <a:gdLst>
                    <a:gd name="T0" fmla="*/ 14 w 16"/>
                    <a:gd name="T1" fmla="*/ 4 h 9"/>
                    <a:gd name="T2" fmla="*/ 2 w 16"/>
                    <a:gd name="T3" fmla="*/ 2 h 9"/>
                    <a:gd name="T4" fmla="*/ 3 w 16"/>
                    <a:gd name="T5" fmla="*/ 5 h 9"/>
                    <a:gd name="T6" fmla="*/ 12 w 16"/>
                    <a:gd name="T7" fmla="*/ 7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1" y="1"/>
                        <a:pt x="6" y="0"/>
                        <a:pt x="2" y="2"/>
                      </a:cubicBezTo>
                      <a:cubicBezTo>
                        <a:pt x="0" y="2"/>
                        <a:pt x="1" y="6"/>
                        <a:pt x="3" y="5"/>
                      </a:cubicBezTo>
                      <a:cubicBezTo>
                        <a:pt x="6" y="4"/>
                        <a:pt x="10" y="5"/>
                        <a:pt x="12" y="7"/>
                      </a:cubicBezTo>
                      <a:cubicBezTo>
                        <a:pt x="14" y="9"/>
                        <a:pt x="16" y="6"/>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8" name="Freeform: Shape 11777"/>
                <p:cNvSpPr/>
                <p:nvPr/>
              </p:nvSpPr>
              <p:spPr bwMode="auto">
                <a:xfrm>
                  <a:off x="5287" y="2982"/>
                  <a:ext cx="28" cy="12"/>
                </a:xfrm>
                <a:custGeom>
                  <a:avLst/>
                  <a:gdLst>
                    <a:gd name="T0" fmla="*/ 17 w 19"/>
                    <a:gd name="T1" fmla="*/ 4 h 8"/>
                    <a:gd name="T2" fmla="*/ 2 w 19"/>
                    <a:gd name="T3" fmla="*/ 1 h 8"/>
                    <a:gd name="T4" fmla="*/ 3 w 19"/>
                    <a:gd name="T5" fmla="*/ 4 h 8"/>
                    <a:gd name="T6" fmla="*/ 14 w 19"/>
                    <a:gd name="T7" fmla="*/ 7 h 8"/>
                    <a:gd name="T8" fmla="*/ 17 w 19"/>
                    <a:gd name="T9" fmla="*/ 4 h 8"/>
                  </a:gdLst>
                  <a:ahLst/>
                  <a:cxnLst>
                    <a:cxn ang="0">
                      <a:pos x="T0" y="T1"/>
                    </a:cxn>
                    <a:cxn ang="0">
                      <a:pos x="T2" y="T3"/>
                    </a:cxn>
                    <a:cxn ang="0">
                      <a:pos x="T4" y="T5"/>
                    </a:cxn>
                    <a:cxn ang="0">
                      <a:pos x="T6" y="T7"/>
                    </a:cxn>
                    <a:cxn ang="0">
                      <a:pos x="T8" y="T9"/>
                    </a:cxn>
                  </a:cxnLst>
                  <a:rect l="0" t="0" r="r" b="b"/>
                  <a:pathLst>
                    <a:path w="19" h="8">
                      <a:moveTo>
                        <a:pt x="17" y="4"/>
                      </a:moveTo>
                      <a:cubicBezTo>
                        <a:pt x="12" y="1"/>
                        <a:pt x="8" y="0"/>
                        <a:pt x="2" y="1"/>
                      </a:cubicBezTo>
                      <a:cubicBezTo>
                        <a:pt x="0" y="1"/>
                        <a:pt x="0" y="5"/>
                        <a:pt x="3" y="4"/>
                      </a:cubicBezTo>
                      <a:cubicBezTo>
                        <a:pt x="7" y="4"/>
                        <a:pt x="11" y="5"/>
                        <a:pt x="14" y="7"/>
                      </a:cubicBezTo>
                      <a:cubicBezTo>
                        <a:pt x="16" y="8"/>
                        <a:pt x="19" y="5"/>
                        <a:pt x="17"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9" name="Freeform: Shape 11778"/>
                <p:cNvSpPr/>
                <p:nvPr/>
              </p:nvSpPr>
              <p:spPr bwMode="auto">
                <a:xfrm>
                  <a:off x="5283" y="2992"/>
                  <a:ext cx="23" cy="13"/>
                </a:xfrm>
                <a:custGeom>
                  <a:avLst/>
                  <a:gdLst>
                    <a:gd name="T0" fmla="*/ 14 w 16"/>
                    <a:gd name="T1" fmla="*/ 4 h 9"/>
                    <a:gd name="T2" fmla="*/ 2 w 16"/>
                    <a:gd name="T3" fmla="*/ 1 h 9"/>
                    <a:gd name="T4" fmla="*/ 2 w 16"/>
                    <a:gd name="T5" fmla="*/ 5 h 9"/>
                    <a:gd name="T6" fmla="*/ 12 w 16"/>
                    <a:gd name="T7" fmla="*/ 7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1" y="1"/>
                        <a:pt x="7" y="0"/>
                        <a:pt x="2" y="1"/>
                      </a:cubicBezTo>
                      <a:cubicBezTo>
                        <a:pt x="0" y="1"/>
                        <a:pt x="0" y="5"/>
                        <a:pt x="2" y="5"/>
                      </a:cubicBezTo>
                      <a:cubicBezTo>
                        <a:pt x="6" y="4"/>
                        <a:pt x="9" y="5"/>
                        <a:pt x="12" y="7"/>
                      </a:cubicBezTo>
                      <a:cubicBezTo>
                        <a:pt x="14" y="9"/>
                        <a:pt x="16" y="6"/>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0" name="Freeform: Shape 11779"/>
                <p:cNvSpPr/>
                <p:nvPr/>
              </p:nvSpPr>
              <p:spPr bwMode="auto">
                <a:xfrm>
                  <a:off x="5324" y="2998"/>
                  <a:ext cx="24" cy="10"/>
                </a:xfrm>
                <a:custGeom>
                  <a:avLst/>
                  <a:gdLst>
                    <a:gd name="T0" fmla="*/ 11 w 16"/>
                    <a:gd name="T1" fmla="*/ 1 h 7"/>
                    <a:gd name="T2" fmla="*/ 2 w 16"/>
                    <a:gd name="T3" fmla="*/ 1 h 7"/>
                    <a:gd name="T4" fmla="*/ 3 w 16"/>
                    <a:gd name="T5" fmla="*/ 5 h 7"/>
                    <a:gd name="T6" fmla="*/ 8 w 16"/>
                    <a:gd name="T7" fmla="*/ 4 h 7"/>
                    <a:gd name="T8" fmla="*/ 10 w 16"/>
                    <a:gd name="T9" fmla="*/ 4 h 7"/>
                    <a:gd name="T10" fmla="*/ 11 w 16"/>
                    <a:gd name="T11" fmla="*/ 4 h 7"/>
                    <a:gd name="T12" fmla="*/ 14 w 16"/>
                    <a:gd name="T13" fmla="*/ 5 h 7"/>
                    <a:gd name="T14" fmla="*/ 11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1" y="1"/>
                      </a:moveTo>
                      <a:cubicBezTo>
                        <a:pt x="8" y="0"/>
                        <a:pt x="5" y="1"/>
                        <a:pt x="2" y="1"/>
                      </a:cubicBezTo>
                      <a:cubicBezTo>
                        <a:pt x="0" y="1"/>
                        <a:pt x="0" y="5"/>
                        <a:pt x="3" y="5"/>
                      </a:cubicBezTo>
                      <a:cubicBezTo>
                        <a:pt x="4" y="5"/>
                        <a:pt x="6" y="4"/>
                        <a:pt x="8" y="4"/>
                      </a:cubicBezTo>
                      <a:cubicBezTo>
                        <a:pt x="9" y="4"/>
                        <a:pt x="10" y="4"/>
                        <a:pt x="10" y="4"/>
                      </a:cubicBezTo>
                      <a:cubicBezTo>
                        <a:pt x="11" y="4"/>
                        <a:pt x="11" y="4"/>
                        <a:pt x="11" y="4"/>
                      </a:cubicBezTo>
                      <a:cubicBezTo>
                        <a:pt x="11" y="6"/>
                        <a:pt x="13" y="7"/>
                        <a:pt x="14" y="5"/>
                      </a:cubicBezTo>
                      <a:cubicBezTo>
                        <a:pt x="16" y="3"/>
                        <a:pt x="14" y="1"/>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1" name="Freeform: Shape 11780"/>
                <p:cNvSpPr/>
                <p:nvPr/>
              </p:nvSpPr>
              <p:spPr bwMode="auto">
                <a:xfrm>
                  <a:off x="5330" y="2983"/>
                  <a:ext cx="21" cy="8"/>
                </a:xfrm>
                <a:custGeom>
                  <a:avLst/>
                  <a:gdLst>
                    <a:gd name="T0" fmla="*/ 11 w 14"/>
                    <a:gd name="T1" fmla="*/ 0 h 5"/>
                    <a:gd name="T2" fmla="*/ 3 w 14"/>
                    <a:gd name="T3" fmla="*/ 1 h 5"/>
                    <a:gd name="T4" fmla="*/ 2 w 14"/>
                    <a:gd name="T5" fmla="*/ 4 h 5"/>
                    <a:gd name="T6" fmla="*/ 11 w 14"/>
                    <a:gd name="T7" fmla="*/ 4 h 5"/>
                    <a:gd name="T8" fmla="*/ 11 w 14"/>
                    <a:gd name="T9" fmla="*/ 0 h 5"/>
                  </a:gdLst>
                  <a:ahLst/>
                  <a:cxnLst>
                    <a:cxn ang="0">
                      <a:pos x="T0" y="T1"/>
                    </a:cxn>
                    <a:cxn ang="0">
                      <a:pos x="T2" y="T3"/>
                    </a:cxn>
                    <a:cxn ang="0">
                      <a:pos x="T4" y="T5"/>
                    </a:cxn>
                    <a:cxn ang="0">
                      <a:pos x="T6" y="T7"/>
                    </a:cxn>
                    <a:cxn ang="0">
                      <a:pos x="T8" y="T9"/>
                    </a:cxn>
                  </a:cxnLst>
                  <a:rect l="0" t="0" r="r" b="b"/>
                  <a:pathLst>
                    <a:path w="14" h="5">
                      <a:moveTo>
                        <a:pt x="11" y="0"/>
                      </a:moveTo>
                      <a:cubicBezTo>
                        <a:pt x="8" y="1"/>
                        <a:pt x="6" y="1"/>
                        <a:pt x="3" y="1"/>
                      </a:cubicBezTo>
                      <a:cubicBezTo>
                        <a:pt x="0" y="1"/>
                        <a:pt x="0" y="4"/>
                        <a:pt x="2" y="4"/>
                      </a:cubicBezTo>
                      <a:cubicBezTo>
                        <a:pt x="5" y="5"/>
                        <a:pt x="8" y="4"/>
                        <a:pt x="11" y="4"/>
                      </a:cubicBezTo>
                      <a:cubicBezTo>
                        <a:pt x="14" y="4"/>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2" name="Freeform: Shape 11781"/>
                <p:cNvSpPr/>
                <p:nvPr/>
              </p:nvSpPr>
              <p:spPr bwMode="auto">
                <a:xfrm>
                  <a:off x="5334" y="2961"/>
                  <a:ext cx="28" cy="10"/>
                </a:xfrm>
                <a:custGeom>
                  <a:avLst/>
                  <a:gdLst>
                    <a:gd name="T0" fmla="*/ 17 w 19"/>
                    <a:gd name="T1" fmla="*/ 3 h 7"/>
                    <a:gd name="T2" fmla="*/ 3 w 19"/>
                    <a:gd name="T3" fmla="*/ 1 h 7"/>
                    <a:gd name="T4" fmla="*/ 2 w 19"/>
                    <a:gd name="T5" fmla="*/ 4 h 7"/>
                    <a:gd name="T6" fmla="*/ 16 w 19"/>
                    <a:gd name="T7" fmla="*/ 7 h 7"/>
                    <a:gd name="T8" fmla="*/ 17 w 19"/>
                    <a:gd name="T9" fmla="*/ 3 h 7"/>
                  </a:gdLst>
                  <a:ahLst/>
                  <a:cxnLst>
                    <a:cxn ang="0">
                      <a:pos x="T0" y="T1"/>
                    </a:cxn>
                    <a:cxn ang="0">
                      <a:pos x="T2" y="T3"/>
                    </a:cxn>
                    <a:cxn ang="0">
                      <a:pos x="T4" y="T5"/>
                    </a:cxn>
                    <a:cxn ang="0">
                      <a:pos x="T6" y="T7"/>
                    </a:cxn>
                    <a:cxn ang="0">
                      <a:pos x="T8" y="T9"/>
                    </a:cxn>
                  </a:cxnLst>
                  <a:rect l="0" t="0" r="r" b="b"/>
                  <a:pathLst>
                    <a:path w="19" h="7">
                      <a:moveTo>
                        <a:pt x="17" y="3"/>
                      </a:moveTo>
                      <a:cubicBezTo>
                        <a:pt x="12" y="3"/>
                        <a:pt x="8" y="1"/>
                        <a:pt x="3" y="1"/>
                      </a:cubicBezTo>
                      <a:cubicBezTo>
                        <a:pt x="1" y="0"/>
                        <a:pt x="0" y="4"/>
                        <a:pt x="2" y="4"/>
                      </a:cubicBezTo>
                      <a:cubicBezTo>
                        <a:pt x="7" y="5"/>
                        <a:pt x="12" y="7"/>
                        <a:pt x="16" y="7"/>
                      </a:cubicBezTo>
                      <a:cubicBezTo>
                        <a:pt x="19" y="7"/>
                        <a:pt x="19" y="4"/>
                        <a:pt x="1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3" name="Freeform: Shape 11782"/>
                <p:cNvSpPr/>
                <p:nvPr/>
              </p:nvSpPr>
              <p:spPr bwMode="auto">
                <a:xfrm>
                  <a:off x="5340" y="2945"/>
                  <a:ext cx="25" cy="10"/>
                </a:xfrm>
                <a:custGeom>
                  <a:avLst/>
                  <a:gdLst>
                    <a:gd name="T0" fmla="*/ 14 w 17"/>
                    <a:gd name="T1" fmla="*/ 1 h 7"/>
                    <a:gd name="T2" fmla="*/ 3 w 17"/>
                    <a:gd name="T3" fmla="*/ 2 h 7"/>
                    <a:gd name="T4" fmla="*/ 4 w 17"/>
                    <a:gd name="T5" fmla="*/ 6 h 7"/>
                    <a:gd name="T6" fmla="*/ 9 w 17"/>
                    <a:gd name="T7" fmla="*/ 5 h 7"/>
                    <a:gd name="T8" fmla="*/ 13 w 17"/>
                    <a:gd name="T9" fmla="*/ 5 h 7"/>
                    <a:gd name="T10" fmla="*/ 14 w 17"/>
                    <a:gd name="T11" fmla="*/ 1 h 7"/>
                  </a:gdLst>
                  <a:ahLst/>
                  <a:cxnLst>
                    <a:cxn ang="0">
                      <a:pos x="T0" y="T1"/>
                    </a:cxn>
                    <a:cxn ang="0">
                      <a:pos x="T2" y="T3"/>
                    </a:cxn>
                    <a:cxn ang="0">
                      <a:pos x="T4" y="T5"/>
                    </a:cxn>
                    <a:cxn ang="0">
                      <a:pos x="T6" y="T7"/>
                    </a:cxn>
                    <a:cxn ang="0">
                      <a:pos x="T8" y="T9"/>
                    </a:cxn>
                    <a:cxn ang="0">
                      <a:pos x="T10" y="T11"/>
                    </a:cxn>
                  </a:cxnLst>
                  <a:rect l="0" t="0" r="r" b="b"/>
                  <a:pathLst>
                    <a:path w="17" h="7">
                      <a:moveTo>
                        <a:pt x="14" y="1"/>
                      </a:moveTo>
                      <a:cubicBezTo>
                        <a:pt x="11" y="0"/>
                        <a:pt x="6" y="1"/>
                        <a:pt x="3" y="2"/>
                      </a:cubicBezTo>
                      <a:cubicBezTo>
                        <a:pt x="0" y="3"/>
                        <a:pt x="2" y="7"/>
                        <a:pt x="4" y="6"/>
                      </a:cubicBezTo>
                      <a:cubicBezTo>
                        <a:pt x="5" y="5"/>
                        <a:pt x="7" y="5"/>
                        <a:pt x="9" y="5"/>
                      </a:cubicBezTo>
                      <a:cubicBezTo>
                        <a:pt x="10" y="5"/>
                        <a:pt x="12" y="4"/>
                        <a:pt x="13" y="5"/>
                      </a:cubicBezTo>
                      <a:cubicBezTo>
                        <a:pt x="15" y="6"/>
                        <a:pt x="17"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4" name="Freeform: Shape 11783"/>
                <p:cNvSpPr/>
                <p:nvPr/>
              </p:nvSpPr>
              <p:spPr bwMode="auto">
                <a:xfrm>
                  <a:off x="5374" y="2954"/>
                  <a:ext cx="28" cy="9"/>
                </a:xfrm>
                <a:custGeom>
                  <a:avLst/>
                  <a:gdLst>
                    <a:gd name="T0" fmla="*/ 17 w 19"/>
                    <a:gd name="T1" fmla="*/ 2 h 6"/>
                    <a:gd name="T2" fmla="*/ 3 w 19"/>
                    <a:gd name="T3" fmla="*/ 2 h 6"/>
                    <a:gd name="T4" fmla="*/ 3 w 19"/>
                    <a:gd name="T5" fmla="*/ 5 h 6"/>
                    <a:gd name="T6" fmla="*/ 15 w 19"/>
                    <a:gd name="T7" fmla="*/ 5 h 6"/>
                    <a:gd name="T8" fmla="*/ 17 w 19"/>
                    <a:gd name="T9" fmla="*/ 2 h 6"/>
                  </a:gdLst>
                  <a:ahLst/>
                  <a:cxnLst>
                    <a:cxn ang="0">
                      <a:pos x="T0" y="T1"/>
                    </a:cxn>
                    <a:cxn ang="0">
                      <a:pos x="T2" y="T3"/>
                    </a:cxn>
                    <a:cxn ang="0">
                      <a:pos x="T4" y="T5"/>
                    </a:cxn>
                    <a:cxn ang="0">
                      <a:pos x="T6" y="T7"/>
                    </a:cxn>
                    <a:cxn ang="0">
                      <a:pos x="T8" y="T9"/>
                    </a:cxn>
                  </a:cxnLst>
                  <a:rect l="0" t="0" r="r" b="b"/>
                  <a:pathLst>
                    <a:path w="19" h="6">
                      <a:moveTo>
                        <a:pt x="17" y="2"/>
                      </a:moveTo>
                      <a:cubicBezTo>
                        <a:pt x="12" y="0"/>
                        <a:pt x="7" y="1"/>
                        <a:pt x="3" y="2"/>
                      </a:cubicBezTo>
                      <a:cubicBezTo>
                        <a:pt x="0" y="2"/>
                        <a:pt x="1" y="6"/>
                        <a:pt x="3" y="5"/>
                      </a:cubicBezTo>
                      <a:cubicBezTo>
                        <a:pt x="7" y="5"/>
                        <a:pt x="11" y="4"/>
                        <a:pt x="15" y="5"/>
                      </a:cubicBezTo>
                      <a:cubicBezTo>
                        <a:pt x="17"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5" name="Freeform: Shape 11784"/>
                <p:cNvSpPr/>
                <p:nvPr/>
              </p:nvSpPr>
              <p:spPr bwMode="auto">
                <a:xfrm>
                  <a:off x="5376" y="2966"/>
                  <a:ext cx="22" cy="10"/>
                </a:xfrm>
                <a:custGeom>
                  <a:avLst/>
                  <a:gdLst>
                    <a:gd name="T0" fmla="*/ 13 w 15"/>
                    <a:gd name="T1" fmla="*/ 2 h 7"/>
                    <a:gd name="T2" fmla="*/ 2 w 15"/>
                    <a:gd name="T3" fmla="*/ 2 h 7"/>
                    <a:gd name="T4" fmla="*/ 4 w 15"/>
                    <a:gd name="T5" fmla="*/ 5 h 7"/>
                    <a:gd name="T6" fmla="*/ 11 w 15"/>
                    <a:gd name="T7" fmla="*/ 5 h 7"/>
                    <a:gd name="T8" fmla="*/ 13 w 15"/>
                    <a:gd name="T9" fmla="*/ 2 h 7"/>
                  </a:gdLst>
                  <a:ahLst/>
                  <a:cxnLst>
                    <a:cxn ang="0">
                      <a:pos x="T0" y="T1"/>
                    </a:cxn>
                    <a:cxn ang="0">
                      <a:pos x="T2" y="T3"/>
                    </a:cxn>
                    <a:cxn ang="0">
                      <a:pos x="T4" y="T5"/>
                    </a:cxn>
                    <a:cxn ang="0">
                      <a:pos x="T6" y="T7"/>
                    </a:cxn>
                    <a:cxn ang="0">
                      <a:pos x="T8" y="T9"/>
                    </a:cxn>
                  </a:cxnLst>
                  <a:rect l="0" t="0" r="r" b="b"/>
                  <a:pathLst>
                    <a:path w="15" h="7">
                      <a:moveTo>
                        <a:pt x="13" y="2"/>
                      </a:moveTo>
                      <a:cubicBezTo>
                        <a:pt x="9" y="0"/>
                        <a:pt x="6" y="0"/>
                        <a:pt x="2" y="2"/>
                      </a:cubicBezTo>
                      <a:cubicBezTo>
                        <a:pt x="0" y="4"/>
                        <a:pt x="2" y="7"/>
                        <a:pt x="4" y="5"/>
                      </a:cubicBezTo>
                      <a:cubicBezTo>
                        <a:pt x="6" y="4"/>
                        <a:pt x="8" y="4"/>
                        <a:pt x="11" y="5"/>
                      </a:cubicBezTo>
                      <a:cubicBezTo>
                        <a:pt x="13" y="6"/>
                        <a:pt x="15" y="4"/>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6" name="Freeform: Shape 11785"/>
                <p:cNvSpPr/>
                <p:nvPr/>
              </p:nvSpPr>
              <p:spPr bwMode="auto">
                <a:xfrm>
                  <a:off x="5370" y="2988"/>
                  <a:ext cx="28" cy="10"/>
                </a:xfrm>
                <a:custGeom>
                  <a:avLst/>
                  <a:gdLst>
                    <a:gd name="T0" fmla="*/ 17 w 19"/>
                    <a:gd name="T1" fmla="*/ 3 h 7"/>
                    <a:gd name="T2" fmla="*/ 3 w 19"/>
                    <a:gd name="T3" fmla="*/ 0 h 7"/>
                    <a:gd name="T4" fmla="*/ 3 w 19"/>
                    <a:gd name="T5" fmla="*/ 4 h 7"/>
                    <a:gd name="T6" fmla="*/ 15 w 19"/>
                    <a:gd name="T7" fmla="*/ 6 h 7"/>
                    <a:gd name="T8" fmla="*/ 17 w 19"/>
                    <a:gd name="T9" fmla="*/ 3 h 7"/>
                  </a:gdLst>
                  <a:ahLst/>
                  <a:cxnLst>
                    <a:cxn ang="0">
                      <a:pos x="T0" y="T1"/>
                    </a:cxn>
                    <a:cxn ang="0">
                      <a:pos x="T2" y="T3"/>
                    </a:cxn>
                    <a:cxn ang="0">
                      <a:pos x="T4" y="T5"/>
                    </a:cxn>
                    <a:cxn ang="0">
                      <a:pos x="T6" y="T7"/>
                    </a:cxn>
                    <a:cxn ang="0">
                      <a:pos x="T8" y="T9"/>
                    </a:cxn>
                  </a:cxnLst>
                  <a:rect l="0" t="0" r="r" b="b"/>
                  <a:pathLst>
                    <a:path w="19" h="7">
                      <a:moveTo>
                        <a:pt x="17" y="3"/>
                      </a:moveTo>
                      <a:cubicBezTo>
                        <a:pt x="12" y="1"/>
                        <a:pt x="8" y="1"/>
                        <a:pt x="3" y="0"/>
                      </a:cubicBezTo>
                      <a:cubicBezTo>
                        <a:pt x="1" y="0"/>
                        <a:pt x="0" y="4"/>
                        <a:pt x="3" y="4"/>
                      </a:cubicBezTo>
                      <a:cubicBezTo>
                        <a:pt x="7" y="4"/>
                        <a:pt x="11" y="4"/>
                        <a:pt x="15" y="6"/>
                      </a:cubicBezTo>
                      <a:cubicBezTo>
                        <a:pt x="17" y="7"/>
                        <a:pt x="19" y="4"/>
                        <a:pt x="1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7" name="Freeform: Shape 11786"/>
                <p:cNvSpPr/>
                <p:nvPr/>
              </p:nvSpPr>
              <p:spPr bwMode="auto">
                <a:xfrm>
                  <a:off x="5386" y="3002"/>
                  <a:ext cx="24" cy="9"/>
                </a:xfrm>
                <a:custGeom>
                  <a:avLst/>
                  <a:gdLst>
                    <a:gd name="T0" fmla="*/ 13 w 16"/>
                    <a:gd name="T1" fmla="*/ 1 h 6"/>
                    <a:gd name="T2" fmla="*/ 2 w 16"/>
                    <a:gd name="T3" fmla="*/ 1 h 6"/>
                    <a:gd name="T4" fmla="*/ 4 w 16"/>
                    <a:gd name="T5" fmla="*/ 5 h 6"/>
                    <a:gd name="T6" fmla="*/ 13 w 16"/>
                    <a:gd name="T7" fmla="*/ 5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1"/>
                        <a:pt x="6" y="0"/>
                        <a:pt x="2" y="1"/>
                      </a:cubicBezTo>
                      <a:cubicBezTo>
                        <a:pt x="0" y="2"/>
                        <a:pt x="1" y="5"/>
                        <a:pt x="4" y="5"/>
                      </a:cubicBezTo>
                      <a:cubicBezTo>
                        <a:pt x="6" y="4"/>
                        <a:pt x="10" y="4"/>
                        <a:pt x="13" y="5"/>
                      </a:cubicBezTo>
                      <a:cubicBezTo>
                        <a:pt x="15" y="6"/>
                        <a:pt x="16" y="2"/>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8" name="Freeform: Shape 11787"/>
                <p:cNvSpPr/>
                <p:nvPr/>
              </p:nvSpPr>
              <p:spPr bwMode="auto">
                <a:xfrm>
                  <a:off x="5418" y="2996"/>
                  <a:ext cx="30" cy="11"/>
                </a:xfrm>
                <a:custGeom>
                  <a:avLst/>
                  <a:gdLst>
                    <a:gd name="T0" fmla="*/ 16 w 20"/>
                    <a:gd name="T1" fmla="*/ 1 h 7"/>
                    <a:gd name="T2" fmla="*/ 10 w 20"/>
                    <a:gd name="T3" fmla="*/ 1 h 7"/>
                    <a:gd name="T4" fmla="*/ 2 w 20"/>
                    <a:gd name="T5" fmla="*/ 3 h 7"/>
                    <a:gd name="T6" fmla="*/ 3 w 20"/>
                    <a:gd name="T7" fmla="*/ 7 h 7"/>
                    <a:gd name="T8" fmla="*/ 17 w 20"/>
                    <a:gd name="T9" fmla="*/ 4 h 7"/>
                    <a:gd name="T10" fmla="*/ 16 w 20"/>
                    <a:gd name="T11" fmla="*/ 1 h 7"/>
                  </a:gdLst>
                  <a:ahLst/>
                  <a:cxnLst>
                    <a:cxn ang="0">
                      <a:pos x="T0" y="T1"/>
                    </a:cxn>
                    <a:cxn ang="0">
                      <a:pos x="T2" y="T3"/>
                    </a:cxn>
                    <a:cxn ang="0">
                      <a:pos x="T4" y="T5"/>
                    </a:cxn>
                    <a:cxn ang="0">
                      <a:pos x="T6" y="T7"/>
                    </a:cxn>
                    <a:cxn ang="0">
                      <a:pos x="T8" y="T9"/>
                    </a:cxn>
                    <a:cxn ang="0">
                      <a:pos x="T10" y="T11"/>
                    </a:cxn>
                  </a:cxnLst>
                  <a:rect l="0" t="0" r="r" b="b"/>
                  <a:pathLst>
                    <a:path w="20" h="7">
                      <a:moveTo>
                        <a:pt x="16" y="1"/>
                      </a:moveTo>
                      <a:cubicBezTo>
                        <a:pt x="15" y="1"/>
                        <a:pt x="12" y="1"/>
                        <a:pt x="10" y="1"/>
                      </a:cubicBezTo>
                      <a:cubicBezTo>
                        <a:pt x="8" y="2"/>
                        <a:pt x="5" y="2"/>
                        <a:pt x="2" y="3"/>
                      </a:cubicBezTo>
                      <a:cubicBezTo>
                        <a:pt x="0" y="4"/>
                        <a:pt x="1" y="7"/>
                        <a:pt x="3" y="7"/>
                      </a:cubicBezTo>
                      <a:cubicBezTo>
                        <a:pt x="8" y="5"/>
                        <a:pt x="13" y="6"/>
                        <a:pt x="17" y="4"/>
                      </a:cubicBezTo>
                      <a:cubicBezTo>
                        <a:pt x="20"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9" name="Freeform: Shape 11788"/>
                <p:cNvSpPr/>
                <p:nvPr/>
              </p:nvSpPr>
              <p:spPr bwMode="auto">
                <a:xfrm>
                  <a:off x="5407" y="2980"/>
                  <a:ext cx="23" cy="9"/>
                </a:xfrm>
                <a:custGeom>
                  <a:avLst/>
                  <a:gdLst>
                    <a:gd name="T0" fmla="*/ 14 w 16"/>
                    <a:gd name="T1" fmla="*/ 1 h 6"/>
                    <a:gd name="T2" fmla="*/ 3 w 16"/>
                    <a:gd name="T3" fmla="*/ 2 h 6"/>
                    <a:gd name="T4" fmla="*/ 4 w 16"/>
                    <a:gd name="T5" fmla="*/ 5 h 6"/>
                    <a:gd name="T6" fmla="*/ 12 w 16"/>
                    <a:gd name="T7" fmla="*/ 5 h 6"/>
                    <a:gd name="T8" fmla="*/ 14 w 16"/>
                    <a:gd name="T9" fmla="*/ 1 h 6"/>
                  </a:gdLst>
                  <a:ahLst/>
                  <a:cxnLst>
                    <a:cxn ang="0">
                      <a:pos x="T0" y="T1"/>
                    </a:cxn>
                    <a:cxn ang="0">
                      <a:pos x="T2" y="T3"/>
                    </a:cxn>
                    <a:cxn ang="0">
                      <a:pos x="T4" y="T5"/>
                    </a:cxn>
                    <a:cxn ang="0">
                      <a:pos x="T6" y="T7"/>
                    </a:cxn>
                    <a:cxn ang="0">
                      <a:pos x="T8" y="T9"/>
                    </a:cxn>
                  </a:cxnLst>
                  <a:rect l="0" t="0" r="r" b="b"/>
                  <a:pathLst>
                    <a:path w="16" h="6">
                      <a:moveTo>
                        <a:pt x="14" y="1"/>
                      </a:moveTo>
                      <a:cubicBezTo>
                        <a:pt x="10" y="0"/>
                        <a:pt x="6" y="1"/>
                        <a:pt x="3" y="2"/>
                      </a:cubicBezTo>
                      <a:cubicBezTo>
                        <a:pt x="0" y="3"/>
                        <a:pt x="2" y="6"/>
                        <a:pt x="4" y="5"/>
                      </a:cubicBezTo>
                      <a:cubicBezTo>
                        <a:pt x="6" y="5"/>
                        <a:pt x="10" y="4"/>
                        <a:pt x="12" y="5"/>
                      </a:cubicBezTo>
                      <a:cubicBezTo>
                        <a:pt x="14" y="6"/>
                        <a:pt x="16"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0" name="Freeform: Shape 11789"/>
                <p:cNvSpPr/>
                <p:nvPr/>
              </p:nvSpPr>
              <p:spPr bwMode="auto">
                <a:xfrm>
                  <a:off x="5411" y="2955"/>
                  <a:ext cx="24" cy="12"/>
                </a:xfrm>
                <a:custGeom>
                  <a:avLst/>
                  <a:gdLst>
                    <a:gd name="T0" fmla="*/ 3 w 16"/>
                    <a:gd name="T1" fmla="*/ 3 h 8"/>
                    <a:gd name="T2" fmla="*/ 4 w 16"/>
                    <a:gd name="T3" fmla="*/ 7 h 8"/>
                    <a:gd name="T4" fmla="*/ 9 w 16"/>
                    <a:gd name="T5" fmla="*/ 6 h 8"/>
                    <a:gd name="T6" fmla="*/ 10 w 16"/>
                    <a:gd name="T7" fmla="*/ 6 h 8"/>
                    <a:gd name="T8" fmla="*/ 12 w 16"/>
                    <a:gd name="T9" fmla="*/ 6 h 8"/>
                    <a:gd name="T10" fmla="*/ 15 w 16"/>
                    <a:gd name="T11" fmla="*/ 4 h 8"/>
                    <a:gd name="T12" fmla="*/ 3 w 16"/>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3" y="3"/>
                      </a:moveTo>
                      <a:cubicBezTo>
                        <a:pt x="0" y="4"/>
                        <a:pt x="2" y="7"/>
                        <a:pt x="4" y="7"/>
                      </a:cubicBezTo>
                      <a:cubicBezTo>
                        <a:pt x="6" y="6"/>
                        <a:pt x="7" y="6"/>
                        <a:pt x="9" y="6"/>
                      </a:cubicBezTo>
                      <a:cubicBezTo>
                        <a:pt x="9" y="6"/>
                        <a:pt x="10" y="6"/>
                        <a:pt x="10" y="6"/>
                      </a:cubicBezTo>
                      <a:cubicBezTo>
                        <a:pt x="11" y="6"/>
                        <a:pt x="12" y="6"/>
                        <a:pt x="12" y="6"/>
                      </a:cubicBezTo>
                      <a:cubicBezTo>
                        <a:pt x="13" y="8"/>
                        <a:pt x="16" y="7"/>
                        <a:pt x="15" y="4"/>
                      </a:cubicBezTo>
                      <a:cubicBezTo>
                        <a:pt x="13" y="0"/>
                        <a:pt x="6" y="2"/>
                        <a:pt x="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1" name="Freeform: Shape 11790"/>
                <p:cNvSpPr/>
                <p:nvPr/>
              </p:nvSpPr>
              <p:spPr bwMode="auto">
                <a:xfrm>
                  <a:off x="5417" y="2939"/>
                  <a:ext cx="29" cy="10"/>
                </a:xfrm>
                <a:custGeom>
                  <a:avLst/>
                  <a:gdLst>
                    <a:gd name="T0" fmla="*/ 18 w 20"/>
                    <a:gd name="T1" fmla="*/ 3 h 7"/>
                    <a:gd name="T2" fmla="*/ 2 w 20"/>
                    <a:gd name="T3" fmla="*/ 2 h 7"/>
                    <a:gd name="T4" fmla="*/ 3 w 20"/>
                    <a:gd name="T5" fmla="*/ 5 h 7"/>
                    <a:gd name="T6" fmla="*/ 16 w 20"/>
                    <a:gd name="T7" fmla="*/ 6 h 7"/>
                    <a:gd name="T8" fmla="*/ 18 w 20"/>
                    <a:gd name="T9" fmla="*/ 3 h 7"/>
                  </a:gdLst>
                  <a:ahLst/>
                  <a:cxnLst>
                    <a:cxn ang="0">
                      <a:pos x="T0" y="T1"/>
                    </a:cxn>
                    <a:cxn ang="0">
                      <a:pos x="T2" y="T3"/>
                    </a:cxn>
                    <a:cxn ang="0">
                      <a:pos x="T4" y="T5"/>
                    </a:cxn>
                    <a:cxn ang="0">
                      <a:pos x="T6" y="T7"/>
                    </a:cxn>
                    <a:cxn ang="0">
                      <a:pos x="T8" y="T9"/>
                    </a:cxn>
                  </a:cxnLst>
                  <a:rect l="0" t="0" r="r" b="b"/>
                  <a:pathLst>
                    <a:path w="20" h="7">
                      <a:moveTo>
                        <a:pt x="18" y="3"/>
                      </a:moveTo>
                      <a:cubicBezTo>
                        <a:pt x="13" y="0"/>
                        <a:pt x="7" y="0"/>
                        <a:pt x="2" y="2"/>
                      </a:cubicBezTo>
                      <a:cubicBezTo>
                        <a:pt x="0" y="3"/>
                        <a:pt x="1" y="6"/>
                        <a:pt x="3" y="5"/>
                      </a:cubicBezTo>
                      <a:cubicBezTo>
                        <a:pt x="8" y="4"/>
                        <a:pt x="12" y="4"/>
                        <a:pt x="16" y="6"/>
                      </a:cubicBezTo>
                      <a:cubicBezTo>
                        <a:pt x="18" y="7"/>
                        <a:pt x="20" y="4"/>
                        <a:pt x="18"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2" name="Freeform: Shape 11791"/>
                <p:cNvSpPr/>
                <p:nvPr/>
              </p:nvSpPr>
              <p:spPr bwMode="auto">
                <a:xfrm>
                  <a:off x="5457" y="2960"/>
                  <a:ext cx="28" cy="8"/>
                </a:xfrm>
                <a:custGeom>
                  <a:avLst/>
                  <a:gdLst>
                    <a:gd name="T0" fmla="*/ 17 w 19"/>
                    <a:gd name="T1" fmla="*/ 2 h 6"/>
                    <a:gd name="T2" fmla="*/ 3 w 19"/>
                    <a:gd name="T3" fmla="*/ 1 h 6"/>
                    <a:gd name="T4" fmla="*/ 4 w 19"/>
                    <a:gd name="T5" fmla="*/ 5 h 6"/>
                    <a:gd name="T6" fmla="*/ 16 w 19"/>
                    <a:gd name="T7" fmla="*/ 5 h 6"/>
                    <a:gd name="T8" fmla="*/ 17 w 19"/>
                    <a:gd name="T9" fmla="*/ 2 h 6"/>
                  </a:gdLst>
                  <a:ahLst/>
                  <a:cxnLst>
                    <a:cxn ang="0">
                      <a:pos x="T0" y="T1"/>
                    </a:cxn>
                    <a:cxn ang="0">
                      <a:pos x="T2" y="T3"/>
                    </a:cxn>
                    <a:cxn ang="0">
                      <a:pos x="T4" y="T5"/>
                    </a:cxn>
                    <a:cxn ang="0">
                      <a:pos x="T6" y="T7"/>
                    </a:cxn>
                    <a:cxn ang="0">
                      <a:pos x="T8" y="T9"/>
                    </a:cxn>
                  </a:cxnLst>
                  <a:rect l="0" t="0" r="r" b="b"/>
                  <a:pathLst>
                    <a:path w="19" h="6">
                      <a:moveTo>
                        <a:pt x="17" y="2"/>
                      </a:moveTo>
                      <a:cubicBezTo>
                        <a:pt x="12" y="0"/>
                        <a:pt x="7" y="0"/>
                        <a:pt x="3" y="1"/>
                      </a:cubicBezTo>
                      <a:cubicBezTo>
                        <a:pt x="0" y="2"/>
                        <a:pt x="2" y="6"/>
                        <a:pt x="4" y="5"/>
                      </a:cubicBezTo>
                      <a:cubicBezTo>
                        <a:pt x="8" y="4"/>
                        <a:pt x="12" y="3"/>
                        <a:pt x="16" y="5"/>
                      </a:cubicBezTo>
                      <a:cubicBezTo>
                        <a:pt x="18"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3" name="Freeform: Shape 11792"/>
                <p:cNvSpPr/>
                <p:nvPr/>
              </p:nvSpPr>
              <p:spPr bwMode="auto">
                <a:xfrm>
                  <a:off x="5451" y="2973"/>
                  <a:ext cx="19" cy="9"/>
                </a:xfrm>
                <a:custGeom>
                  <a:avLst/>
                  <a:gdLst>
                    <a:gd name="T0" fmla="*/ 11 w 13"/>
                    <a:gd name="T1" fmla="*/ 1 h 6"/>
                    <a:gd name="T2" fmla="*/ 2 w 13"/>
                    <a:gd name="T3" fmla="*/ 1 h 6"/>
                    <a:gd name="T4" fmla="*/ 3 w 13"/>
                    <a:gd name="T5" fmla="*/ 5 h 6"/>
                    <a:gd name="T6" fmla="*/ 9 w 13"/>
                    <a:gd name="T7" fmla="*/ 5 h 6"/>
                    <a:gd name="T8" fmla="*/ 11 w 13"/>
                    <a:gd name="T9" fmla="*/ 1 h 6"/>
                  </a:gdLst>
                  <a:ahLst/>
                  <a:cxnLst>
                    <a:cxn ang="0">
                      <a:pos x="T0" y="T1"/>
                    </a:cxn>
                    <a:cxn ang="0">
                      <a:pos x="T2" y="T3"/>
                    </a:cxn>
                    <a:cxn ang="0">
                      <a:pos x="T4" y="T5"/>
                    </a:cxn>
                    <a:cxn ang="0">
                      <a:pos x="T6" y="T7"/>
                    </a:cxn>
                    <a:cxn ang="0">
                      <a:pos x="T8" y="T9"/>
                    </a:cxn>
                  </a:cxnLst>
                  <a:rect l="0" t="0" r="r" b="b"/>
                  <a:pathLst>
                    <a:path w="13" h="6">
                      <a:moveTo>
                        <a:pt x="11" y="1"/>
                      </a:moveTo>
                      <a:cubicBezTo>
                        <a:pt x="8" y="0"/>
                        <a:pt x="5" y="0"/>
                        <a:pt x="2" y="1"/>
                      </a:cubicBezTo>
                      <a:cubicBezTo>
                        <a:pt x="0" y="2"/>
                        <a:pt x="1" y="5"/>
                        <a:pt x="3" y="5"/>
                      </a:cubicBezTo>
                      <a:cubicBezTo>
                        <a:pt x="5" y="4"/>
                        <a:pt x="7" y="4"/>
                        <a:pt x="9" y="5"/>
                      </a:cubicBezTo>
                      <a:cubicBezTo>
                        <a:pt x="11" y="6"/>
                        <a:pt x="13" y="2"/>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4" name="Freeform: Shape 11793"/>
                <p:cNvSpPr/>
                <p:nvPr/>
              </p:nvSpPr>
              <p:spPr bwMode="auto">
                <a:xfrm>
                  <a:off x="5466" y="2983"/>
                  <a:ext cx="22" cy="9"/>
                </a:xfrm>
                <a:custGeom>
                  <a:avLst/>
                  <a:gdLst>
                    <a:gd name="T0" fmla="*/ 13 w 15"/>
                    <a:gd name="T1" fmla="*/ 2 h 6"/>
                    <a:gd name="T2" fmla="*/ 2 w 15"/>
                    <a:gd name="T3" fmla="*/ 2 h 6"/>
                    <a:gd name="T4" fmla="*/ 5 w 15"/>
                    <a:gd name="T5" fmla="*/ 5 h 6"/>
                    <a:gd name="T6" fmla="*/ 11 w 15"/>
                    <a:gd name="T7" fmla="*/ 5 h 6"/>
                    <a:gd name="T8" fmla="*/ 13 w 15"/>
                    <a:gd name="T9" fmla="*/ 2 h 6"/>
                  </a:gdLst>
                  <a:ahLst/>
                  <a:cxnLst>
                    <a:cxn ang="0">
                      <a:pos x="T0" y="T1"/>
                    </a:cxn>
                    <a:cxn ang="0">
                      <a:pos x="T2" y="T3"/>
                    </a:cxn>
                    <a:cxn ang="0">
                      <a:pos x="T4" y="T5"/>
                    </a:cxn>
                    <a:cxn ang="0">
                      <a:pos x="T6" y="T7"/>
                    </a:cxn>
                    <a:cxn ang="0">
                      <a:pos x="T8" y="T9"/>
                    </a:cxn>
                  </a:cxnLst>
                  <a:rect l="0" t="0" r="r" b="b"/>
                  <a:pathLst>
                    <a:path w="15" h="6">
                      <a:moveTo>
                        <a:pt x="13" y="2"/>
                      </a:moveTo>
                      <a:cubicBezTo>
                        <a:pt x="9" y="0"/>
                        <a:pt x="6" y="0"/>
                        <a:pt x="2" y="2"/>
                      </a:cubicBezTo>
                      <a:cubicBezTo>
                        <a:pt x="0" y="3"/>
                        <a:pt x="3" y="6"/>
                        <a:pt x="5" y="5"/>
                      </a:cubicBezTo>
                      <a:cubicBezTo>
                        <a:pt x="7" y="4"/>
                        <a:pt x="9" y="4"/>
                        <a:pt x="11" y="5"/>
                      </a:cubicBezTo>
                      <a:cubicBezTo>
                        <a:pt x="14" y="6"/>
                        <a:pt x="15" y="3"/>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5" name="Freeform: Shape 11794"/>
                <p:cNvSpPr/>
                <p:nvPr/>
              </p:nvSpPr>
              <p:spPr bwMode="auto">
                <a:xfrm>
                  <a:off x="5466" y="2998"/>
                  <a:ext cx="23" cy="6"/>
                </a:xfrm>
                <a:custGeom>
                  <a:avLst/>
                  <a:gdLst>
                    <a:gd name="T0" fmla="*/ 13 w 16"/>
                    <a:gd name="T1" fmla="*/ 0 h 4"/>
                    <a:gd name="T2" fmla="*/ 2 w 16"/>
                    <a:gd name="T3" fmla="*/ 0 h 4"/>
                    <a:gd name="T4" fmla="*/ 3 w 16"/>
                    <a:gd name="T5" fmla="*/ 4 h 4"/>
                    <a:gd name="T6" fmla="*/ 14 w 16"/>
                    <a:gd name="T7" fmla="*/ 4 h 4"/>
                    <a:gd name="T8" fmla="*/ 13 w 16"/>
                    <a:gd name="T9" fmla="*/ 0 h 4"/>
                  </a:gdLst>
                  <a:ahLst/>
                  <a:cxnLst>
                    <a:cxn ang="0">
                      <a:pos x="T0" y="T1"/>
                    </a:cxn>
                    <a:cxn ang="0">
                      <a:pos x="T2" y="T3"/>
                    </a:cxn>
                    <a:cxn ang="0">
                      <a:pos x="T4" y="T5"/>
                    </a:cxn>
                    <a:cxn ang="0">
                      <a:pos x="T6" y="T7"/>
                    </a:cxn>
                    <a:cxn ang="0">
                      <a:pos x="T8" y="T9"/>
                    </a:cxn>
                  </a:cxnLst>
                  <a:rect l="0" t="0" r="r" b="b"/>
                  <a:pathLst>
                    <a:path w="16" h="4">
                      <a:moveTo>
                        <a:pt x="13" y="0"/>
                      </a:moveTo>
                      <a:cubicBezTo>
                        <a:pt x="10" y="0"/>
                        <a:pt x="6" y="0"/>
                        <a:pt x="2" y="0"/>
                      </a:cubicBezTo>
                      <a:cubicBezTo>
                        <a:pt x="0" y="0"/>
                        <a:pt x="0" y="4"/>
                        <a:pt x="3" y="4"/>
                      </a:cubicBezTo>
                      <a:cubicBezTo>
                        <a:pt x="6" y="4"/>
                        <a:pt x="10" y="4"/>
                        <a:pt x="14" y="4"/>
                      </a:cubicBezTo>
                      <a:cubicBezTo>
                        <a:pt x="16" y="4"/>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6" name="Freeform: Shape 11795"/>
                <p:cNvSpPr/>
                <p:nvPr/>
              </p:nvSpPr>
              <p:spPr bwMode="auto">
                <a:xfrm>
                  <a:off x="5503" y="2994"/>
                  <a:ext cx="25" cy="8"/>
                </a:xfrm>
                <a:custGeom>
                  <a:avLst/>
                  <a:gdLst>
                    <a:gd name="T0" fmla="*/ 14 w 17"/>
                    <a:gd name="T1" fmla="*/ 0 h 6"/>
                    <a:gd name="T2" fmla="*/ 2 w 17"/>
                    <a:gd name="T3" fmla="*/ 2 h 6"/>
                    <a:gd name="T4" fmla="*/ 3 w 17"/>
                    <a:gd name="T5" fmla="*/ 5 h 6"/>
                    <a:gd name="T6" fmla="*/ 10 w 17"/>
                    <a:gd name="T7" fmla="*/ 4 h 6"/>
                    <a:gd name="T8" fmla="*/ 13 w 17"/>
                    <a:gd name="T9" fmla="*/ 4 h 6"/>
                    <a:gd name="T10" fmla="*/ 14 w 17"/>
                    <a:gd name="T11" fmla="*/ 4 h 6"/>
                    <a:gd name="T12" fmla="*/ 14 w 1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7" h="6">
                      <a:moveTo>
                        <a:pt x="14" y="0"/>
                      </a:moveTo>
                      <a:cubicBezTo>
                        <a:pt x="10" y="0"/>
                        <a:pt x="6" y="0"/>
                        <a:pt x="2" y="2"/>
                      </a:cubicBezTo>
                      <a:cubicBezTo>
                        <a:pt x="0" y="2"/>
                        <a:pt x="1" y="6"/>
                        <a:pt x="3" y="5"/>
                      </a:cubicBezTo>
                      <a:cubicBezTo>
                        <a:pt x="6" y="4"/>
                        <a:pt x="8" y="4"/>
                        <a:pt x="10" y="4"/>
                      </a:cubicBezTo>
                      <a:cubicBezTo>
                        <a:pt x="11" y="4"/>
                        <a:pt x="12" y="4"/>
                        <a:pt x="13" y="4"/>
                      </a:cubicBezTo>
                      <a:cubicBezTo>
                        <a:pt x="13" y="4"/>
                        <a:pt x="15" y="4"/>
                        <a:pt x="14" y="4"/>
                      </a:cubicBezTo>
                      <a:cubicBezTo>
                        <a:pt x="16" y="4"/>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170" name="Group 11169"/>
              <p:cNvGrpSpPr/>
              <p:nvPr/>
            </p:nvGrpSpPr>
            <p:grpSpPr bwMode="auto">
              <a:xfrm>
                <a:off x="4945" y="2578"/>
                <a:ext cx="1840" cy="962"/>
                <a:chOff x="4945" y="2578"/>
                <a:chExt cx="1840" cy="962"/>
              </a:xfrm>
            </p:grpSpPr>
            <p:sp>
              <p:nvSpPr>
                <p:cNvPr id="11397" name="Freeform: Shape 11396"/>
                <p:cNvSpPr/>
                <p:nvPr/>
              </p:nvSpPr>
              <p:spPr bwMode="auto">
                <a:xfrm>
                  <a:off x="5498" y="2974"/>
                  <a:ext cx="22" cy="12"/>
                </a:xfrm>
                <a:custGeom>
                  <a:avLst/>
                  <a:gdLst>
                    <a:gd name="T0" fmla="*/ 12 w 15"/>
                    <a:gd name="T1" fmla="*/ 0 h 8"/>
                    <a:gd name="T2" fmla="*/ 2 w 15"/>
                    <a:gd name="T3" fmla="*/ 4 h 8"/>
                    <a:gd name="T4" fmla="*/ 3 w 15"/>
                    <a:gd name="T5" fmla="*/ 7 h 8"/>
                    <a:gd name="T6" fmla="*/ 13 w 15"/>
                    <a:gd name="T7" fmla="*/ 4 h 8"/>
                    <a:gd name="T8" fmla="*/ 12 w 15"/>
                    <a:gd name="T9" fmla="*/ 0 h 8"/>
                  </a:gdLst>
                  <a:ahLst/>
                  <a:cxnLst>
                    <a:cxn ang="0">
                      <a:pos x="T0" y="T1"/>
                    </a:cxn>
                    <a:cxn ang="0">
                      <a:pos x="T2" y="T3"/>
                    </a:cxn>
                    <a:cxn ang="0">
                      <a:pos x="T4" y="T5"/>
                    </a:cxn>
                    <a:cxn ang="0">
                      <a:pos x="T6" y="T7"/>
                    </a:cxn>
                    <a:cxn ang="0">
                      <a:pos x="T8" y="T9"/>
                    </a:cxn>
                  </a:cxnLst>
                  <a:rect l="0" t="0" r="r" b="b"/>
                  <a:pathLst>
                    <a:path w="15" h="8">
                      <a:moveTo>
                        <a:pt x="12" y="0"/>
                      </a:moveTo>
                      <a:cubicBezTo>
                        <a:pt x="2" y="4"/>
                        <a:pt x="2" y="4"/>
                        <a:pt x="2" y="4"/>
                      </a:cubicBezTo>
                      <a:cubicBezTo>
                        <a:pt x="0" y="5"/>
                        <a:pt x="1" y="8"/>
                        <a:pt x="3" y="7"/>
                      </a:cubicBezTo>
                      <a:cubicBezTo>
                        <a:pt x="13" y="4"/>
                        <a:pt x="13" y="4"/>
                        <a:pt x="13" y="4"/>
                      </a:cubicBezTo>
                      <a:cubicBezTo>
                        <a:pt x="15" y="3"/>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8" name="Freeform: Shape 11397"/>
                <p:cNvSpPr/>
                <p:nvPr/>
              </p:nvSpPr>
              <p:spPr bwMode="auto">
                <a:xfrm>
                  <a:off x="5485" y="2951"/>
                  <a:ext cx="25" cy="10"/>
                </a:xfrm>
                <a:custGeom>
                  <a:avLst/>
                  <a:gdLst>
                    <a:gd name="T0" fmla="*/ 12 w 17"/>
                    <a:gd name="T1" fmla="*/ 0 h 7"/>
                    <a:gd name="T2" fmla="*/ 2 w 17"/>
                    <a:gd name="T3" fmla="*/ 3 h 7"/>
                    <a:gd name="T4" fmla="*/ 3 w 17"/>
                    <a:gd name="T5" fmla="*/ 6 h 7"/>
                    <a:gd name="T6" fmla="*/ 9 w 17"/>
                    <a:gd name="T7" fmla="*/ 5 h 7"/>
                    <a:gd name="T8" fmla="*/ 12 w 17"/>
                    <a:gd name="T9" fmla="*/ 4 h 7"/>
                    <a:gd name="T10" fmla="*/ 12 w 17"/>
                    <a:gd name="T11" fmla="*/ 4 h 7"/>
                    <a:gd name="T12" fmla="*/ 15 w 17"/>
                    <a:gd name="T13" fmla="*/ 4 h 7"/>
                    <a:gd name="T14" fmla="*/ 12 w 1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2" y="0"/>
                      </a:moveTo>
                      <a:cubicBezTo>
                        <a:pt x="9" y="1"/>
                        <a:pt x="6" y="2"/>
                        <a:pt x="2" y="3"/>
                      </a:cubicBezTo>
                      <a:cubicBezTo>
                        <a:pt x="0" y="3"/>
                        <a:pt x="0" y="7"/>
                        <a:pt x="3" y="6"/>
                      </a:cubicBezTo>
                      <a:cubicBezTo>
                        <a:pt x="5" y="6"/>
                        <a:pt x="7" y="5"/>
                        <a:pt x="9" y="5"/>
                      </a:cubicBezTo>
                      <a:cubicBezTo>
                        <a:pt x="10" y="5"/>
                        <a:pt x="11" y="4"/>
                        <a:pt x="12" y="4"/>
                      </a:cubicBezTo>
                      <a:cubicBezTo>
                        <a:pt x="12" y="4"/>
                        <a:pt x="12" y="4"/>
                        <a:pt x="12" y="4"/>
                      </a:cubicBezTo>
                      <a:cubicBezTo>
                        <a:pt x="13" y="5"/>
                        <a:pt x="14" y="6"/>
                        <a:pt x="15" y="4"/>
                      </a:cubicBezTo>
                      <a:cubicBezTo>
                        <a:pt x="17" y="2"/>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9" name="Freeform: Shape 11398"/>
                <p:cNvSpPr/>
                <p:nvPr/>
              </p:nvSpPr>
              <p:spPr bwMode="auto">
                <a:xfrm>
                  <a:off x="5448" y="2936"/>
                  <a:ext cx="25" cy="10"/>
                </a:xfrm>
                <a:custGeom>
                  <a:avLst/>
                  <a:gdLst>
                    <a:gd name="T0" fmla="*/ 15 w 17"/>
                    <a:gd name="T1" fmla="*/ 2 h 7"/>
                    <a:gd name="T2" fmla="*/ 2 w 17"/>
                    <a:gd name="T3" fmla="*/ 1 h 7"/>
                    <a:gd name="T4" fmla="*/ 3 w 17"/>
                    <a:gd name="T5" fmla="*/ 5 h 7"/>
                    <a:gd name="T6" fmla="*/ 12 w 17"/>
                    <a:gd name="T7" fmla="*/ 5 h 7"/>
                    <a:gd name="T8" fmla="*/ 15 w 17"/>
                    <a:gd name="T9" fmla="*/ 2 h 7"/>
                  </a:gdLst>
                  <a:ahLst/>
                  <a:cxnLst>
                    <a:cxn ang="0">
                      <a:pos x="T0" y="T1"/>
                    </a:cxn>
                    <a:cxn ang="0">
                      <a:pos x="T2" y="T3"/>
                    </a:cxn>
                    <a:cxn ang="0">
                      <a:pos x="T4" y="T5"/>
                    </a:cxn>
                    <a:cxn ang="0">
                      <a:pos x="T6" y="T7"/>
                    </a:cxn>
                    <a:cxn ang="0">
                      <a:pos x="T8" y="T9"/>
                    </a:cxn>
                  </a:cxnLst>
                  <a:rect l="0" t="0" r="r" b="b"/>
                  <a:pathLst>
                    <a:path w="17" h="7">
                      <a:moveTo>
                        <a:pt x="15" y="2"/>
                      </a:moveTo>
                      <a:cubicBezTo>
                        <a:pt x="11" y="0"/>
                        <a:pt x="6" y="0"/>
                        <a:pt x="2" y="1"/>
                      </a:cubicBezTo>
                      <a:cubicBezTo>
                        <a:pt x="0" y="2"/>
                        <a:pt x="1" y="6"/>
                        <a:pt x="3" y="5"/>
                      </a:cubicBezTo>
                      <a:cubicBezTo>
                        <a:pt x="6" y="4"/>
                        <a:pt x="10" y="4"/>
                        <a:pt x="12" y="5"/>
                      </a:cubicBezTo>
                      <a:cubicBezTo>
                        <a:pt x="14" y="7"/>
                        <a:pt x="17" y="4"/>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0" name="Freeform: Shape 11399"/>
                <p:cNvSpPr/>
                <p:nvPr/>
              </p:nvSpPr>
              <p:spPr bwMode="auto">
                <a:xfrm>
                  <a:off x="6270" y="2578"/>
                  <a:ext cx="26" cy="18"/>
                </a:xfrm>
                <a:custGeom>
                  <a:avLst/>
                  <a:gdLst>
                    <a:gd name="T0" fmla="*/ 12 w 18"/>
                    <a:gd name="T1" fmla="*/ 1 h 12"/>
                    <a:gd name="T2" fmla="*/ 10 w 18"/>
                    <a:gd name="T3" fmla="*/ 3 h 12"/>
                    <a:gd name="T4" fmla="*/ 10 w 18"/>
                    <a:gd name="T5" fmla="*/ 4 h 12"/>
                    <a:gd name="T6" fmla="*/ 7 w 18"/>
                    <a:gd name="T7" fmla="*/ 5 h 12"/>
                    <a:gd name="T8" fmla="*/ 2 w 18"/>
                    <a:gd name="T9" fmla="*/ 8 h 12"/>
                    <a:gd name="T10" fmla="*/ 4 w 18"/>
                    <a:gd name="T11" fmla="*/ 11 h 12"/>
                    <a:gd name="T12" fmla="*/ 12 w 1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2" y="1"/>
                      </a:moveTo>
                      <a:cubicBezTo>
                        <a:pt x="11" y="0"/>
                        <a:pt x="10" y="2"/>
                        <a:pt x="10" y="3"/>
                      </a:cubicBezTo>
                      <a:cubicBezTo>
                        <a:pt x="10" y="3"/>
                        <a:pt x="10" y="3"/>
                        <a:pt x="10" y="4"/>
                      </a:cubicBezTo>
                      <a:cubicBezTo>
                        <a:pt x="9" y="4"/>
                        <a:pt x="8" y="5"/>
                        <a:pt x="7" y="5"/>
                      </a:cubicBezTo>
                      <a:cubicBezTo>
                        <a:pt x="6" y="6"/>
                        <a:pt x="4" y="7"/>
                        <a:pt x="2" y="8"/>
                      </a:cubicBezTo>
                      <a:cubicBezTo>
                        <a:pt x="0" y="9"/>
                        <a:pt x="2" y="12"/>
                        <a:pt x="4" y="11"/>
                      </a:cubicBezTo>
                      <a:cubicBezTo>
                        <a:pt x="7" y="10"/>
                        <a:pt x="18" y="4"/>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1" name="Freeform: Shape 11400"/>
                <p:cNvSpPr/>
                <p:nvPr/>
              </p:nvSpPr>
              <p:spPr bwMode="auto">
                <a:xfrm>
                  <a:off x="6261" y="2602"/>
                  <a:ext cx="19" cy="20"/>
                </a:xfrm>
                <a:custGeom>
                  <a:avLst/>
                  <a:gdLst>
                    <a:gd name="T0" fmla="*/ 9 w 13"/>
                    <a:gd name="T1" fmla="*/ 2 h 14"/>
                    <a:gd name="T2" fmla="*/ 2 w 13"/>
                    <a:gd name="T3" fmla="*/ 9 h 14"/>
                    <a:gd name="T4" fmla="*/ 4 w 13"/>
                    <a:gd name="T5" fmla="*/ 12 h 14"/>
                    <a:gd name="T6" fmla="*/ 11 w 13"/>
                    <a:gd name="T7" fmla="*/ 5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7" y="5"/>
                        <a:pt x="5" y="7"/>
                        <a:pt x="2" y="9"/>
                      </a:cubicBezTo>
                      <a:cubicBezTo>
                        <a:pt x="0" y="11"/>
                        <a:pt x="2" y="14"/>
                        <a:pt x="4" y="12"/>
                      </a:cubicBezTo>
                      <a:cubicBezTo>
                        <a:pt x="7" y="10"/>
                        <a:pt x="9" y="7"/>
                        <a:pt x="11"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2" name="Freeform: Shape 11401"/>
                <p:cNvSpPr/>
                <p:nvPr/>
              </p:nvSpPr>
              <p:spPr bwMode="auto">
                <a:xfrm>
                  <a:off x="6285" y="2586"/>
                  <a:ext cx="17" cy="20"/>
                </a:xfrm>
                <a:custGeom>
                  <a:avLst/>
                  <a:gdLst>
                    <a:gd name="T0" fmla="*/ 8 w 12"/>
                    <a:gd name="T1" fmla="*/ 2 h 14"/>
                    <a:gd name="T2" fmla="*/ 2 w 12"/>
                    <a:gd name="T3" fmla="*/ 10 h 14"/>
                    <a:gd name="T4" fmla="*/ 4 w 12"/>
                    <a:gd name="T5" fmla="*/ 13 h 14"/>
                    <a:gd name="T6" fmla="*/ 11 w 12"/>
                    <a:gd name="T7" fmla="*/ 3 h 14"/>
                    <a:gd name="T8" fmla="*/ 8 w 12"/>
                    <a:gd name="T9" fmla="*/ 2 h 14"/>
                  </a:gdLst>
                  <a:ahLst/>
                  <a:cxnLst>
                    <a:cxn ang="0">
                      <a:pos x="T0" y="T1"/>
                    </a:cxn>
                    <a:cxn ang="0">
                      <a:pos x="T2" y="T3"/>
                    </a:cxn>
                    <a:cxn ang="0">
                      <a:pos x="T4" y="T5"/>
                    </a:cxn>
                    <a:cxn ang="0">
                      <a:pos x="T6" y="T7"/>
                    </a:cxn>
                    <a:cxn ang="0">
                      <a:pos x="T8" y="T9"/>
                    </a:cxn>
                  </a:cxnLst>
                  <a:rect l="0" t="0" r="r" b="b"/>
                  <a:pathLst>
                    <a:path w="12" h="14">
                      <a:moveTo>
                        <a:pt x="8" y="2"/>
                      </a:moveTo>
                      <a:cubicBezTo>
                        <a:pt x="7" y="5"/>
                        <a:pt x="4" y="8"/>
                        <a:pt x="2" y="10"/>
                      </a:cubicBezTo>
                      <a:cubicBezTo>
                        <a:pt x="0" y="11"/>
                        <a:pt x="2" y="14"/>
                        <a:pt x="4" y="13"/>
                      </a:cubicBezTo>
                      <a:cubicBezTo>
                        <a:pt x="7" y="10"/>
                        <a:pt x="10" y="7"/>
                        <a:pt x="11" y="3"/>
                      </a:cubicBezTo>
                      <a:cubicBezTo>
                        <a:pt x="12" y="1"/>
                        <a:pt x="8"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3" name="Freeform: Shape 11402"/>
                <p:cNvSpPr/>
                <p:nvPr/>
              </p:nvSpPr>
              <p:spPr bwMode="auto">
                <a:xfrm>
                  <a:off x="6260" y="2622"/>
                  <a:ext cx="17" cy="21"/>
                </a:xfrm>
                <a:custGeom>
                  <a:avLst/>
                  <a:gdLst>
                    <a:gd name="T0" fmla="*/ 7 w 12"/>
                    <a:gd name="T1" fmla="*/ 3 h 14"/>
                    <a:gd name="T2" fmla="*/ 2 w 12"/>
                    <a:gd name="T3" fmla="*/ 9 h 14"/>
                    <a:gd name="T4" fmla="*/ 4 w 12"/>
                    <a:gd name="T5" fmla="*/ 12 h 14"/>
                    <a:gd name="T6" fmla="*/ 11 w 12"/>
                    <a:gd name="T7" fmla="*/ 3 h 14"/>
                    <a:gd name="T8" fmla="*/ 7 w 12"/>
                    <a:gd name="T9" fmla="*/ 3 h 14"/>
                  </a:gdLst>
                  <a:ahLst/>
                  <a:cxnLst>
                    <a:cxn ang="0">
                      <a:pos x="T0" y="T1"/>
                    </a:cxn>
                    <a:cxn ang="0">
                      <a:pos x="T2" y="T3"/>
                    </a:cxn>
                    <a:cxn ang="0">
                      <a:pos x="T4" y="T5"/>
                    </a:cxn>
                    <a:cxn ang="0">
                      <a:pos x="T6" y="T7"/>
                    </a:cxn>
                    <a:cxn ang="0">
                      <a:pos x="T8" y="T9"/>
                    </a:cxn>
                  </a:cxnLst>
                  <a:rect l="0" t="0" r="r" b="b"/>
                  <a:pathLst>
                    <a:path w="12" h="14">
                      <a:moveTo>
                        <a:pt x="7" y="3"/>
                      </a:moveTo>
                      <a:cubicBezTo>
                        <a:pt x="7" y="5"/>
                        <a:pt x="4" y="8"/>
                        <a:pt x="2" y="9"/>
                      </a:cubicBezTo>
                      <a:cubicBezTo>
                        <a:pt x="0" y="11"/>
                        <a:pt x="2" y="14"/>
                        <a:pt x="4" y="12"/>
                      </a:cubicBezTo>
                      <a:cubicBezTo>
                        <a:pt x="7" y="10"/>
                        <a:pt x="10" y="7"/>
                        <a:pt x="11" y="3"/>
                      </a:cubicBezTo>
                      <a:cubicBezTo>
                        <a:pt x="12"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4" name="Freeform: Shape 11403"/>
                <p:cNvSpPr/>
                <p:nvPr/>
              </p:nvSpPr>
              <p:spPr bwMode="auto">
                <a:xfrm>
                  <a:off x="6226" y="2645"/>
                  <a:ext cx="20" cy="20"/>
                </a:xfrm>
                <a:custGeom>
                  <a:avLst/>
                  <a:gdLst>
                    <a:gd name="T0" fmla="*/ 9 w 14"/>
                    <a:gd name="T1" fmla="*/ 2 h 14"/>
                    <a:gd name="T2" fmla="*/ 2 w 14"/>
                    <a:gd name="T3" fmla="*/ 10 h 14"/>
                    <a:gd name="T4" fmla="*/ 4 w 14"/>
                    <a:gd name="T5" fmla="*/ 13 h 14"/>
                    <a:gd name="T6" fmla="*/ 13 w 14"/>
                    <a:gd name="T7" fmla="*/ 3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8" y="5"/>
                        <a:pt x="5" y="8"/>
                        <a:pt x="2" y="10"/>
                      </a:cubicBezTo>
                      <a:cubicBezTo>
                        <a:pt x="0" y="11"/>
                        <a:pt x="2" y="14"/>
                        <a:pt x="4" y="13"/>
                      </a:cubicBezTo>
                      <a:cubicBezTo>
                        <a:pt x="8" y="10"/>
                        <a:pt x="11" y="7"/>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5" name="Freeform: Shape 11404"/>
                <p:cNvSpPr/>
                <p:nvPr/>
              </p:nvSpPr>
              <p:spPr bwMode="auto">
                <a:xfrm>
                  <a:off x="6232" y="2621"/>
                  <a:ext cx="20" cy="21"/>
                </a:xfrm>
                <a:custGeom>
                  <a:avLst/>
                  <a:gdLst>
                    <a:gd name="T0" fmla="*/ 10 w 14"/>
                    <a:gd name="T1" fmla="*/ 2 h 14"/>
                    <a:gd name="T2" fmla="*/ 2 w 14"/>
                    <a:gd name="T3" fmla="*/ 10 h 14"/>
                    <a:gd name="T4" fmla="*/ 5 w 14"/>
                    <a:gd name="T5" fmla="*/ 12 h 14"/>
                    <a:gd name="T6" fmla="*/ 13 w 14"/>
                    <a:gd name="T7" fmla="*/ 4 h 14"/>
                    <a:gd name="T8" fmla="*/ 10 w 14"/>
                    <a:gd name="T9" fmla="*/ 2 h 14"/>
                  </a:gdLst>
                  <a:ahLst/>
                  <a:cxnLst>
                    <a:cxn ang="0">
                      <a:pos x="T0" y="T1"/>
                    </a:cxn>
                    <a:cxn ang="0">
                      <a:pos x="T2" y="T3"/>
                    </a:cxn>
                    <a:cxn ang="0">
                      <a:pos x="T4" y="T5"/>
                    </a:cxn>
                    <a:cxn ang="0">
                      <a:pos x="T6" y="T7"/>
                    </a:cxn>
                    <a:cxn ang="0">
                      <a:pos x="T8" y="T9"/>
                    </a:cxn>
                  </a:cxnLst>
                  <a:rect l="0" t="0" r="r" b="b"/>
                  <a:pathLst>
                    <a:path w="14" h="14">
                      <a:moveTo>
                        <a:pt x="10" y="2"/>
                      </a:moveTo>
                      <a:cubicBezTo>
                        <a:pt x="7" y="5"/>
                        <a:pt x="4" y="7"/>
                        <a:pt x="2" y="10"/>
                      </a:cubicBezTo>
                      <a:cubicBezTo>
                        <a:pt x="0" y="12"/>
                        <a:pt x="3" y="14"/>
                        <a:pt x="5" y="12"/>
                      </a:cubicBezTo>
                      <a:cubicBezTo>
                        <a:pt x="7" y="10"/>
                        <a:pt x="10" y="7"/>
                        <a:pt x="13" y="4"/>
                      </a:cubicBezTo>
                      <a:cubicBezTo>
                        <a:pt x="14" y="3"/>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6" name="Freeform: Shape 11405"/>
                <p:cNvSpPr/>
                <p:nvPr/>
              </p:nvSpPr>
              <p:spPr bwMode="auto">
                <a:xfrm>
                  <a:off x="6237" y="2658"/>
                  <a:ext cx="17" cy="17"/>
                </a:xfrm>
                <a:custGeom>
                  <a:avLst/>
                  <a:gdLst>
                    <a:gd name="T0" fmla="*/ 7 w 11"/>
                    <a:gd name="T1" fmla="*/ 2 h 12"/>
                    <a:gd name="T2" fmla="*/ 7 w 11"/>
                    <a:gd name="T3" fmla="*/ 3 h 12"/>
                    <a:gd name="T4" fmla="*/ 6 w 11"/>
                    <a:gd name="T5" fmla="*/ 4 h 12"/>
                    <a:gd name="T6" fmla="*/ 2 w 11"/>
                    <a:gd name="T7" fmla="*/ 8 h 12"/>
                    <a:gd name="T8" fmla="*/ 4 w 11"/>
                    <a:gd name="T9" fmla="*/ 11 h 12"/>
                    <a:gd name="T10" fmla="*/ 9 w 11"/>
                    <a:gd name="T11" fmla="*/ 6 h 12"/>
                    <a:gd name="T12" fmla="*/ 11 w 11"/>
                    <a:gd name="T13" fmla="*/ 2 h 12"/>
                    <a:gd name="T14" fmla="*/ 7 w 11"/>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7" y="2"/>
                      </a:moveTo>
                      <a:cubicBezTo>
                        <a:pt x="7" y="2"/>
                        <a:pt x="7" y="2"/>
                        <a:pt x="7" y="3"/>
                      </a:cubicBezTo>
                      <a:cubicBezTo>
                        <a:pt x="7" y="3"/>
                        <a:pt x="6" y="4"/>
                        <a:pt x="6" y="4"/>
                      </a:cubicBezTo>
                      <a:cubicBezTo>
                        <a:pt x="5" y="6"/>
                        <a:pt x="3" y="7"/>
                        <a:pt x="2" y="8"/>
                      </a:cubicBezTo>
                      <a:cubicBezTo>
                        <a:pt x="0" y="9"/>
                        <a:pt x="2" y="12"/>
                        <a:pt x="4" y="11"/>
                      </a:cubicBezTo>
                      <a:cubicBezTo>
                        <a:pt x="6" y="10"/>
                        <a:pt x="8" y="8"/>
                        <a:pt x="9" y="6"/>
                      </a:cubicBezTo>
                      <a:cubicBezTo>
                        <a:pt x="10" y="5"/>
                        <a:pt x="11" y="3"/>
                        <a:pt x="11" y="2"/>
                      </a:cubicBezTo>
                      <a:cubicBezTo>
                        <a:pt x="11" y="0"/>
                        <a:pt x="7"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7" name="Freeform: Shape 11406"/>
                <p:cNvSpPr/>
                <p:nvPr/>
              </p:nvSpPr>
              <p:spPr bwMode="auto">
                <a:xfrm>
                  <a:off x="6201" y="2677"/>
                  <a:ext cx="17" cy="18"/>
                </a:xfrm>
                <a:custGeom>
                  <a:avLst/>
                  <a:gdLst>
                    <a:gd name="T0" fmla="*/ 7 w 12"/>
                    <a:gd name="T1" fmla="*/ 3 h 12"/>
                    <a:gd name="T2" fmla="*/ 3 w 12"/>
                    <a:gd name="T3" fmla="*/ 8 h 12"/>
                    <a:gd name="T4" fmla="*/ 4 w 12"/>
                    <a:gd name="T5" fmla="*/ 11 h 12"/>
                    <a:gd name="T6" fmla="*/ 11 w 12"/>
                    <a:gd name="T7" fmla="*/ 4 h 12"/>
                    <a:gd name="T8" fmla="*/ 7 w 12"/>
                    <a:gd name="T9" fmla="*/ 3 h 12"/>
                  </a:gdLst>
                  <a:ahLst/>
                  <a:cxnLst>
                    <a:cxn ang="0">
                      <a:pos x="T0" y="T1"/>
                    </a:cxn>
                    <a:cxn ang="0">
                      <a:pos x="T2" y="T3"/>
                    </a:cxn>
                    <a:cxn ang="0">
                      <a:pos x="T4" y="T5"/>
                    </a:cxn>
                    <a:cxn ang="0">
                      <a:pos x="T6" y="T7"/>
                    </a:cxn>
                    <a:cxn ang="0">
                      <a:pos x="T8" y="T9"/>
                    </a:cxn>
                  </a:cxnLst>
                  <a:rect l="0" t="0" r="r" b="b"/>
                  <a:pathLst>
                    <a:path w="12" h="12">
                      <a:moveTo>
                        <a:pt x="7" y="3"/>
                      </a:moveTo>
                      <a:cubicBezTo>
                        <a:pt x="6" y="5"/>
                        <a:pt x="5" y="7"/>
                        <a:pt x="3" y="8"/>
                      </a:cubicBezTo>
                      <a:cubicBezTo>
                        <a:pt x="0" y="9"/>
                        <a:pt x="2" y="12"/>
                        <a:pt x="4" y="11"/>
                      </a:cubicBezTo>
                      <a:cubicBezTo>
                        <a:pt x="7" y="10"/>
                        <a:pt x="9" y="7"/>
                        <a:pt x="11" y="4"/>
                      </a:cubicBezTo>
                      <a:cubicBezTo>
                        <a:pt x="12" y="2"/>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8" name="Freeform: Shape 11407"/>
                <p:cNvSpPr/>
                <p:nvPr/>
              </p:nvSpPr>
              <p:spPr bwMode="auto">
                <a:xfrm>
                  <a:off x="6196" y="2659"/>
                  <a:ext cx="19" cy="18"/>
                </a:xfrm>
                <a:custGeom>
                  <a:avLst/>
                  <a:gdLst>
                    <a:gd name="T0" fmla="*/ 9 w 13"/>
                    <a:gd name="T1" fmla="*/ 2 h 12"/>
                    <a:gd name="T2" fmla="*/ 2 w 13"/>
                    <a:gd name="T3" fmla="*/ 7 h 12"/>
                    <a:gd name="T4" fmla="*/ 5 w 13"/>
                    <a:gd name="T5" fmla="*/ 10 h 12"/>
                    <a:gd name="T6" fmla="*/ 11 w 13"/>
                    <a:gd name="T7" fmla="*/ 5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4"/>
                        <a:pt x="5" y="5"/>
                        <a:pt x="2" y="7"/>
                      </a:cubicBezTo>
                      <a:cubicBezTo>
                        <a:pt x="0" y="9"/>
                        <a:pt x="3" y="12"/>
                        <a:pt x="5" y="10"/>
                      </a:cubicBezTo>
                      <a:cubicBezTo>
                        <a:pt x="7" y="8"/>
                        <a:pt x="9" y="7"/>
                        <a:pt x="11" y="5"/>
                      </a:cubicBezTo>
                      <a:cubicBezTo>
                        <a:pt x="13"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9" name="Freeform: Shape 11408"/>
                <p:cNvSpPr/>
                <p:nvPr/>
              </p:nvSpPr>
              <p:spPr bwMode="auto">
                <a:xfrm>
                  <a:off x="6206" y="2690"/>
                  <a:ext cx="18" cy="16"/>
                </a:xfrm>
                <a:custGeom>
                  <a:avLst/>
                  <a:gdLst>
                    <a:gd name="T0" fmla="*/ 7 w 12"/>
                    <a:gd name="T1" fmla="*/ 2 h 11"/>
                    <a:gd name="T2" fmla="*/ 2 w 12"/>
                    <a:gd name="T3" fmla="*/ 6 h 11"/>
                    <a:gd name="T4" fmla="*/ 4 w 12"/>
                    <a:gd name="T5" fmla="*/ 10 h 11"/>
                    <a:gd name="T6" fmla="*/ 11 w 12"/>
                    <a:gd name="T7" fmla="*/ 4 h 11"/>
                    <a:gd name="T8" fmla="*/ 7 w 12"/>
                    <a:gd name="T9" fmla="*/ 2 h 11"/>
                  </a:gdLst>
                  <a:ahLst/>
                  <a:cxnLst>
                    <a:cxn ang="0">
                      <a:pos x="T0" y="T1"/>
                    </a:cxn>
                    <a:cxn ang="0">
                      <a:pos x="T2" y="T3"/>
                    </a:cxn>
                    <a:cxn ang="0">
                      <a:pos x="T4" y="T5"/>
                    </a:cxn>
                    <a:cxn ang="0">
                      <a:pos x="T6" y="T7"/>
                    </a:cxn>
                    <a:cxn ang="0">
                      <a:pos x="T8" y="T9"/>
                    </a:cxn>
                  </a:cxnLst>
                  <a:rect l="0" t="0" r="r" b="b"/>
                  <a:pathLst>
                    <a:path w="12" h="11">
                      <a:moveTo>
                        <a:pt x="7" y="2"/>
                      </a:moveTo>
                      <a:cubicBezTo>
                        <a:pt x="6" y="4"/>
                        <a:pt x="4" y="5"/>
                        <a:pt x="2" y="6"/>
                      </a:cubicBezTo>
                      <a:cubicBezTo>
                        <a:pt x="0" y="7"/>
                        <a:pt x="1" y="11"/>
                        <a:pt x="4" y="10"/>
                      </a:cubicBezTo>
                      <a:cubicBezTo>
                        <a:pt x="7" y="9"/>
                        <a:pt x="9" y="7"/>
                        <a:pt x="11" y="4"/>
                      </a:cubicBezTo>
                      <a:cubicBezTo>
                        <a:pt x="12" y="1"/>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0" name="Freeform: Shape 11409"/>
                <p:cNvSpPr/>
                <p:nvPr/>
              </p:nvSpPr>
              <p:spPr bwMode="auto">
                <a:xfrm>
                  <a:off x="6170" y="2698"/>
                  <a:ext cx="22" cy="20"/>
                </a:xfrm>
                <a:custGeom>
                  <a:avLst/>
                  <a:gdLst>
                    <a:gd name="T0" fmla="*/ 10 w 15"/>
                    <a:gd name="T1" fmla="*/ 2 h 14"/>
                    <a:gd name="T2" fmla="*/ 2 w 15"/>
                    <a:gd name="T3" fmla="*/ 10 h 14"/>
                    <a:gd name="T4" fmla="*/ 4 w 15"/>
                    <a:gd name="T5" fmla="*/ 13 h 14"/>
                    <a:gd name="T6" fmla="*/ 14 w 15"/>
                    <a:gd name="T7" fmla="*/ 4 h 14"/>
                    <a:gd name="T8" fmla="*/ 10 w 15"/>
                    <a:gd name="T9" fmla="*/ 2 h 14"/>
                  </a:gdLst>
                  <a:ahLst/>
                  <a:cxnLst>
                    <a:cxn ang="0">
                      <a:pos x="T0" y="T1"/>
                    </a:cxn>
                    <a:cxn ang="0">
                      <a:pos x="T2" y="T3"/>
                    </a:cxn>
                    <a:cxn ang="0">
                      <a:pos x="T4" y="T5"/>
                    </a:cxn>
                    <a:cxn ang="0">
                      <a:pos x="T6" y="T7"/>
                    </a:cxn>
                    <a:cxn ang="0">
                      <a:pos x="T8" y="T9"/>
                    </a:cxn>
                  </a:cxnLst>
                  <a:rect l="0" t="0" r="r" b="b"/>
                  <a:pathLst>
                    <a:path w="15" h="14">
                      <a:moveTo>
                        <a:pt x="10" y="2"/>
                      </a:moveTo>
                      <a:cubicBezTo>
                        <a:pt x="9" y="6"/>
                        <a:pt x="5" y="8"/>
                        <a:pt x="2" y="10"/>
                      </a:cubicBezTo>
                      <a:cubicBezTo>
                        <a:pt x="0" y="11"/>
                        <a:pt x="2" y="14"/>
                        <a:pt x="4" y="13"/>
                      </a:cubicBezTo>
                      <a:cubicBezTo>
                        <a:pt x="8" y="10"/>
                        <a:pt x="12" y="8"/>
                        <a:pt x="14" y="4"/>
                      </a:cubicBezTo>
                      <a:cubicBezTo>
                        <a:pt x="15"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1" name="Freeform: Shape 11410"/>
                <p:cNvSpPr/>
                <p:nvPr/>
              </p:nvSpPr>
              <p:spPr bwMode="auto">
                <a:xfrm>
                  <a:off x="6162" y="2693"/>
                  <a:ext cx="19" cy="19"/>
                </a:xfrm>
                <a:custGeom>
                  <a:avLst/>
                  <a:gdLst>
                    <a:gd name="T0" fmla="*/ 9 w 13"/>
                    <a:gd name="T1" fmla="*/ 2 h 13"/>
                    <a:gd name="T2" fmla="*/ 2 w 13"/>
                    <a:gd name="T3" fmla="*/ 9 h 13"/>
                    <a:gd name="T4" fmla="*/ 4 w 13"/>
                    <a:gd name="T5" fmla="*/ 12 h 13"/>
                    <a:gd name="T6" fmla="*/ 12 w 13"/>
                    <a:gd name="T7" fmla="*/ 5 h 13"/>
                    <a:gd name="T8" fmla="*/ 9 w 13"/>
                    <a:gd name="T9" fmla="*/ 2 h 13"/>
                  </a:gdLst>
                  <a:ahLst/>
                  <a:cxnLst>
                    <a:cxn ang="0">
                      <a:pos x="T0" y="T1"/>
                    </a:cxn>
                    <a:cxn ang="0">
                      <a:pos x="T2" y="T3"/>
                    </a:cxn>
                    <a:cxn ang="0">
                      <a:pos x="T4" y="T5"/>
                    </a:cxn>
                    <a:cxn ang="0">
                      <a:pos x="T6" y="T7"/>
                    </a:cxn>
                    <a:cxn ang="0">
                      <a:pos x="T8" y="T9"/>
                    </a:cxn>
                  </a:cxnLst>
                  <a:rect l="0" t="0" r="r" b="b"/>
                  <a:pathLst>
                    <a:path w="13" h="13">
                      <a:moveTo>
                        <a:pt x="9" y="2"/>
                      </a:moveTo>
                      <a:cubicBezTo>
                        <a:pt x="7" y="5"/>
                        <a:pt x="4" y="7"/>
                        <a:pt x="2" y="9"/>
                      </a:cubicBezTo>
                      <a:cubicBezTo>
                        <a:pt x="0" y="10"/>
                        <a:pt x="2" y="13"/>
                        <a:pt x="4" y="12"/>
                      </a:cubicBezTo>
                      <a:cubicBezTo>
                        <a:pt x="7" y="10"/>
                        <a:pt x="10" y="7"/>
                        <a:pt x="12"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2" name="Freeform: Shape 11411"/>
                <p:cNvSpPr/>
                <p:nvPr/>
              </p:nvSpPr>
              <p:spPr bwMode="auto">
                <a:xfrm>
                  <a:off x="6134" y="2728"/>
                  <a:ext cx="22" cy="18"/>
                </a:xfrm>
                <a:custGeom>
                  <a:avLst/>
                  <a:gdLst>
                    <a:gd name="T0" fmla="*/ 11 w 15"/>
                    <a:gd name="T1" fmla="*/ 1 h 12"/>
                    <a:gd name="T2" fmla="*/ 2 w 15"/>
                    <a:gd name="T3" fmla="*/ 8 h 12"/>
                    <a:gd name="T4" fmla="*/ 4 w 15"/>
                    <a:gd name="T5" fmla="*/ 11 h 12"/>
                    <a:gd name="T6" fmla="*/ 13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3"/>
                        <a:pt x="5" y="5"/>
                        <a:pt x="2" y="8"/>
                      </a:cubicBezTo>
                      <a:cubicBezTo>
                        <a:pt x="0" y="9"/>
                        <a:pt x="2" y="12"/>
                        <a:pt x="4" y="11"/>
                      </a:cubicBezTo>
                      <a:cubicBezTo>
                        <a:pt x="7" y="8"/>
                        <a:pt x="10" y="6"/>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3" name="Freeform: Shape 11412"/>
                <p:cNvSpPr/>
                <p:nvPr/>
              </p:nvSpPr>
              <p:spPr bwMode="auto">
                <a:xfrm>
                  <a:off x="6156" y="2726"/>
                  <a:ext cx="24" cy="17"/>
                </a:xfrm>
                <a:custGeom>
                  <a:avLst/>
                  <a:gdLst>
                    <a:gd name="T0" fmla="*/ 11 w 16"/>
                    <a:gd name="T1" fmla="*/ 2 h 12"/>
                    <a:gd name="T2" fmla="*/ 2 w 16"/>
                    <a:gd name="T3" fmla="*/ 8 h 12"/>
                    <a:gd name="T4" fmla="*/ 4 w 16"/>
                    <a:gd name="T5" fmla="*/ 11 h 12"/>
                    <a:gd name="T6" fmla="*/ 14 w 16"/>
                    <a:gd name="T7" fmla="*/ 4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4"/>
                        <a:pt x="6" y="6"/>
                        <a:pt x="2" y="8"/>
                      </a:cubicBezTo>
                      <a:cubicBezTo>
                        <a:pt x="0" y="8"/>
                        <a:pt x="1" y="12"/>
                        <a:pt x="4" y="11"/>
                      </a:cubicBezTo>
                      <a:cubicBezTo>
                        <a:pt x="8" y="10"/>
                        <a:pt x="11" y="7"/>
                        <a:pt x="14" y="4"/>
                      </a:cubicBezTo>
                      <a:cubicBezTo>
                        <a:pt x="16" y="2"/>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4" name="Freeform: Shape 11413"/>
                <p:cNvSpPr/>
                <p:nvPr/>
              </p:nvSpPr>
              <p:spPr bwMode="auto">
                <a:xfrm>
                  <a:off x="6187" y="2705"/>
                  <a:ext cx="17" cy="18"/>
                </a:xfrm>
                <a:custGeom>
                  <a:avLst/>
                  <a:gdLst>
                    <a:gd name="T0" fmla="*/ 6 w 11"/>
                    <a:gd name="T1" fmla="*/ 2 h 12"/>
                    <a:gd name="T2" fmla="*/ 2 w 11"/>
                    <a:gd name="T3" fmla="*/ 7 h 12"/>
                    <a:gd name="T4" fmla="*/ 4 w 11"/>
                    <a:gd name="T5" fmla="*/ 10 h 12"/>
                    <a:gd name="T6" fmla="*/ 10 w 11"/>
                    <a:gd name="T7" fmla="*/ 4 h 12"/>
                    <a:gd name="T8" fmla="*/ 6 w 11"/>
                    <a:gd name="T9" fmla="*/ 2 h 12"/>
                  </a:gdLst>
                  <a:ahLst/>
                  <a:cxnLst>
                    <a:cxn ang="0">
                      <a:pos x="T0" y="T1"/>
                    </a:cxn>
                    <a:cxn ang="0">
                      <a:pos x="T2" y="T3"/>
                    </a:cxn>
                    <a:cxn ang="0">
                      <a:pos x="T4" y="T5"/>
                    </a:cxn>
                    <a:cxn ang="0">
                      <a:pos x="T6" y="T7"/>
                    </a:cxn>
                    <a:cxn ang="0">
                      <a:pos x="T8" y="T9"/>
                    </a:cxn>
                  </a:cxnLst>
                  <a:rect l="0" t="0" r="r" b="b"/>
                  <a:pathLst>
                    <a:path w="11" h="12">
                      <a:moveTo>
                        <a:pt x="6" y="2"/>
                      </a:moveTo>
                      <a:cubicBezTo>
                        <a:pt x="5" y="4"/>
                        <a:pt x="4" y="6"/>
                        <a:pt x="2" y="7"/>
                      </a:cubicBezTo>
                      <a:cubicBezTo>
                        <a:pt x="0" y="9"/>
                        <a:pt x="2" y="12"/>
                        <a:pt x="4" y="10"/>
                      </a:cubicBezTo>
                      <a:cubicBezTo>
                        <a:pt x="6" y="8"/>
                        <a:pt x="8" y="6"/>
                        <a:pt x="10" y="4"/>
                      </a:cubicBezTo>
                      <a:cubicBezTo>
                        <a:pt x="11" y="1"/>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5" name="Freeform: Shape 11414"/>
                <p:cNvSpPr/>
                <p:nvPr/>
              </p:nvSpPr>
              <p:spPr bwMode="auto">
                <a:xfrm>
                  <a:off x="6131" y="2711"/>
                  <a:ext cx="21" cy="17"/>
                </a:xfrm>
                <a:custGeom>
                  <a:avLst/>
                  <a:gdLst>
                    <a:gd name="T0" fmla="*/ 10 w 14"/>
                    <a:gd name="T1" fmla="*/ 2 h 12"/>
                    <a:gd name="T2" fmla="*/ 2 w 14"/>
                    <a:gd name="T3" fmla="*/ 7 h 12"/>
                    <a:gd name="T4" fmla="*/ 3 w 14"/>
                    <a:gd name="T5" fmla="*/ 11 h 12"/>
                    <a:gd name="T6" fmla="*/ 12 w 14"/>
                    <a:gd name="T7" fmla="*/ 4 h 12"/>
                    <a:gd name="T8" fmla="*/ 10 w 14"/>
                    <a:gd name="T9" fmla="*/ 2 h 12"/>
                  </a:gdLst>
                  <a:ahLst/>
                  <a:cxnLst>
                    <a:cxn ang="0">
                      <a:pos x="T0" y="T1"/>
                    </a:cxn>
                    <a:cxn ang="0">
                      <a:pos x="T2" y="T3"/>
                    </a:cxn>
                    <a:cxn ang="0">
                      <a:pos x="T4" y="T5"/>
                    </a:cxn>
                    <a:cxn ang="0">
                      <a:pos x="T6" y="T7"/>
                    </a:cxn>
                    <a:cxn ang="0">
                      <a:pos x="T8" y="T9"/>
                    </a:cxn>
                  </a:cxnLst>
                  <a:rect l="0" t="0" r="r" b="b"/>
                  <a:pathLst>
                    <a:path w="14" h="12">
                      <a:moveTo>
                        <a:pt x="10" y="2"/>
                      </a:moveTo>
                      <a:cubicBezTo>
                        <a:pt x="7" y="4"/>
                        <a:pt x="5" y="6"/>
                        <a:pt x="2" y="7"/>
                      </a:cubicBezTo>
                      <a:cubicBezTo>
                        <a:pt x="0" y="8"/>
                        <a:pt x="1" y="12"/>
                        <a:pt x="3" y="11"/>
                      </a:cubicBezTo>
                      <a:cubicBezTo>
                        <a:pt x="7" y="9"/>
                        <a:pt x="10" y="7"/>
                        <a:pt x="12" y="4"/>
                      </a:cubicBezTo>
                      <a:cubicBezTo>
                        <a:pt x="14" y="2"/>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6" name="Freeform: Shape 11415"/>
                <p:cNvSpPr/>
                <p:nvPr/>
              </p:nvSpPr>
              <p:spPr bwMode="auto">
                <a:xfrm>
                  <a:off x="6099" y="2740"/>
                  <a:ext cx="17" cy="15"/>
                </a:xfrm>
                <a:custGeom>
                  <a:avLst/>
                  <a:gdLst>
                    <a:gd name="T0" fmla="*/ 7 w 12"/>
                    <a:gd name="T1" fmla="*/ 2 h 10"/>
                    <a:gd name="T2" fmla="*/ 3 w 12"/>
                    <a:gd name="T3" fmla="*/ 6 h 10"/>
                    <a:gd name="T4" fmla="*/ 3 w 12"/>
                    <a:gd name="T5" fmla="*/ 10 h 10"/>
                    <a:gd name="T6" fmla="*/ 10 w 12"/>
                    <a:gd name="T7" fmla="*/ 4 h 10"/>
                    <a:gd name="T8" fmla="*/ 7 w 12"/>
                    <a:gd name="T9" fmla="*/ 2 h 10"/>
                  </a:gdLst>
                  <a:ahLst/>
                  <a:cxnLst>
                    <a:cxn ang="0">
                      <a:pos x="T0" y="T1"/>
                    </a:cxn>
                    <a:cxn ang="0">
                      <a:pos x="T2" y="T3"/>
                    </a:cxn>
                    <a:cxn ang="0">
                      <a:pos x="T4" y="T5"/>
                    </a:cxn>
                    <a:cxn ang="0">
                      <a:pos x="T6" y="T7"/>
                    </a:cxn>
                    <a:cxn ang="0">
                      <a:pos x="T8" y="T9"/>
                    </a:cxn>
                  </a:cxnLst>
                  <a:rect l="0" t="0" r="r" b="b"/>
                  <a:pathLst>
                    <a:path w="12" h="10">
                      <a:moveTo>
                        <a:pt x="7" y="2"/>
                      </a:moveTo>
                      <a:cubicBezTo>
                        <a:pt x="6" y="4"/>
                        <a:pt x="5" y="6"/>
                        <a:pt x="3" y="6"/>
                      </a:cubicBezTo>
                      <a:cubicBezTo>
                        <a:pt x="0" y="6"/>
                        <a:pt x="1" y="10"/>
                        <a:pt x="3" y="10"/>
                      </a:cubicBezTo>
                      <a:cubicBezTo>
                        <a:pt x="6" y="10"/>
                        <a:pt x="9" y="6"/>
                        <a:pt x="10" y="4"/>
                      </a:cubicBezTo>
                      <a:cubicBezTo>
                        <a:pt x="12" y="1"/>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7" name="Freeform: Shape 11416"/>
                <p:cNvSpPr/>
                <p:nvPr/>
              </p:nvSpPr>
              <p:spPr bwMode="auto">
                <a:xfrm>
                  <a:off x="6111" y="2743"/>
                  <a:ext cx="23" cy="18"/>
                </a:xfrm>
                <a:custGeom>
                  <a:avLst/>
                  <a:gdLst>
                    <a:gd name="T0" fmla="*/ 11 w 16"/>
                    <a:gd name="T1" fmla="*/ 2 h 12"/>
                    <a:gd name="T2" fmla="*/ 2 w 16"/>
                    <a:gd name="T3" fmla="*/ 8 h 12"/>
                    <a:gd name="T4" fmla="*/ 4 w 16"/>
                    <a:gd name="T5" fmla="*/ 12 h 12"/>
                    <a:gd name="T6" fmla="*/ 14 w 16"/>
                    <a:gd name="T7" fmla="*/ 5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5"/>
                        <a:pt x="6" y="7"/>
                        <a:pt x="2" y="8"/>
                      </a:cubicBezTo>
                      <a:cubicBezTo>
                        <a:pt x="0" y="9"/>
                        <a:pt x="2" y="12"/>
                        <a:pt x="4" y="12"/>
                      </a:cubicBezTo>
                      <a:cubicBezTo>
                        <a:pt x="8" y="10"/>
                        <a:pt x="11" y="8"/>
                        <a:pt x="14" y="5"/>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8" name="Freeform: Shape 11417"/>
                <p:cNvSpPr/>
                <p:nvPr/>
              </p:nvSpPr>
              <p:spPr bwMode="auto">
                <a:xfrm>
                  <a:off x="6122" y="2749"/>
                  <a:ext cx="24" cy="19"/>
                </a:xfrm>
                <a:custGeom>
                  <a:avLst/>
                  <a:gdLst>
                    <a:gd name="T0" fmla="*/ 11 w 16"/>
                    <a:gd name="T1" fmla="*/ 2 h 13"/>
                    <a:gd name="T2" fmla="*/ 2 w 16"/>
                    <a:gd name="T3" fmla="*/ 8 h 13"/>
                    <a:gd name="T4" fmla="*/ 3 w 16"/>
                    <a:gd name="T5" fmla="*/ 12 h 13"/>
                    <a:gd name="T6" fmla="*/ 14 w 16"/>
                    <a:gd name="T7" fmla="*/ 4 h 13"/>
                    <a:gd name="T8" fmla="*/ 11 w 16"/>
                    <a:gd name="T9" fmla="*/ 2 h 13"/>
                  </a:gdLst>
                  <a:ahLst/>
                  <a:cxnLst>
                    <a:cxn ang="0">
                      <a:pos x="T0" y="T1"/>
                    </a:cxn>
                    <a:cxn ang="0">
                      <a:pos x="T2" y="T3"/>
                    </a:cxn>
                    <a:cxn ang="0">
                      <a:pos x="T4" y="T5"/>
                    </a:cxn>
                    <a:cxn ang="0">
                      <a:pos x="T6" y="T7"/>
                    </a:cxn>
                    <a:cxn ang="0">
                      <a:pos x="T8" y="T9"/>
                    </a:cxn>
                  </a:cxnLst>
                  <a:rect l="0" t="0" r="r" b="b"/>
                  <a:pathLst>
                    <a:path w="16" h="13">
                      <a:moveTo>
                        <a:pt x="11" y="2"/>
                      </a:moveTo>
                      <a:cubicBezTo>
                        <a:pt x="9" y="5"/>
                        <a:pt x="5" y="7"/>
                        <a:pt x="2" y="8"/>
                      </a:cubicBezTo>
                      <a:cubicBezTo>
                        <a:pt x="0" y="9"/>
                        <a:pt x="1" y="13"/>
                        <a:pt x="3" y="12"/>
                      </a:cubicBezTo>
                      <a:cubicBezTo>
                        <a:pt x="7" y="10"/>
                        <a:pt x="11" y="8"/>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9" name="Freeform: Shape 11418"/>
                <p:cNvSpPr/>
                <p:nvPr/>
              </p:nvSpPr>
              <p:spPr bwMode="auto">
                <a:xfrm>
                  <a:off x="6102" y="2771"/>
                  <a:ext cx="23" cy="18"/>
                </a:xfrm>
                <a:custGeom>
                  <a:avLst/>
                  <a:gdLst>
                    <a:gd name="T0" fmla="*/ 11 w 16"/>
                    <a:gd name="T1" fmla="*/ 2 h 12"/>
                    <a:gd name="T2" fmla="*/ 3 w 16"/>
                    <a:gd name="T3" fmla="*/ 8 h 12"/>
                    <a:gd name="T4" fmla="*/ 4 w 16"/>
                    <a:gd name="T5" fmla="*/ 11 h 12"/>
                    <a:gd name="T6" fmla="*/ 14 w 16"/>
                    <a:gd name="T7" fmla="*/ 4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5"/>
                        <a:pt x="6" y="7"/>
                        <a:pt x="3" y="8"/>
                      </a:cubicBezTo>
                      <a:cubicBezTo>
                        <a:pt x="0" y="9"/>
                        <a:pt x="2" y="12"/>
                        <a:pt x="4" y="11"/>
                      </a:cubicBezTo>
                      <a:cubicBezTo>
                        <a:pt x="8" y="10"/>
                        <a:pt x="11" y="7"/>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0" name="Freeform: Shape 11419"/>
                <p:cNvSpPr/>
                <p:nvPr/>
              </p:nvSpPr>
              <p:spPr bwMode="auto">
                <a:xfrm>
                  <a:off x="6077" y="2770"/>
                  <a:ext cx="20" cy="19"/>
                </a:xfrm>
                <a:custGeom>
                  <a:avLst/>
                  <a:gdLst>
                    <a:gd name="T0" fmla="*/ 9 w 14"/>
                    <a:gd name="T1" fmla="*/ 2 h 13"/>
                    <a:gd name="T2" fmla="*/ 3 w 14"/>
                    <a:gd name="T3" fmla="*/ 8 h 13"/>
                    <a:gd name="T4" fmla="*/ 4 w 14"/>
                    <a:gd name="T5" fmla="*/ 12 h 13"/>
                    <a:gd name="T6" fmla="*/ 12 w 14"/>
                    <a:gd name="T7" fmla="*/ 5 h 13"/>
                    <a:gd name="T8" fmla="*/ 9 w 14"/>
                    <a:gd name="T9" fmla="*/ 2 h 13"/>
                  </a:gdLst>
                  <a:ahLst/>
                  <a:cxnLst>
                    <a:cxn ang="0">
                      <a:pos x="T0" y="T1"/>
                    </a:cxn>
                    <a:cxn ang="0">
                      <a:pos x="T2" y="T3"/>
                    </a:cxn>
                    <a:cxn ang="0">
                      <a:pos x="T4" y="T5"/>
                    </a:cxn>
                    <a:cxn ang="0">
                      <a:pos x="T6" y="T7"/>
                    </a:cxn>
                    <a:cxn ang="0">
                      <a:pos x="T8" y="T9"/>
                    </a:cxn>
                  </a:cxnLst>
                  <a:rect l="0" t="0" r="r" b="b"/>
                  <a:pathLst>
                    <a:path w="14" h="13">
                      <a:moveTo>
                        <a:pt x="9" y="2"/>
                      </a:moveTo>
                      <a:cubicBezTo>
                        <a:pt x="8" y="5"/>
                        <a:pt x="5" y="7"/>
                        <a:pt x="3" y="8"/>
                      </a:cubicBezTo>
                      <a:cubicBezTo>
                        <a:pt x="0" y="9"/>
                        <a:pt x="2" y="13"/>
                        <a:pt x="4" y="12"/>
                      </a:cubicBezTo>
                      <a:cubicBezTo>
                        <a:pt x="7" y="10"/>
                        <a:pt x="10" y="7"/>
                        <a:pt x="12" y="5"/>
                      </a:cubicBezTo>
                      <a:cubicBezTo>
                        <a:pt x="14"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1" name="Freeform: Shape 11420"/>
                <p:cNvSpPr/>
                <p:nvPr/>
              </p:nvSpPr>
              <p:spPr bwMode="auto">
                <a:xfrm>
                  <a:off x="6137" y="2758"/>
                  <a:ext cx="27" cy="19"/>
                </a:xfrm>
                <a:custGeom>
                  <a:avLst/>
                  <a:gdLst>
                    <a:gd name="T0" fmla="*/ 14 w 18"/>
                    <a:gd name="T1" fmla="*/ 1 h 13"/>
                    <a:gd name="T2" fmla="*/ 2 w 18"/>
                    <a:gd name="T3" fmla="*/ 8 h 13"/>
                    <a:gd name="T4" fmla="*/ 4 w 18"/>
                    <a:gd name="T5" fmla="*/ 12 h 13"/>
                    <a:gd name="T6" fmla="*/ 16 w 18"/>
                    <a:gd name="T7" fmla="*/ 4 h 13"/>
                    <a:gd name="T8" fmla="*/ 14 w 18"/>
                    <a:gd name="T9" fmla="*/ 1 h 13"/>
                  </a:gdLst>
                  <a:ahLst/>
                  <a:cxnLst>
                    <a:cxn ang="0">
                      <a:pos x="T0" y="T1"/>
                    </a:cxn>
                    <a:cxn ang="0">
                      <a:pos x="T2" y="T3"/>
                    </a:cxn>
                    <a:cxn ang="0">
                      <a:pos x="T4" y="T5"/>
                    </a:cxn>
                    <a:cxn ang="0">
                      <a:pos x="T6" y="T7"/>
                    </a:cxn>
                    <a:cxn ang="0">
                      <a:pos x="T8" y="T9"/>
                    </a:cxn>
                  </a:cxnLst>
                  <a:rect l="0" t="0" r="r" b="b"/>
                  <a:pathLst>
                    <a:path w="18" h="13">
                      <a:moveTo>
                        <a:pt x="14" y="1"/>
                      </a:moveTo>
                      <a:cubicBezTo>
                        <a:pt x="10" y="4"/>
                        <a:pt x="6" y="6"/>
                        <a:pt x="2" y="8"/>
                      </a:cubicBezTo>
                      <a:cubicBezTo>
                        <a:pt x="0" y="10"/>
                        <a:pt x="2" y="13"/>
                        <a:pt x="4" y="12"/>
                      </a:cubicBezTo>
                      <a:cubicBezTo>
                        <a:pt x="8" y="9"/>
                        <a:pt x="12" y="7"/>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2" name="Freeform: Shape 11421"/>
                <p:cNvSpPr/>
                <p:nvPr/>
              </p:nvSpPr>
              <p:spPr bwMode="auto">
                <a:xfrm>
                  <a:off x="6071" y="2795"/>
                  <a:ext cx="25" cy="19"/>
                </a:xfrm>
                <a:custGeom>
                  <a:avLst/>
                  <a:gdLst>
                    <a:gd name="T0" fmla="*/ 13 w 17"/>
                    <a:gd name="T1" fmla="*/ 2 h 13"/>
                    <a:gd name="T2" fmla="*/ 3 w 17"/>
                    <a:gd name="T3" fmla="*/ 9 h 13"/>
                    <a:gd name="T4" fmla="*/ 3 w 17"/>
                    <a:gd name="T5" fmla="*/ 12 h 13"/>
                    <a:gd name="T6" fmla="*/ 16 w 17"/>
                    <a:gd name="T7" fmla="*/ 5 h 13"/>
                    <a:gd name="T8" fmla="*/ 13 w 17"/>
                    <a:gd name="T9" fmla="*/ 2 h 13"/>
                  </a:gdLst>
                  <a:ahLst/>
                  <a:cxnLst>
                    <a:cxn ang="0">
                      <a:pos x="T0" y="T1"/>
                    </a:cxn>
                    <a:cxn ang="0">
                      <a:pos x="T2" y="T3"/>
                    </a:cxn>
                    <a:cxn ang="0">
                      <a:pos x="T4" y="T5"/>
                    </a:cxn>
                    <a:cxn ang="0">
                      <a:pos x="T6" y="T7"/>
                    </a:cxn>
                    <a:cxn ang="0">
                      <a:pos x="T8" y="T9"/>
                    </a:cxn>
                  </a:cxnLst>
                  <a:rect l="0" t="0" r="r" b="b"/>
                  <a:pathLst>
                    <a:path w="17" h="13">
                      <a:moveTo>
                        <a:pt x="13" y="2"/>
                      </a:moveTo>
                      <a:cubicBezTo>
                        <a:pt x="10" y="6"/>
                        <a:pt x="7" y="8"/>
                        <a:pt x="3" y="9"/>
                      </a:cubicBezTo>
                      <a:cubicBezTo>
                        <a:pt x="0" y="9"/>
                        <a:pt x="1" y="13"/>
                        <a:pt x="3" y="12"/>
                      </a:cubicBezTo>
                      <a:cubicBezTo>
                        <a:pt x="8" y="11"/>
                        <a:pt x="13" y="9"/>
                        <a:pt x="16" y="5"/>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3" name="Freeform: Shape 11422"/>
                <p:cNvSpPr/>
                <p:nvPr/>
              </p:nvSpPr>
              <p:spPr bwMode="auto">
                <a:xfrm>
                  <a:off x="6038" y="2786"/>
                  <a:ext cx="25" cy="15"/>
                </a:xfrm>
                <a:custGeom>
                  <a:avLst/>
                  <a:gdLst>
                    <a:gd name="T0" fmla="*/ 13 w 17"/>
                    <a:gd name="T1" fmla="*/ 1 h 10"/>
                    <a:gd name="T2" fmla="*/ 2 w 17"/>
                    <a:gd name="T3" fmla="*/ 6 h 10"/>
                    <a:gd name="T4" fmla="*/ 2 w 17"/>
                    <a:gd name="T5" fmla="*/ 10 h 10"/>
                    <a:gd name="T6" fmla="*/ 15 w 17"/>
                    <a:gd name="T7" fmla="*/ 4 h 10"/>
                    <a:gd name="T8" fmla="*/ 13 w 17"/>
                    <a:gd name="T9" fmla="*/ 1 h 10"/>
                  </a:gdLst>
                  <a:ahLst/>
                  <a:cxnLst>
                    <a:cxn ang="0">
                      <a:pos x="T0" y="T1"/>
                    </a:cxn>
                    <a:cxn ang="0">
                      <a:pos x="T2" y="T3"/>
                    </a:cxn>
                    <a:cxn ang="0">
                      <a:pos x="T4" y="T5"/>
                    </a:cxn>
                    <a:cxn ang="0">
                      <a:pos x="T6" y="T7"/>
                    </a:cxn>
                    <a:cxn ang="0">
                      <a:pos x="T8" y="T9"/>
                    </a:cxn>
                  </a:cxnLst>
                  <a:rect l="0" t="0" r="r" b="b"/>
                  <a:pathLst>
                    <a:path w="17" h="10">
                      <a:moveTo>
                        <a:pt x="13" y="1"/>
                      </a:moveTo>
                      <a:cubicBezTo>
                        <a:pt x="10" y="4"/>
                        <a:pt x="6" y="6"/>
                        <a:pt x="2" y="6"/>
                      </a:cubicBezTo>
                      <a:cubicBezTo>
                        <a:pt x="0" y="7"/>
                        <a:pt x="0" y="10"/>
                        <a:pt x="2" y="10"/>
                      </a:cubicBezTo>
                      <a:cubicBezTo>
                        <a:pt x="7" y="9"/>
                        <a:pt x="11"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4" name="Freeform: Shape 11423"/>
                <p:cNvSpPr/>
                <p:nvPr/>
              </p:nvSpPr>
              <p:spPr bwMode="auto">
                <a:xfrm>
                  <a:off x="6069" y="2759"/>
                  <a:ext cx="19" cy="18"/>
                </a:xfrm>
                <a:custGeom>
                  <a:avLst/>
                  <a:gdLst>
                    <a:gd name="T0" fmla="*/ 9 w 13"/>
                    <a:gd name="T1" fmla="*/ 2 h 12"/>
                    <a:gd name="T2" fmla="*/ 2 w 13"/>
                    <a:gd name="T3" fmla="*/ 8 h 12"/>
                    <a:gd name="T4" fmla="*/ 3 w 13"/>
                    <a:gd name="T5" fmla="*/ 11 h 12"/>
                    <a:gd name="T6" fmla="*/ 12 w 13"/>
                    <a:gd name="T7" fmla="*/ 5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5"/>
                        <a:pt x="5" y="7"/>
                        <a:pt x="2" y="8"/>
                      </a:cubicBezTo>
                      <a:cubicBezTo>
                        <a:pt x="0" y="8"/>
                        <a:pt x="1" y="12"/>
                        <a:pt x="3" y="11"/>
                      </a:cubicBezTo>
                      <a:cubicBezTo>
                        <a:pt x="7" y="10"/>
                        <a:pt x="10" y="8"/>
                        <a:pt x="12"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5" name="Freeform: Shape 11424"/>
                <p:cNvSpPr/>
                <p:nvPr/>
              </p:nvSpPr>
              <p:spPr bwMode="auto">
                <a:xfrm>
                  <a:off x="6029" y="2809"/>
                  <a:ext cx="24" cy="15"/>
                </a:xfrm>
                <a:custGeom>
                  <a:avLst/>
                  <a:gdLst>
                    <a:gd name="T0" fmla="*/ 12 w 16"/>
                    <a:gd name="T1" fmla="*/ 0 h 10"/>
                    <a:gd name="T2" fmla="*/ 2 w 16"/>
                    <a:gd name="T3" fmla="*/ 5 h 10"/>
                    <a:gd name="T4" fmla="*/ 4 w 16"/>
                    <a:gd name="T5" fmla="*/ 8 h 10"/>
                    <a:gd name="T6" fmla="*/ 14 w 16"/>
                    <a:gd name="T7" fmla="*/ 4 h 10"/>
                    <a:gd name="T8" fmla="*/ 12 w 16"/>
                    <a:gd name="T9" fmla="*/ 0 h 10"/>
                  </a:gdLst>
                  <a:ahLst/>
                  <a:cxnLst>
                    <a:cxn ang="0">
                      <a:pos x="T0" y="T1"/>
                    </a:cxn>
                    <a:cxn ang="0">
                      <a:pos x="T2" y="T3"/>
                    </a:cxn>
                    <a:cxn ang="0">
                      <a:pos x="T4" y="T5"/>
                    </a:cxn>
                    <a:cxn ang="0">
                      <a:pos x="T6" y="T7"/>
                    </a:cxn>
                    <a:cxn ang="0">
                      <a:pos x="T8" y="T9"/>
                    </a:cxn>
                  </a:cxnLst>
                  <a:rect l="0" t="0" r="r" b="b"/>
                  <a:pathLst>
                    <a:path w="16" h="10">
                      <a:moveTo>
                        <a:pt x="12" y="0"/>
                      </a:moveTo>
                      <a:cubicBezTo>
                        <a:pt x="9" y="2"/>
                        <a:pt x="5" y="3"/>
                        <a:pt x="2" y="5"/>
                      </a:cubicBezTo>
                      <a:cubicBezTo>
                        <a:pt x="0" y="7"/>
                        <a:pt x="2" y="10"/>
                        <a:pt x="4" y="8"/>
                      </a:cubicBezTo>
                      <a:cubicBezTo>
                        <a:pt x="7" y="7"/>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6" name="Freeform: Shape 11425"/>
                <p:cNvSpPr/>
                <p:nvPr/>
              </p:nvSpPr>
              <p:spPr bwMode="auto">
                <a:xfrm>
                  <a:off x="5994" y="2804"/>
                  <a:ext cx="24" cy="11"/>
                </a:xfrm>
                <a:custGeom>
                  <a:avLst/>
                  <a:gdLst>
                    <a:gd name="T0" fmla="*/ 12 w 16"/>
                    <a:gd name="T1" fmla="*/ 1 h 8"/>
                    <a:gd name="T2" fmla="*/ 3 w 16"/>
                    <a:gd name="T3" fmla="*/ 4 h 8"/>
                    <a:gd name="T4" fmla="*/ 4 w 16"/>
                    <a:gd name="T5" fmla="*/ 8 h 8"/>
                    <a:gd name="T6" fmla="*/ 13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3" y="4"/>
                        <a:pt x="3" y="4"/>
                        <a:pt x="3" y="4"/>
                      </a:cubicBezTo>
                      <a:cubicBezTo>
                        <a:pt x="0" y="5"/>
                        <a:pt x="2" y="8"/>
                        <a:pt x="4" y="8"/>
                      </a:cubicBezTo>
                      <a:cubicBezTo>
                        <a:pt x="13" y="4"/>
                        <a:pt x="13" y="4"/>
                        <a:pt x="13"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7" name="Freeform: Shape 11426"/>
                <p:cNvSpPr/>
                <p:nvPr/>
              </p:nvSpPr>
              <p:spPr bwMode="auto">
                <a:xfrm>
                  <a:off x="5990" y="2818"/>
                  <a:ext cx="23" cy="12"/>
                </a:xfrm>
                <a:custGeom>
                  <a:avLst/>
                  <a:gdLst>
                    <a:gd name="T0" fmla="*/ 12 w 16"/>
                    <a:gd name="T1" fmla="*/ 1 h 8"/>
                    <a:gd name="T2" fmla="*/ 2 w 16"/>
                    <a:gd name="T3" fmla="*/ 4 h 8"/>
                    <a:gd name="T4" fmla="*/ 2 w 16"/>
                    <a:gd name="T5" fmla="*/ 8 h 8"/>
                    <a:gd name="T6" fmla="*/ 14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3"/>
                        <a:pt x="5" y="4"/>
                        <a:pt x="2" y="4"/>
                      </a:cubicBezTo>
                      <a:cubicBezTo>
                        <a:pt x="0" y="5"/>
                        <a:pt x="0" y="8"/>
                        <a:pt x="2" y="8"/>
                      </a:cubicBezTo>
                      <a:cubicBezTo>
                        <a:pt x="6" y="8"/>
                        <a:pt x="10"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8" name="Freeform: Shape 11427"/>
                <p:cNvSpPr/>
                <p:nvPr/>
              </p:nvSpPr>
              <p:spPr bwMode="auto">
                <a:xfrm>
                  <a:off x="6001" y="2836"/>
                  <a:ext cx="22" cy="13"/>
                </a:xfrm>
                <a:custGeom>
                  <a:avLst/>
                  <a:gdLst>
                    <a:gd name="T0" fmla="*/ 11 w 15"/>
                    <a:gd name="T1" fmla="*/ 1 h 9"/>
                    <a:gd name="T2" fmla="*/ 2 w 15"/>
                    <a:gd name="T3" fmla="*/ 5 h 9"/>
                    <a:gd name="T4" fmla="*/ 3 w 15"/>
                    <a:gd name="T5" fmla="*/ 9 h 9"/>
                    <a:gd name="T6" fmla="*/ 13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3"/>
                        <a:pt x="5" y="4"/>
                        <a:pt x="2" y="5"/>
                      </a:cubicBezTo>
                      <a:cubicBezTo>
                        <a:pt x="0" y="6"/>
                        <a:pt x="1" y="9"/>
                        <a:pt x="3" y="9"/>
                      </a:cubicBezTo>
                      <a:cubicBezTo>
                        <a:pt x="7" y="7"/>
                        <a:pt x="10" y="6"/>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9" name="Freeform: Shape 11428"/>
                <p:cNvSpPr/>
                <p:nvPr/>
              </p:nvSpPr>
              <p:spPr bwMode="auto">
                <a:xfrm>
                  <a:off x="6032" y="2824"/>
                  <a:ext cx="28" cy="18"/>
                </a:xfrm>
                <a:custGeom>
                  <a:avLst/>
                  <a:gdLst>
                    <a:gd name="T0" fmla="*/ 15 w 19"/>
                    <a:gd name="T1" fmla="*/ 1 h 12"/>
                    <a:gd name="T2" fmla="*/ 3 w 19"/>
                    <a:gd name="T3" fmla="*/ 7 h 12"/>
                    <a:gd name="T4" fmla="*/ 4 w 19"/>
                    <a:gd name="T5" fmla="*/ 11 h 12"/>
                    <a:gd name="T6" fmla="*/ 17 w 19"/>
                    <a:gd name="T7" fmla="*/ 4 h 12"/>
                    <a:gd name="T8" fmla="*/ 15 w 19"/>
                    <a:gd name="T9" fmla="*/ 1 h 12"/>
                  </a:gdLst>
                  <a:ahLst/>
                  <a:cxnLst>
                    <a:cxn ang="0">
                      <a:pos x="T0" y="T1"/>
                    </a:cxn>
                    <a:cxn ang="0">
                      <a:pos x="T2" y="T3"/>
                    </a:cxn>
                    <a:cxn ang="0">
                      <a:pos x="T4" y="T5"/>
                    </a:cxn>
                    <a:cxn ang="0">
                      <a:pos x="T6" y="T7"/>
                    </a:cxn>
                    <a:cxn ang="0">
                      <a:pos x="T8" y="T9"/>
                    </a:cxn>
                  </a:cxnLst>
                  <a:rect l="0" t="0" r="r" b="b"/>
                  <a:pathLst>
                    <a:path w="19" h="12">
                      <a:moveTo>
                        <a:pt x="15" y="1"/>
                      </a:moveTo>
                      <a:cubicBezTo>
                        <a:pt x="11" y="3"/>
                        <a:pt x="7" y="5"/>
                        <a:pt x="3" y="7"/>
                      </a:cubicBezTo>
                      <a:cubicBezTo>
                        <a:pt x="0" y="8"/>
                        <a:pt x="2" y="12"/>
                        <a:pt x="4" y="11"/>
                      </a:cubicBezTo>
                      <a:cubicBezTo>
                        <a:pt x="8" y="9"/>
                        <a:pt x="13" y="6"/>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0" name="Freeform: Shape 11429"/>
                <p:cNvSpPr/>
                <p:nvPr/>
              </p:nvSpPr>
              <p:spPr bwMode="auto">
                <a:xfrm>
                  <a:off x="5972" y="2858"/>
                  <a:ext cx="23" cy="12"/>
                </a:xfrm>
                <a:custGeom>
                  <a:avLst/>
                  <a:gdLst>
                    <a:gd name="T0" fmla="*/ 12 w 16"/>
                    <a:gd name="T1" fmla="*/ 1 h 8"/>
                    <a:gd name="T2" fmla="*/ 2 w 16"/>
                    <a:gd name="T3" fmla="*/ 4 h 8"/>
                    <a:gd name="T4" fmla="*/ 3 w 16"/>
                    <a:gd name="T5" fmla="*/ 8 h 8"/>
                    <a:gd name="T6" fmla="*/ 14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3"/>
                        <a:pt x="6" y="4"/>
                        <a:pt x="2" y="4"/>
                      </a:cubicBezTo>
                      <a:cubicBezTo>
                        <a:pt x="0" y="5"/>
                        <a:pt x="0" y="8"/>
                        <a:pt x="3" y="8"/>
                      </a:cubicBezTo>
                      <a:cubicBezTo>
                        <a:pt x="7" y="8"/>
                        <a:pt x="11"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1" name="Freeform: Shape 11430"/>
                <p:cNvSpPr/>
                <p:nvPr/>
              </p:nvSpPr>
              <p:spPr bwMode="auto">
                <a:xfrm>
                  <a:off x="5959" y="2846"/>
                  <a:ext cx="22" cy="11"/>
                </a:xfrm>
                <a:custGeom>
                  <a:avLst/>
                  <a:gdLst>
                    <a:gd name="T0" fmla="*/ 11 w 15"/>
                    <a:gd name="T1" fmla="*/ 0 h 7"/>
                    <a:gd name="T2" fmla="*/ 2 w 15"/>
                    <a:gd name="T3" fmla="*/ 3 h 7"/>
                    <a:gd name="T4" fmla="*/ 2 w 15"/>
                    <a:gd name="T5" fmla="*/ 7 h 7"/>
                    <a:gd name="T6" fmla="*/ 13 w 15"/>
                    <a:gd name="T7" fmla="*/ 4 h 7"/>
                    <a:gd name="T8" fmla="*/ 11 w 15"/>
                    <a:gd name="T9" fmla="*/ 0 h 7"/>
                  </a:gdLst>
                  <a:ahLst/>
                  <a:cxnLst>
                    <a:cxn ang="0">
                      <a:pos x="T0" y="T1"/>
                    </a:cxn>
                    <a:cxn ang="0">
                      <a:pos x="T2" y="T3"/>
                    </a:cxn>
                    <a:cxn ang="0">
                      <a:pos x="T4" y="T5"/>
                    </a:cxn>
                    <a:cxn ang="0">
                      <a:pos x="T6" y="T7"/>
                    </a:cxn>
                    <a:cxn ang="0">
                      <a:pos x="T8" y="T9"/>
                    </a:cxn>
                  </a:cxnLst>
                  <a:rect l="0" t="0" r="r" b="b"/>
                  <a:pathLst>
                    <a:path w="15" h="7">
                      <a:moveTo>
                        <a:pt x="11" y="0"/>
                      </a:moveTo>
                      <a:cubicBezTo>
                        <a:pt x="8" y="2"/>
                        <a:pt x="5" y="3"/>
                        <a:pt x="2" y="3"/>
                      </a:cubicBezTo>
                      <a:cubicBezTo>
                        <a:pt x="0" y="3"/>
                        <a:pt x="0" y="7"/>
                        <a:pt x="2" y="7"/>
                      </a:cubicBezTo>
                      <a:cubicBezTo>
                        <a:pt x="6" y="7"/>
                        <a:pt x="9" y="5"/>
                        <a:pt x="13" y="4"/>
                      </a:cubicBezTo>
                      <a:cubicBezTo>
                        <a:pt x="15" y="3"/>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2" name="Freeform: Shape 11431"/>
                <p:cNvSpPr/>
                <p:nvPr/>
              </p:nvSpPr>
              <p:spPr bwMode="auto">
                <a:xfrm>
                  <a:off x="5932" y="2833"/>
                  <a:ext cx="29" cy="16"/>
                </a:xfrm>
                <a:custGeom>
                  <a:avLst/>
                  <a:gdLst>
                    <a:gd name="T0" fmla="*/ 16 w 20"/>
                    <a:gd name="T1" fmla="*/ 1 h 11"/>
                    <a:gd name="T2" fmla="*/ 3 w 20"/>
                    <a:gd name="T3" fmla="*/ 7 h 11"/>
                    <a:gd name="T4" fmla="*/ 4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3"/>
                        <a:pt x="7" y="5"/>
                        <a:pt x="3" y="7"/>
                      </a:cubicBezTo>
                      <a:cubicBezTo>
                        <a:pt x="0" y="7"/>
                        <a:pt x="2" y="11"/>
                        <a:pt x="4" y="10"/>
                      </a:cubicBezTo>
                      <a:cubicBezTo>
                        <a:pt x="9" y="8"/>
                        <a:pt x="14" y="6"/>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3" name="Freeform: Shape 11432"/>
                <p:cNvSpPr/>
                <p:nvPr/>
              </p:nvSpPr>
              <p:spPr bwMode="auto">
                <a:xfrm>
                  <a:off x="5964" y="2814"/>
                  <a:ext cx="18" cy="13"/>
                </a:xfrm>
                <a:custGeom>
                  <a:avLst/>
                  <a:gdLst>
                    <a:gd name="T0" fmla="*/ 8 w 12"/>
                    <a:gd name="T1" fmla="*/ 2 h 9"/>
                    <a:gd name="T2" fmla="*/ 3 w 12"/>
                    <a:gd name="T3" fmla="*/ 5 h 9"/>
                    <a:gd name="T4" fmla="*/ 4 w 12"/>
                    <a:gd name="T5" fmla="*/ 8 h 9"/>
                    <a:gd name="T6" fmla="*/ 11 w 12"/>
                    <a:gd name="T7" fmla="*/ 4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6" y="3"/>
                        <a:pt x="4" y="4"/>
                        <a:pt x="3" y="5"/>
                      </a:cubicBezTo>
                      <a:cubicBezTo>
                        <a:pt x="0" y="5"/>
                        <a:pt x="2" y="9"/>
                        <a:pt x="4" y="8"/>
                      </a:cubicBezTo>
                      <a:cubicBezTo>
                        <a:pt x="6" y="7"/>
                        <a:pt x="9" y="6"/>
                        <a:pt x="11" y="4"/>
                      </a:cubicBezTo>
                      <a:cubicBezTo>
                        <a:pt x="12" y="3"/>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4" name="Freeform: Shape 11433"/>
                <p:cNvSpPr/>
                <p:nvPr/>
              </p:nvSpPr>
              <p:spPr bwMode="auto">
                <a:xfrm>
                  <a:off x="5900" y="2836"/>
                  <a:ext cx="17" cy="13"/>
                </a:xfrm>
                <a:custGeom>
                  <a:avLst/>
                  <a:gdLst>
                    <a:gd name="T0" fmla="*/ 8 w 12"/>
                    <a:gd name="T1" fmla="*/ 2 h 9"/>
                    <a:gd name="T2" fmla="*/ 2 w 12"/>
                    <a:gd name="T3" fmla="*/ 5 h 9"/>
                    <a:gd name="T4" fmla="*/ 3 w 12"/>
                    <a:gd name="T5" fmla="*/ 9 h 9"/>
                    <a:gd name="T6" fmla="*/ 11 w 12"/>
                    <a:gd name="T7" fmla="*/ 5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6" y="3"/>
                        <a:pt x="4" y="4"/>
                        <a:pt x="2" y="5"/>
                      </a:cubicBezTo>
                      <a:cubicBezTo>
                        <a:pt x="0" y="6"/>
                        <a:pt x="1" y="9"/>
                        <a:pt x="3" y="9"/>
                      </a:cubicBezTo>
                      <a:cubicBezTo>
                        <a:pt x="6" y="8"/>
                        <a:pt x="8"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5" name="Freeform: Shape 11434"/>
                <p:cNvSpPr/>
                <p:nvPr/>
              </p:nvSpPr>
              <p:spPr bwMode="auto">
                <a:xfrm>
                  <a:off x="5898" y="2855"/>
                  <a:ext cx="24" cy="12"/>
                </a:xfrm>
                <a:custGeom>
                  <a:avLst/>
                  <a:gdLst>
                    <a:gd name="T0" fmla="*/ 12 w 16"/>
                    <a:gd name="T1" fmla="*/ 2 h 8"/>
                    <a:gd name="T2" fmla="*/ 3 w 16"/>
                    <a:gd name="T3" fmla="*/ 4 h 8"/>
                    <a:gd name="T4" fmla="*/ 2 w 16"/>
                    <a:gd name="T5" fmla="*/ 8 h 8"/>
                    <a:gd name="T6" fmla="*/ 14 w 16"/>
                    <a:gd name="T7" fmla="*/ 5 h 8"/>
                    <a:gd name="T8" fmla="*/ 12 w 16"/>
                    <a:gd name="T9" fmla="*/ 2 h 8"/>
                  </a:gdLst>
                  <a:ahLst/>
                  <a:cxnLst>
                    <a:cxn ang="0">
                      <a:pos x="T0" y="T1"/>
                    </a:cxn>
                    <a:cxn ang="0">
                      <a:pos x="T2" y="T3"/>
                    </a:cxn>
                    <a:cxn ang="0">
                      <a:pos x="T4" y="T5"/>
                    </a:cxn>
                    <a:cxn ang="0">
                      <a:pos x="T6" y="T7"/>
                    </a:cxn>
                    <a:cxn ang="0">
                      <a:pos x="T8" y="T9"/>
                    </a:cxn>
                  </a:cxnLst>
                  <a:rect l="0" t="0" r="r" b="b"/>
                  <a:pathLst>
                    <a:path w="16" h="8">
                      <a:moveTo>
                        <a:pt x="12" y="2"/>
                      </a:moveTo>
                      <a:cubicBezTo>
                        <a:pt x="9" y="3"/>
                        <a:pt x="6" y="5"/>
                        <a:pt x="3" y="4"/>
                      </a:cubicBezTo>
                      <a:cubicBezTo>
                        <a:pt x="0" y="4"/>
                        <a:pt x="0" y="8"/>
                        <a:pt x="2" y="8"/>
                      </a:cubicBezTo>
                      <a:cubicBezTo>
                        <a:pt x="7" y="8"/>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6" name="Freeform: Shape 11435"/>
                <p:cNvSpPr/>
                <p:nvPr/>
              </p:nvSpPr>
              <p:spPr bwMode="auto">
                <a:xfrm>
                  <a:off x="5920" y="2861"/>
                  <a:ext cx="25" cy="15"/>
                </a:xfrm>
                <a:custGeom>
                  <a:avLst/>
                  <a:gdLst>
                    <a:gd name="T0" fmla="*/ 13 w 17"/>
                    <a:gd name="T1" fmla="*/ 1 h 10"/>
                    <a:gd name="T2" fmla="*/ 2 w 17"/>
                    <a:gd name="T3" fmla="*/ 6 h 10"/>
                    <a:gd name="T4" fmla="*/ 2 w 17"/>
                    <a:gd name="T5" fmla="*/ 9 h 10"/>
                    <a:gd name="T6" fmla="*/ 15 w 17"/>
                    <a:gd name="T7" fmla="*/ 4 h 10"/>
                    <a:gd name="T8" fmla="*/ 13 w 17"/>
                    <a:gd name="T9" fmla="*/ 1 h 10"/>
                  </a:gdLst>
                  <a:ahLst/>
                  <a:cxnLst>
                    <a:cxn ang="0">
                      <a:pos x="T0" y="T1"/>
                    </a:cxn>
                    <a:cxn ang="0">
                      <a:pos x="T2" y="T3"/>
                    </a:cxn>
                    <a:cxn ang="0">
                      <a:pos x="T4" y="T5"/>
                    </a:cxn>
                    <a:cxn ang="0">
                      <a:pos x="T6" y="T7"/>
                    </a:cxn>
                    <a:cxn ang="0">
                      <a:pos x="T8" y="T9"/>
                    </a:cxn>
                  </a:cxnLst>
                  <a:rect l="0" t="0" r="r" b="b"/>
                  <a:pathLst>
                    <a:path w="17" h="10">
                      <a:moveTo>
                        <a:pt x="13" y="1"/>
                      </a:moveTo>
                      <a:cubicBezTo>
                        <a:pt x="10" y="4"/>
                        <a:pt x="6" y="5"/>
                        <a:pt x="2" y="6"/>
                      </a:cubicBezTo>
                      <a:cubicBezTo>
                        <a:pt x="0" y="6"/>
                        <a:pt x="0" y="10"/>
                        <a:pt x="2" y="9"/>
                      </a:cubicBezTo>
                      <a:cubicBezTo>
                        <a:pt x="7" y="9"/>
                        <a:pt x="12"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7" name="Freeform: Shape 11436"/>
                <p:cNvSpPr/>
                <p:nvPr/>
              </p:nvSpPr>
              <p:spPr bwMode="auto">
                <a:xfrm>
                  <a:off x="5928" y="2882"/>
                  <a:ext cx="25" cy="8"/>
                </a:xfrm>
                <a:custGeom>
                  <a:avLst/>
                  <a:gdLst>
                    <a:gd name="T0" fmla="*/ 14 w 17"/>
                    <a:gd name="T1" fmla="*/ 1 h 6"/>
                    <a:gd name="T2" fmla="*/ 3 w 17"/>
                    <a:gd name="T3" fmla="*/ 2 h 6"/>
                    <a:gd name="T4" fmla="*/ 3 w 17"/>
                    <a:gd name="T5" fmla="*/ 6 h 6"/>
                    <a:gd name="T6" fmla="*/ 15 w 17"/>
                    <a:gd name="T7" fmla="*/ 5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7" y="3"/>
                        <a:pt x="3" y="2"/>
                      </a:cubicBezTo>
                      <a:cubicBezTo>
                        <a:pt x="1" y="2"/>
                        <a:pt x="0" y="6"/>
                        <a:pt x="3" y="6"/>
                      </a:cubicBezTo>
                      <a:cubicBezTo>
                        <a:pt x="7" y="6"/>
                        <a:pt x="11" y="6"/>
                        <a:pt x="15" y="5"/>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8" name="Freeform: Shape 11437"/>
                <p:cNvSpPr/>
                <p:nvPr/>
              </p:nvSpPr>
              <p:spPr bwMode="auto">
                <a:xfrm>
                  <a:off x="5529" y="2948"/>
                  <a:ext cx="24" cy="9"/>
                </a:xfrm>
                <a:custGeom>
                  <a:avLst/>
                  <a:gdLst>
                    <a:gd name="T0" fmla="*/ 13 w 16"/>
                    <a:gd name="T1" fmla="*/ 2 h 6"/>
                    <a:gd name="T2" fmla="*/ 3 w 16"/>
                    <a:gd name="T3" fmla="*/ 0 h 6"/>
                    <a:gd name="T4" fmla="*/ 2 w 16"/>
                    <a:gd name="T5" fmla="*/ 4 h 6"/>
                    <a:gd name="T6" fmla="*/ 12 w 16"/>
                    <a:gd name="T7" fmla="*/ 5 h 6"/>
                    <a:gd name="T8" fmla="*/ 13 w 16"/>
                    <a:gd name="T9" fmla="*/ 5 h 6"/>
                    <a:gd name="T10" fmla="*/ 13 w 16"/>
                    <a:gd name="T11" fmla="*/ 2 h 6"/>
                  </a:gdLst>
                  <a:ahLst/>
                  <a:cxnLst>
                    <a:cxn ang="0">
                      <a:pos x="T0" y="T1"/>
                    </a:cxn>
                    <a:cxn ang="0">
                      <a:pos x="T2" y="T3"/>
                    </a:cxn>
                    <a:cxn ang="0">
                      <a:pos x="T4" y="T5"/>
                    </a:cxn>
                    <a:cxn ang="0">
                      <a:pos x="T6" y="T7"/>
                    </a:cxn>
                    <a:cxn ang="0">
                      <a:pos x="T8" y="T9"/>
                    </a:cxn>
                    <a:cxn ang="0">
                      <a:pos x="T10" y="T11"/>
                    </a:cxn>
                  </a:cxnLst>
                  <a:rect l="0" t="0" r="r" b="b"/>
                  <a:pathLst>
                    <a:path w="16" h="6">
                      <a:moveTo>
                        <a:pt x="13" y="2"/>
                      </a:moveTo>
                      <a:cubicBezTo>
                        <a:pt x="10" y="1"/>
                        <a:pt x="6" y="1"/>
                        <a:pt x="3" y="0"/>
                      </a:cubicBezTo>
                      <a:cubicBezTo>
                        <a:pt x="0" y="0"/>
                        <a:pt x="0" y="4"/>
                        <a:pt x="2" y="4"/>
                      </a:cubicBezTo>
                      <a:cubicBezTo>
                        <a:pt x="5" y="4"/>
                        <a:pt x="9" y="5"/>
                        <a:pt x="12" y="5"/>
                      </a:cubicBezTo>
                      <a:cubicBezTo>
                        <a:pt x="13" y="5"/>
                        <a:pt x="13" y="5"/>
                        <a:pt x="13" y="5"/>
                      </a:cubicBezTo>
                      <a:cubicBezTo>
                        <a:pt x="15" y="6"/>
                        <a:pt x="16" y="2"/>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9" name="Freeform: Shape 11438"/>
                <p:cNvSpPr/>
                <p:nvPr/>
              </p:nvSpPr>
              <p:spPr bwMode="auto">
                <a:xfrm>
                  <a:off x="5529" y="2966"/>
                  <a:ext cx="22" cy="5"/>
                </a:xfrm>
                <a:custGeom>
                  <a:avLst/>
                  <a:gdLst>
                    <a:gd name="T0" fmla="*/ 14 w 15"/>
                    <a:gd name="T1" fmla="*/ 0 h 4"/>
                    <a:gd name="T2" fmla="*/ 9 w 15"/>
                    <a:gd name="T3" fmla="*/ 0 h 4"/>
                    <a:gd name="T4" fmla="*/ 3 w 15"/>
                    <a:gd name="T5" fmla="*/ 0 h 4"/>
                    <a:gd name="T6" fmla="*/ 2 w 15"/>
                    <a:gd name="T7" fmla="*/ 4 h 4"/>
                    <a:gd name="T8" fmla="*/ 8 w 15"/>
                    <a:gd name="T9" fmla="*/ 4 h 4"/>
                    <a:gd name="T10" fmla="*/ 11 w 15"/>
                    <a:gd name="T11" fmla="*/ 4 h 4"/>
                    <a:gd name="T12" fmla="*/ 12 w 15"/>
                    <a:gd name="T13" fmla="*/ 4 h 4"/>
                    <a:gd name="T14" fmla="*/ 13 w 15"/>
                    <a:gd name="T15" fmla="*/ 4 h 4"/>
                    <a:gd name="T16" fmla="*/ 14 w 15"/>
                    <a:gd name="T17" fmla="*/ 3 h 4"/>
                    <a:gd name="T18" fmla="*/ 14 w 1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14" y="0"/>
                      </a:moveTo>
                      <a:cubicBezTo>
                        <a:pt x="12" y="0"/>
                        <a:pt x="10" y="0"/>
                        <a:pt x="9" y="0"/>
                      </a:cubicBezTo>
                      <a:cubicBezTo>
                        <a:pt x="7" y="0"/>
                        <a:pt x="5" y="0"/>
                        <a:pt x="3" y="0"/>
                      </a:cubicBezTo>
                      <a:cubicBezTo>
                        <a:pt x="1" y="0"/>
                        <a:pt x="0" y="4"/>
                        <a:pt x="2" y="4"/>
                      </a:cubicBezTo>
                      <a:cubicBezTo>
                        <a:pt x="4" y="4"/>
                        <a:pt x="6" y="4"/>
                        <a:pt x="8" y="4"/>
                      </a:cubicBezTo>
                      <a:cubicBezTo>
                        <a:pt x="9" y="4"/>
                        <a:pt x="10" y="4"/>
                        <a:pt x="11" y="4"/>
                      </a:cubicBezTo>
                      <a:cubicBezTo>
                        <a:pt x="11" y="4"/>
                        <a:pt x="11" y="4"/>
                        <a:pt x="12" y="4"/>
                      </a:cubicBezTo>
                      <a:cubicBezTo>
                        <a:pt x="12" y="4"/>
                        <a:pt x="13" y="4"/>
                        <a:pt x="13" y="4"/>
                      </a:cubicBezTo>
                      <a:cubicBezTo>
                        <a:pt x="14" y="4"/>
                        <a:pt x="14" y="3"/>
                        <a:pt x="14" y="3"/>
                      </a:cubicBezTo>
                      <a:cubicBezTo>
                        <a:pt x="15" y="2"/>
                        <a:pt x="14" y="1"/>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0" name="Freeform: Shape 11439"/>
                <p:cNvSpPr/>
                <p:nvPr/>
              </p:nvSpPr>
              <p:spPr bwMode="auto">
                <a:xfrm>
                  <a:off x="5536" y="2983"/>
                  <a:ext cx="24" cy="8"/>
                </a:xfrm>
                <a:custGeom>
                  <a:avLst/>
                  <a:gdLst>
                    <a:gd name="T0" fmla="*/ 15 w 16"/>
                    <a:gd name="T1" fmla="*/ 1 h 5"/>
                    <a:gd name="T2" fmla="*/ 11 w 16"/>
                    <a:gd name="T3" fmla="*/ 0 h 5"/>
                    <a:gd name="T4" fmla="*/ 2 w 16"/>
                    <a:gd name="T5" fmla="*/ 1 h 5"/>
                    <a:gd name="T6" fmla="*/ 3 w 16"/>
                    <a:gd name="T7" fmla="*/ 5 h 5"/>
                    <a:gd name="T8" fmla="*/ 8 w 16"/>
                    <a:gd name="T9" fmla="*/ 4 h 5"/>
                    <a:gd name="T10" fmla="*/ 11 w 16"/>
                    <a:gd name="T11" fmla="*/ 4 h 5"/>
                    <a:gd name="T12" fmla="*/ 12 w 16"/>
                    <a:gd name="T13" fmla="*/ 3 h 5"/>
                    <a:gd name="T14" fmla="*/ 12 w 16"/>
                    <a:gd name="T15" fmla="*/ 4 h 5"/>
                    <a:gd name="T16" fmla="*/ 15 w 16"/>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15" y="1"/>
                      </a:moveTo>
                      <a:cubicBezTo>
                        <a:pt x="14" y="0"/>
                        <a:pt x="12" y="0"/>
                        <a:pt x="11" y="0"/>
                      </a:cubicBezTo>
                      <a:cubicBezTo>
                        <a:pt x="8" y="0"/>
                        <a:pt x="5" y="1"/>
                        <a:pt x="2" y="1"/>
                      </a:cubicBezTo>
                      <a:cubicBezTo>
                        <a:pt x="0" y="2"/>
                        <a:pt x="0" y="5"/>
                        <a:pt x="3" y="5"/>
                      </a:cubicBezTo>
                      <a:cubicBezTo>
                        <a:pt x="5" y="4"/>
                        <a:pt x="7" y="4"/>
                        <a:pt x="8" y="4"/>
                      </a:cubicBezTo>
                      <a:cubicBezTo>
                        <a:pt x="9" y="4"/>
                        <a:pt x="10" y="4"/>
                        <a:pt x="11" y="4"/>
                      </a:cubicBezTo>
                      <a:cubicBezTo>
                        <a:pt x="11" y="4"/>
                        <a:pt x="11" y="4"/>
                        <a:pt x="12" y="3"/>
                      </a:cubicBezTo>
                      <a:cubicBezTo>
                        <a:pt x="12" y="3"/>
                        <a:pt x="12" y="4"/>
                        <a:pt x="12" y="4"/>
                      </a:cubicBezTo>
                      <a:cubicBezTo>
                        <a:pt x="13" y="5"/>
                        <a:pt x="16" y="3"/>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1" name="Freeform: Shape 11440"/>
                <p:cNvSpPr/>
                <p:nvPr/>
              </p:nvSpPr>
              <p:spPr bwMode="auto">
                <a:xfrm>
                  <a:off x="5545" y="2998"/>
                  <a:ext cx="24" cy="10"/>
                </a:xfrm>
                <a:custGeom>
                  <a:avLst/>
                  <a:gdLst>
                    <a:gd name="T0" fmla="*/ 14 w 16"/>
                    <a:gd name="T1" fmla="*/ 0 h 7"/>
                    <a:gd name="T2" fmla="*/ 2 w 16"/>
                    <a:gd name="T3" fmla="*/ 3 h 7"/>
                    <a:gd name="T4" fmla="*/ 3 w 16"/>
                    <a:gd name="T5" fmla="*/ 6 h 7"/>
                    <a:gd name="T6" fmla="*/ 14 w 16"/>
                    <a:gd name="T7" fmla="*/ 4 h 7"/>
                    <a:gd name="T8" fmla="*/ 14 w 16"/>
                    <a:gd name="T9" fmla="*/ 0 h 7"/>
                  </a:gdLst>
                  <a:ahLst/>
                  <a:cxnLst>
                    <a:cxn ang="0">
                      <a:pos x="T0" y="T1"/>
                    </a:cxn>
                    <a:cxn ang="0">
                      <a:pos x="T2" y="T3"/>
                    </a:cxn>
                    <a:cxn ang="0">
                      <a:pos x="T4" y="T5"/>
                    </a:cxn>
                    <a:cxn ang="0">
                      <a:pos x="T6" y="T7"/>
                    </a:cxn>
                    <a:cxn ang="0">
                      <a:pos x="T8" y="T9"/>
                    </a:cxn>
                  </a:cxnLst>
                  <a:rect l="0" t="0" r="r" b="b"/>
                  <a:pathLst>
                    <a:path w="16" h="7">
                      <a:moveTo>
                        <a:pt x="14" y="0"/>
                      </a:moveTo>
                      <a:cubicBezTo>
                        <a:pt x="10" y="1"/>
                        <a:pt x="6" y="1"/>
                        <a:pt x="2" y="3"/>
                      </a:cubicBezTo>
                      <a:cubicBezTo>
                        <a:pt x="0" y="3"/>
                        <a:pt x="1" y="7"/>
                        <a:pt x="3" y="6"/>
                      </a:cubicBezTo>
                      <a:cubicBezTo>
                        <a:pt x="7" y="5"/>
                        <a:pt x="10" y="5"/>
                        <a:pt x="14" y="4"/>
                      </a:cubicBezTo>
                      <a:cubicBezTo>
                        <a:pt x="16"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2" name="Freeform: Shape 11441"/>
                <p:cNvSpPr/>
                <p:nvPr/>
              </p:nvSpPr>
              <p:spPr bwMode="auto">
                <a:xfrm>
                  <a:off x="5569" y="2980"/>
                  <a:ext cx="21" cy="9"/>
                </a:xfrm>
                <a:custGeom>
                  <a:avLst/>
                  <a:gdLst>
                    <a:gd name="T0" fmla="*/ 12 w 14"/>
                    <a:gd name="T1" fmla="*/ 1 h 6"/>
                    <a:gd name="T2" fmla="*/ 11 w 14"/>
                    <a:gd name="T3" fmla="*/ 1 h 6"/>
                    <a:gd name="T4" fmla="*/ 10 w 14"/>
                    <a:gd name="T5" fmla="*/ 1 h 6"/>
                    <a:gd name="T6" fmla="*/ 7 w 14"/>
                    <a:gd name="T7" fmla="*/ 1 h 6"/>
                    <a:gd name="T8" fmla="*/ 2 w 14"/>
                    <a:gd name="T9" fmla="*/ 2 h 6"/>
                    <a:gd name="T10" fmla="*/ 3 w 14"/>
                    <a:gd name="T11" fmla="*/ 5 h 6"/>
                    <a:gd name="T12" fmla="*/ 8 w 14"/>
                    <a:gd name="T13" fmla="*/ 5 h 6"/>
                    <a:gd name="T14" fmla="*/ 12 w 14"/>
                    <a:gd name="T15" fmla="*/ 4 h 6"/>
                    <a:gd name="T16" fmla="*/ 12 w 14"/>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
                      <a:moveTo>
                        <a:pt x="12" y="1"/>
                      </a:moveTo>
                      <a:cubicBezTo>
                        <a:pt x="12" y="1"/>
                        <a:pt x="12" y="1"/>
                        <a:pt x="11" y="1"/>
                      </a:cubicBezTo>
                      <a:cubicBezTo>
                        <a:pt x="11" y="0"/>
                        <a:pt x="11" y="1"/>
                        <a:pt x="10" y="1"/>
                      </a:cubicBezTo>
                      <a:cubicBezTo>
                        <a:pt x="9" y="1"/>
                        <a:pt x="8" y="1"/>
                        <a:pt x="7" y="1"/>
                      </a:cubicBezTo>
                      <a:cubicBezTo>
                        <a:pt x="6" y="1"/>
                        <a:pt x="4" y="1"/>
                        <a:pt x="2" y="2"/>
                      </a:cubicBezTo>
                      <a:cubicBezTo>
                        <a:pt x="0" y="3"/>
                        <a:pt x="1" y="6"/>
                        <a:pt x="3" y="5"/>
                      </a:cubicBezTo>
                      <a:cubicBezTo>
                        <a:pt x="5" y="5"/>
                        <a:pt x="7" y="5"/>
                        <a:pt x="8" y="5"/>
                      </a:cubicBezTo>
                      <a:cubicBezTo>
                        <a:pt x="10" y="5"/>
                        <a:pt x="11" y="5"/>
                        <a:pt x="12" y="4"/>
                      </a:cubicBezTo>
                      <a:cubicBezTo>
                        <a:pt x="14" y="3"/>
                        <a:pt x="14"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3" name="Freeform: Shape 11442"/>
                <p:cNvSpPr/>
                <p:nvPr/>
              </p:nvSpPr>
              <p:spPr bwMode="auto">
                <a:xfrm>
                  <a:off x="5567" y="2963"/>
                  <a:ext cx="23" cy="7"/>
                </a:xfrm>
                <a:custGeom>
                  <a:avLst/>
                  <a:gdLst>
                    <a:gd name="T0" fmla="*/ 13 w 15"/>
                    <a:gd name="T1" fmla="*/ 1 h 5"/>
                    <a:gd name="T2" fmla="*/ 3 w 15"/>
                    <a:gd name="T3" fmla="*/ 1 h 5"/>
                    <a:gd name="T4" fmla="*/ 3 w 15"/>
                    <a:gd name="T5" fmla="*/ 5 h 5"/>
                    <a:gd name="T6" fmla="*/ 13 w 15"/>
                    <a:gd name="T7" fmla="*/ 4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9" y="1"/>
                        <a:pt x="6" y="1"/>
                        <a:pt x="3" y="1"/>
                      </a:cubicBezTo>
                      <a:cubicBezTo>
                        <a:pt x="0" y="1"/>
                        <a:pt x="1" y="5"/>
                        <a:pt x="3" y="5"/>
                      </a:cubicBezTo>
                      <a:cubicBezTo>
                        <a:pt x="6" y="5"/>
                        <a:pt x="10" y="5"/>
                        <a:pt x="13" y="4"/>
                      </a:cubicBezTo>
                      <a:cubicBezTo>
                        <a:pt x="15"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4" name="Freeform: Shape 11443"/>
                <p:cNvSpPr/>
                <p:nvPr/>
              </p:nvSpPr>
              <p:spPr bwMode="auto">
                <a:xfrm>
                  <a:off x="5565" y="2943"/>
                  <a:ext cx="22" cy="8"/>
                </a:xfrm>
                <a:custGeom>
                  <a:avLst/>
                  <a:gdLst>
                    <a:gd name="T0" fmla="*/ 13 w 15"/>
                    <a:gd name="T1" fmla="*/ 1 h 5"/>
                    <a:gd name="T2" fmla="*/ 2 w 15"/>
                    <a:gd name="T3" fmla="*/ 1 h 5"/>
                    <a:gd name="T4" fmla="*/ 2 w 15"/>
                    <a:gd name="T5" fmla="*/ 5 h 5"/>
                    <a:gd name="T6" fmla="*/ 13 w 15"/>
                    <a:gd name="T7" fmla="*/ 4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9" y="1"/>
                        <a:pt x="6" y="1"/>
                        <a:pt x="2" y="1"/>
                      </a:cubicBezTo>
                      <a:cubicBezTo>
                        <a:pt x="0" y="2"/>
                        <a:pt x="0" y="5"/>
                        <a:pt x="2" y="5"/>
                      </a:cubicBezTo>
                      <a:cubicBezTo>
                        <a:pt x="6" y="5"/>
                        <a:pt x="9" y="5"/>
                        <a:pt x="13" y="4"/>
                      </a:cubicBezTo>
                      <a:cubicBezTo>
                        <a:pt x="15"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5" name="Freeform: Shape 11444"/>
                <p:cNvSpPr/>
                <p:nvPr/>
              </p:nvSpPr>
              <p:spPr bwMode="auto">
                <a:xfrm>
                  <a:off x="5598" y="2943"/>
                  <a:ext cx="24" cy="12"/>
                </a:xfrm>
                <a:custGeom>
                  <a:avLst/>
                  <a:gdLst>
                    <a:gd name="T0" fmla="*/ 13 w 16"/>
                    <a:gd name="T1" fmla="*/ 1 h 8"/>
                    <a:gd name="T2" fmla="*/ 2 w 16"/>
                    <a:gd name="T3" fmla="*/ 4 h 8"/>
                    <a:gd name="T4" fmla="*/ 3 w 16"/>
                    <a:gd name="T5" fmla="*/ 7 h 8"/>
                    <a:gd name="T6" fmla="*/ 14 w 16"/>
                    <a:gd name="T7" fmla="*/ 4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9" y="2"/>
                        <a:pt x="6" y="2"/>
                        <a:pt x="2" y="4"/>
                      </a:cubicBezTo>
                      <a:cubicBezTo>
                        <a:pt x="0" y="5"/>
                        <a:pt x="1" y="8"/>
                        <a:pt x="3" y="7"/>
                      </a:cubicBezTo>
                      <a:cubicBezTo>
                        <a:pt x="7" y="6"/>
                        <a:pt x="11" y="5"/>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6" name="Freeform: Shape 11445"/>
                <p:cNvSpPr/>
                <p:nvPr/>
              </p:nvSpPr>
              <p:spPr bwMode="auto">
                <a:xfrm>
                  <a:off x="5606" y="2954"/>
                  <a:ext cx="28" cy="12"/>
                </a:xfrm>
                <a:custGeom>
                  <a:avLst/>
                  <a:gdLst>
                    <a:gd name="T0" fmla="*/ 16 w 19"/>
                    <a:gd name="T1" fmla="*/ 1 h 8"/>
                    <a:gd name="T2" fmla="*/ 3 w 19"/>
                    <a:gd name="T3" fmla="*/ 4 h 8"/>
                    <a:gd name="T4" fmla="*/ 4 w 19"/>
                    <a:gd name="T5" fmla="*/ 7 h 8"/>
                    <a:gd name="T6" fmla="*/ 16 w 19"/>
                    <a:gd name="T7" fmla="*/ 4 h 8"/>
                    <a:gd name="T8" fmla="*/ 16 w 19"/>
                    <a:gd name="T9" fmla="*/ 1 h 8"/>
                  </a:gdLst>
                  <a:ahLst/>
                  <a:cxnLst>
                    <a:cxn ang="0">
                      <a:pos x="T0" y="T1"/>
                    </a:cxn>
                    <a:cxn ang="0">
                      <a:pos x="T2" y="T3"/>
                    </a:cxn>
                    <a:cxn ang="0">
                      <a:pos x="T4" y="T5"/>
                    </a:cxn>
                    <a:cxn ang="0">
                      <a:pos x="T6" y="T7"/>
                    </a:cxn>
                    <a:cxn ang="0">
                      <a:pos x="T8" y="T9"/>
                    </a:cxn>
                  </a:cxnLst>
                  <a:rect l="0" t="0" r="r" b="b"/>
                  <a:pathLst>
                    <a:path w="19" h="8">
                      <a:moveTo>
                        <a:pt x="16" y="1"/>
                      </a:moveTo>
                      <a:cubicBezTo>
                        <a:pt x="11" y="1"/>
                        <a:pt x="7" y="2"/>
                        <a:pt x="3" y="4"/>
                      </a:cubicBezTo>
                      <a:cubicBezTo>
                        <a:pt x="0" y="4"/>
                        <a:pt x="2" y="8"/>
                        <a:pt x="4" y="7"/>
                      </a:cubicBezTo>
                      <a:cubicBezTo>
                        <a:pt x="8" y="6"/>
                        <a:pt x="12" y="5"/>
                        <a:pt x="16" y="4"/>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7" name="Freeform: Shape 11446"/>
                <p:cNvSpPr/>
                <p:nvPr/>
              </p:nvSpPr>
              <p:spPr bwMode="auto">
                <a:xfrm>
                  <a:off x="5593" y="2980"/>
                  <a:ext cx="22" cy="8"/>
                </a:xfrm>
                <a:custGeom>
                  <a:avLst/>
                  <a:gdLst>
                    <a:gd name="T0" fmla="*/ 11 w 15"/>
                    <a:gd name="T1" fmla="*/ 0 h 5"/>
                    <a:gd name="T2" fmla="*/ 3 w 15"/>
                    <a:gd name="T3" fmla="*/ 1 h 5"/>
                    <a:gd name="T4" fmla="*/ 2 w 15"/>
                    <a:gd name="T5" fmla="*/ 5 h 5"/>
                    <a:gd name="T6" fmla="*/ 12 w 15"/>
                    <a:gd name="T7" fmla="*/ 4 h 5"/>
                    <a:gd name="T8" fmla="*/ 11 w 15"/>
                    <a:gd name="T9" fmla="*/ 0 h 5"/>
                  </a:gdLst>
                  <a:ahLst/>
                  <a:cxnLst>
                    <a:cxn ang="0">
                      <a:pos x="T0" y="T1"/>
                    </a:cxn>
                    <a:cxn ang="0">
                      <a:pos x="T2" y="T3"/>
                    </a:cxn>
                    <a:cxn ang="0">
                      <a:pos x="T4" y="T5"/>
                    </a:cxn>
                    <a:cxn ang="0">
                      <a:pos x="T6" y="T7"/>
                    </a:cxn>
                    <a:cxn ang="0">
                      <a:pos x="T8" y="T9"/>
                    </a:cxn>
                  </a:cxnLst>
                  <a:rect l="0" t="0" r="r" b="b"/>
                  <a:pathLst>
                    <a:path w="15" h="5">
                      <a:moveTo>
                        <a:pt x="11" y="0"/>
                      </a:moveTo>
                      <a:cubicBezTo>
                        <a:pt x="8" y="1"/>
                        <a:pt x="6" y="2"/>
                        <a:pt x="3" y="1"/>
                      </a:cubicBezTo>
                      <a:cubicBezTo>
                        <a:pt x="0" y="0"/>
                        <a:pt x="0" y="4"/>
                        <a:pt x="2" y="5"/>
                      </a:cubicBezTo>
                      <a:cubicBezTo>
                        <a:pt x="6" y="5"/>
                        <a:pt x="9" y="5"/>
                        <a:pt x="12" y="4"/>
                      </a:cubicBezTo>
                      <a:cubicBezTo>
                        <a:pt x="15" y="3"/>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8" name="Freeform: Shape 11447"/>
                <p:cNvSpPr/>
                <p:nvPr/>
              </p:nvSpPr>
              <p:spPr bwMode="auto">
                <a:xfrm>
                  <a:off x="5621" y="2986"/>
                  <a:ext cx="22" cy="9"/>
                </a:xfrm>
                <a:custGeom>
                  <a:avLst/>
                  <a:gdLst>
                    <a:gd name="T0" fmla="*/ 12 w 15"/>
                    <a:gd name="T1" fmla="*/ 1 h 6"/>
                    <a:gd name="T2" fmla="*/ 11 w 15"/>
                    <a:gd name="T3" fmla="*/ 1 h 6"/>
                    <a:gd name="T4" fmla="*/ 8 w 15"/>
                    <a:gd name="T5" fmla="*/ 1 h 6"/>
                    <a:gd name="T6" fmla="*/ 3 w 15"/>
                    <a:gd name="T7" fmla="*/ 1 h 6"/>
                    <a:gd name="T8" fmla="*/ 2 w 15"/>
                    <a:gd name="T9" fmla="*/ 4 h 6"/>
                    <a:gd name="T10" fmla="*/ 13 w 15"/>
                    <a:gd name="T11" fmla="*/ 5 h 6"/>
                    <a:gd name="T12" fmla="*/ 12 w 1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2" y="1"/>
                      </a:moveTo>
                      <a:cubicBezTo>
                        <a:pt x="12" y="1"/>
                        <a:pt x="11" y="1"/>
                        <a:pt x="11" y="1"/>
                      </a:cubicBezTo>
                      <a:cubicBezTo>
                        <a:pt x="10" y="1"/>
                        <a:pt x="9" y="1"/>
                        <a:pt x="8" y="1"/>
                      </a:cubicBezTo>
                      <a:cubicBezTo>
                        <a:pt x="6" y="1"/>
                        <a:pt x="4" y="1"/>
                        <a:pt x="3" y="1"/>
                      </a:cubicBezTo>
                      <a:cubicBezTo>
                        <a:pt x="0" y="0"/>
                        <a:pt x="0" y="4"/>
                        <a:pt x="2" y="4"/>
                      </a:cubicBezTo>
                      <a:cubicBezTo>
                        <a:pt x="5" y="5"/>
                        <a:pt x="10" y="6"/>
                        <a:pt x="13"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9" name="Freeform: Shape 11448"/>
                <p:cNvSpPr/>
                <p:nvPr/>
              </p:nvSpPr>
              <p:spPr bwMode="auto">
                <a:xfrm>
                  <a:off x="5629" y="2968"/>
                  <a:ext cx="28" cy="12"/>
                </a:xfrm>
                <a:custGeom>
                  <a:avLst/>
                  <a:gdLst>
                    <a:gd name="T0" fmla="*/ 16 w 19"/>
                    <a:gd name="T1" fmla="*/ 0 h 8"/>
                    <a:gd name="T2" fmla="*/ 2 w 19"/>
                    <a:gd name="T3" fmla="*/ 4 h 8"/>
                    <a:gd name="T4" fmla="*/ 3 w 19"/>
                    <a:gd name="T5" fmla="*/ 7 h 8"/>
                    <a:gd name="T6" fmla="*/ 17 w 19"/>
                    <a:gd name="T7" fmla="*/ 4 h 8"/>
                    <a:gd name="T8" fmla="*/ 16 w 19"/>
                    <a:gd name="T9" fmla="*/ 0 h 8"/>
                  </a:gdLst>
                  <a:ahLst/>
                  <a:cxnLst>
                    <a:cxn ang="0">
                      <a:pos x="T0" y="T1"/>
                    </a:cxn>
                    <a:cxn ang="0">
                      <a:pos x="T2" y="T3"/>
                    </a:cxn>
                    <a:cxn ang="0">
                      <a:pos x="T4" y="T5"/>
                    </a:cxn>
                    <a:cxn ang="0">
                      <a:pos x="T6" y="T7"/>
                    </a:cxn>
                    <a:cxn ang="0">
                      <a:pos x="T8" y="T9"/>
                    </a:cxn>
                  </a:cxnLst>
                  <a:rect l="0" t="0" r="r" b="b"/>
                  <a:pathLst>
                    <a:path w="19" h="8">
                      <a:moveTo>
                        <a:pt x="16" y="0"/>
                      </a:moveTo>
                      <a:cubicBezTo>
                        <a:pt x="11" y="0"/>
                        <a:pt x="7" y="2"/>
                        <a:pt x="2" y="4"/>
                      </a:cubicBezTo>
                      <a:cubicBezTo>
                        <a:pt x="0" y="4"/>
                        <a:pt x="1" y="8"/>
                        <a:pt x="3" y="7"/>
                      </a:cubicBezTo>
                      <a:cubicBezTo>
                        <a:pt x="8" y="5"/>
                        <a:pt x="12" y="4"/>
                        <a:pt x="17" y="4"/>
                      </a:cubicBezTo>
                      <a:cubicBezTo>
                        <a:pt x="19" y="4"/>
                        <a:pt x="19"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0" name="Freeform: Shape 11449"/>
                <p:cNvSpPr/>
                <p:nvPr/>
              </p:nvSpPr>
              <p:spPr bwMode="auto">
                <a:xfrm>
                  <a:off x="5644" y="2949"/>
                  <a:ext cx="24" cy="8"/>
                </a:xfrm>
                <a:custGeom>
                  <a:avLst/>
                  <a:gdLst>
                    <a:gd name="T0" fmla="*/ 13 w 16"/>
                    <a:gd name="T1" fmla="*/ 0 h 5"/>
                    <a:gd name="T2" fmla="*/ 12 w 16"/>
                    <a:gd name="T3" fmla="*/ 0 h 5"/>
                    <a:gd name="T4" fmla="*/ 9 w 16"/>
                    <a:gd name="T5" fmla="*/ 1 h 5"/>
                    <a:gd name="T6" fmla="*/ 5 w 16"/>
                    <a:gd name="T7" fmla="*/ 1 h 5"/>
                    <a:gd name="T8" fmla="*/ 3 w 16"/>
                    <a:gd name="T9" fmla="*/ 1 h 5"/>
                    <a:gd name="T10" fmla="*/ 2 w 16"/>
                    <a:gd name="T11" fmla="*/ 5 h 5"/>
                    <a:gd name="T12" fmla="*/ 9 w 16"/>
                    <a:gd name="T13" fmla="*/ 4 h 5"/>
                    <a:gd name="T14" fmla="*/ 15 w 16"/>
                    <a:gd name="T15" fmla="*/ 3 h 5"/>
                    <a:gd name="T16" fmla="*/ 16 w 16"/>
                    <a:gd name="T17" fmla="*/ 1 h 5"/>
                    <a:gd name="T18" fmla="*/ 13 w 1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
                      <a:moveTo>
                        <a:pt x="13" y="0"/>
                      </a:moveTo>
                      <a:cubicBezTo>
                        <a:pt x="13" y="0"/>
                        <a:pt x="12" y="0"/>
                        <a:pt x="12" y="0"/>
                      </a:cubicBezTo>
                      <a:cubicBezTo>
                        <a:pt x="11" y="1"/>
                        <a:pt x="10" y="1"/>
                        <a:pt x="9" y="1"/>
                      </a:cubicBezTo>
                      <a:cubicBezTo>
                        <a:pt x="8" y="1"/>
                        <a:pt x="7" y="1"/>
                        <a:pt x="5" y="1"/>
                      </a:cubicBezTo>
                      <a:cubicBezTo>
                        <a:pt x="5" y="1"/>
                        <a:pt x="3" y="1"/>
                        <a:pt x="3" y="1"/>
                      </a:cubicBezTo>
                      <a:cubicBezTo>
                        <a:pt x="1" y="1"/>
                        <a:pt x="0" y="4"/>
                        <a:pt x="2" y="5"/>
                      </a:cubicBezTo>
                      <a:cubicBezTo>
                        <a:pt x="5" y="5"/>
                        <a:pt x="7" y="5"/>
                        <a:pt x="9" y="4"/>
                      </a:cubicBezTo>
                      <a:cubicBezTo>
                        <a:pt x="11" y="4"/>
                        <a:pt x="14" y="5"/>
                        <a:pt x="15" y="3"/>
                      </a:cubicBezTo>
                      <a:cubicBezTo>
                        <a:pt x="16" y="3"/>
                        <a:pt x="16" y="2"/>
                        <a:pt x="16" y="1"/>
                      </a:cubicBezTo>
                      <a:cubicBezTo>
                        <a:pt x="16" y="0"/>
                        <a:pt x="14"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1" name="Freeform: Shape 11450"/>
                <p:cNvSpPr/>
                <p:nvPr/>
              </p:nvSpPr>
              <p:spPr bwMode="auto">
                <a:xfrm>
                  <a:off x="5635" y="2930"/>
                  <a:ext cx="25" cy="10"/>
                </a:xfrm>
                <a:custGeom>
                  <a:avLst/>
                  <a:gdLst>
                    <a:gd name="T0" fmla="*/ 15 w 17"/>
                    <a:gd name="T1" fmla="*/ 0 h 7"/>
                    <a:gd name="T2" fmla="*/ 3 w 17"/>
                    <a:gd name="T3" fmla="*/ 2 h 7"/>
                    <a:gd name="T4" fmla="*/ 4 w 17"/>
                    <a:gd name="T5" fmla="*/ 6 h 7"/>
                    <a:gd name="T6" fmla="*/ 14 w 17"/>
                    <a:gd name="T7" fmla="*/ 4 h 7"/>
                    <a:gd name="T8" fmla="*/ 15 w 17"/>
                    <a:gd name="T9" fmla="*/ 0 h 7"/>
                  </a:gdLst>
                  <a:ahLst/>
                  <a:cxnLst>
                    <a:cxn ang="0">
                      <a:pos x="T0" y="T1"/>
                    </a:cxn>
                    <a:cxn ang="0">
                      <a:pos x="T2" y="T3"/>
                    </a:cxn>
                    <a:cxn ang="0">
                      <a:pos x="T4" y="T5"/>
                    </a:cxn>
                    <a:cxn ang="0">
                      <a:pos x="T6" y="T7"/>
                    </a:cxn>
                    <a:cxn ang="0">
                      <a:pos x="T8" y="T9"/>
                    </a:cxn>
                  </a:cxnLst>
                  <a:rect l="0" t="0" r="r" b="b"/>
                  <a:pathLst>
                    <a:path w="17" h="7">
                      <a:moveTo>
                        <a:pt x="15" y="0"/>
                      </a:moveTo>
                      <a:cubicBezTo>
                        <a:pt x="11" y="0"/>
                        <a:pt x="6" y="1"/>
                        <a:pt x="3" y="2"/>
                      </a:cubicBezTo>
                      <a:cubicBezTo>
                        <a:pt x="0" y="3"/>
                        <a:pt x="2" y="7"/>
                        <a:pt x="4" y="6"/>
                      </a:cubicBezTo>
                      <a:cubicBezTo>
                        <a:pt x="7" y="5"/>
                        <a:pt x="11" y="3"/>
                        <a:pt x="14" y="4"/>
                      </a:cubicBezTo>
                      <a:cubicBezTo>
                        <a:pt x="17"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2" name="Freeform: Shape 11451"/>
                <p:cNvSpPr/>
                <p:nvPr/>
              </p:nvSpPr>
              <p:spPr bwMode="auto">
                <a:xfrm>
                  <a:off x="5672" y="2926"/>
                  <a:ext cx="24" cy="9"/>
                </a:xfrm>
                <a:custGeom>
                  <a:avLst/>
                  <a:gdLst>
                    <a:gd name="T0" fmla="*/ 13 w 16"/>
                    <a:gd name="T1" fmla="*/ 0 h 6"/>
                    <a:gd name="T2" fmla="*/ 2 w 16"/>
                    <a:gd name="T3" fmla="*/ 2 h 6"/>
                    <a:gd name="T4" fmla="*/ 4 w 16"/>
                    <a:gd name="T5" fmla="*/ 6 h 6"/>
                    <a:gd name="T6" fmla="*/ 13 w 16"/>
                    <a:gd name="T7" fmla="*/ 4 h 6"/>
                    <a:gd name="T8" fmla="*/ 13 w 16"/>
                    <a:gd name="T9" fmla="*/ 0 h 6"/>
                  </a:gdLst>
                  <a:ahLst/>
                  <a:cxnLst>
                    <a:cxn ang="0">
                      <a:pos x="T0" y="T1"/>
                    </a:cxn>
                    <a:cxn ang="0">
                      <a:pos x="T2" y="T3"/>
                    </a:cxn>
                    <a:cxn ang="0">
                      <a:pos x="T4" y="T5"/>
                    </a:cxn>
                    <a:cxn ang="0">
                      <a:pos x="T6" y="T7"/>
                    </a:cxn>
                    <a:cxn ang="0">
                      <a:pos x="T8" y="T9"/>
                    </a:cxn>
                  </a:cxnLst>
                  <a:rect l="0" t="0" r="r" b="b"/>
                  <a:pathLst>
                    <a:path w="16" h="6">
                      <a:moveTo>
                        <a:pt x="13" y="0"/>
                      </a:moveTo>
                      <a:cubicBezTo>
                        <a:pt x="9" y="0"/>
                        <a:pt x="6" y="1"/>
                        <a:pt x="2" y="2"/>
                      </a:cubicBezTo>
                      <a:cubicBezTo>
                        <a:pt x="0" y="3"/>
                        <a:pt x="1" y="6"/>
                        <a:pt x="4" y="6"/>
                      </a:cubicBezTo>
                      <a:cubicBezTo>
                        <a:pt x="7" y="4"/>
                        <a:pt x="10" y="4"/>
                        <a:pt x="13" y="4"/>
                      </a:cubicBezTo>
                      <a:cubicBezTo>
                        <a:pt x="16" y="4"/>
                        <a:pt x="15"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3" name="Freeform: Shape 11452"/>
                <p:cNvSpPr/>
                <p:nvPr/>
              </p:nvSpPr>
              <p:spPr bwMode="auto">
                <a:xfrm>
                  <a:off x="5683" y="2936"/>
                  <a:ext cx="25" cy="9"/>
                </a:xfrm>
                <a:custGeom>
                  <a:avLst/>
                  <a:gdLst>
                    <a:gd name="T0" fmla="*/ 14 w 17"/>
                    <a:gd name="T1" fmla="*/ 0 h 6"/>
                    <a:gd name="T2" fmla="*/ 2 w 17"/>
                    <a:gd name="T3" fmla="*/ 2 h 6"/>
                    <a:gd name="T4" fmla="*/ 3 w 17"/>
                    <a:gd name="T5" fmla="*/ 6 h 6"/>
                    <a:gd name="T6" fmla="*/ 15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0"/>
                        <a:pt x="6" y="2"/>
                        <a:pt x="2" y="2"/>
                      </a:cubicBezTo>
                      <a:cubicBezTo>
                        <a:pt x="0" y="3"/>
                        <a:pt x="0" y="6"/>
                        <a:pt x="3" y="6"/>
                      </a:cubicBezTo>
                      <a:cubicBezTo>
                        <a:pt x="7" y="6"/>
                        <a:pt x="11" y="4"/>
                        <a:pt x="15"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4" name="Freeform: Shape 11453"/>
                <p:cNvSpPr/>
                <p:nvPr/>
              </p:nvSpPr>
              <p:spPr bwMode="auto">
                <a:xfrm>
                  <a:off x="5674" y="2963"/>
                  <a:ext cx="25" cy="7"/>
                </a:xfrm>
                <a:custGeom>
                  <a:avLst/>
                  <a:gdLst>
                    <a:gd name="T0" fmla="*/ 14 w 17"/>
                    <a:gd name="T1" fmla="*/ 0 h 5"/>
                    <a:gd name="T2" fmla="*/ 2 w 17"/>
                    <a:gd name="T3" fmla="*/ 1 h 5"/>
                    <a:gd name="T4" fmla="*/ 2 w 17"/>
                    <a:gd name="T5" fmla="*/ 5 h 5"/>
                    <a:gd name="T6" fmla="*/ 14 w 17"/>
                    <a:gd name="T7" fmla="*/ 4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2"/>
                        <a:pt x="0" y="5"/>
                        <a:pt x="2" y="5"/>
                      </a:cubicBezTo>
                      <a:cubicBezTo>
                        <a:pt x="6" y="5"/>
                        <a:pt x="10" y="4"/>
                        <a:pt x="14"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5" name="Freeform: Shape 11454"/>
                <p:cNvSpPr/>
                <p:nvPr/>
              </p:nvSpPr>
              <p:spPr bwMode="auto">
                <a:xfrm>
                  <a:off x="5662" y="2973"/>
                  <a:ext cx="25" cy="9"/>
                </a:xfrm>
                <a:custGeom>
                  <a:avLst/>
                  <a:gdLst>
                    <a:gd name="T0" fmla="*/ 14 w 17"/>
                    <a:gd name="T1" fmla="*/ 1 h 6"/>
                    <a:gd name="T2" fmla="*/ 3 w 17"/>
                    <a:gd name="T3" fmla="*/ 2 h 6"/>
                    <a:gd name="T4" fmla="*/ 3 w 17"/>
                    <a:gd name="T5" fmla="*/ 6 h 6"/>
                    <a:gd name="T6" fmla="*/ 15 w 17"/>
                    <a:gd name="T7" fmla="*/ 4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7" y="2"/>
                        <a:pt x="3" y="2"/>
                      </a:cubicBezTo>
                      <a:cubicBezTo>
                        <a:pt x="0" y="2"/>
                        <a:pt x="1" y="6"/>
                        <a:pt x="3" y="6"/>
                      </a:cubicBezTo>
                      <a:cubicBezTo>
                        <a:pt x="7" y="5"/>
                        <a:pt x="11" y="6"/>
                        <a:pt x="15"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6" name="Freeform: Shape 11455"/>
                <p:cNvSpPr/>
                <p:nvPr/>
              </p:nvSpPr>
              <p:spPr bwMode="auto">
                <a:xfrm>
                  <a:off x="5711" y="2963"/>
                  <a:ext cx="26" cy="11"/>
                </a:xfrm>
                <a:custGeom>
                  <a:avLst/>
                  <a:gdLst>
                    <a:gd name="T0" fmla="*/ 14 w 18"/>
                    <a:gd name="T1" fmla="*/ 1 h 8"/>
                    <a:gd name="T2" fmla="*/ 14 w 18"/>
                    <a:gd name="T3" fmla="*/ 1 h 8"/>
                    <a:gd name="T4" fmla="*/ 13 w 18"/>
                    <a:gd name="T5" fmla="*/ 2 h 8"/>
                    <a:gd name="T6" fmla="*/ 10 w 18"/>
                    <a:gd name="T7" fmla="*/ 3 h 8"/>
                    <a:gd name="T8" fmla="*/ 2 w 18"/>
                    <a:gd name="T9" fmla="*/ 4 h 8"/>
                    <a:gd name="T10" fmla="*/ 3 w 18"/>
                    <a:gd name="T11" fmla="*/ 8 h 8"/>
                    <a:gd name="T12" fmla="*/ 13 w 18"/>
                    <a:gd name="T13" fmla="*/ 5 h 8"/>
                    <a:gd name="T14" fmla="*/ 18 w 18"/>
                    <a:gd name="T15" fmla="*/ 2 h 8"/>
                    <a:gd name="T16" fmla="*/ 14 w 18"/>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
                      <a:moveTo>
                        <a:pt x="14" y="1"/>
                      </a:moveTo>
                      <a:cubicBezTo>
                        <a:pt x="14" y="1"/>
                        <a:pt x="14" y="1"/>
                        <a:pt x="14" y="1"/>
                      </a:cubicBezTo>
                      <a:cubicBezTo>
                        <a:pt x="14" y="1"/>
                        <a:pt x="13" y="1"/>
                        <a:pt x="13" y="2"/>
                      </a:cubicBezTo>
                      <a:cubicBezTo>
                        <a:pt x="12" y="2"/>
                        <a:pt x="11" y="2"/>
                        <a:pt x="10" y="3"/>
                      </a:cubicBezTo>
                      <a:cubicBezTo>
                        <a:pt x="8" y="3"/>
                        <a:pt x="5" y="4"/>
                        <a:pt x="2" y="4"/>
                      </a:cubicBezTo>
                      <a:cubicBezTo>
                        <a:pt x="0" y="4"/>
                        <a:pt x="0" y="8"/>
                        <a:pt x="3" y="8"/>
                      </a:cubicBezTo>
                      <a:cubicBezTo>
                        <a:pt x="6" y="8"/>
                        <a:pt x="10" y="7"/>
                        <a:pt x="13" y="5"/>
                      </a:cubicBezTo>
                      <a:cubicBezTo>
                        <a:pt x="15" y="5"/>
                        <a:pt x="18" y="4"/>
                        <a:pt x="18" y="2"/>
                      </a:cubicBezTo>
                      <a:cubicBezTo>
                        <a:pt x="18" y="0"/>
                        <a:pt x="15"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7" name="Freeform: Shape 11456"/>
                <p:cNvSpPr/>
                <p:nvPr/>
              </p:nvSpPr>
              <p:spPr bwMode="auto">
                <a:xfrm>
                  <a:off x="5715" y="2942"/>
                  <a:ext cx="30" cy="15"/>
                </a:xfrm>
                <a:custGeom>
                  <a:avLst/>
                  <a:gdLst>
                    <a:gd name="T0" fmla="*/ 16 w 20"/>
                    <a:gd name="T1" fmla="*/ 1 h 10"/>
                    <a:gd name="T2" fmla="*/ 3 w 20"/>
                    <a:gd name="T3" fmla="*/ 6 h 10"/>
                    <a:gd name="T4" fmla="*/ 3 w 20"/>
                    <a:gd name="T5" fmla="*/ 9 h 10"/>
                    <a:gd name="T6" fmla="*/ 18 w 20"/>
                    <a:gd name="T7" fmla="*/ 4 h 10"/>
                    <a:gd name="T8" fmla="*/ 16 w 20"/>
                    <a:gd name="T9" fmla="*/ 1 h 10"/>
                  </a:gdLst>
                  <a:ahLst/>
                  <a:cxnLst>
                    <a:cxn ang="0">
                      <a:pos x="T0" y="T1"/>
                    </a:cxn>
                    <a:cxn ang="0">
                      <a:pos x="T2" y="T3"/>
                    </a:cxn>
                    <a:cxn ang="0">
                      <a:pos x="T4" y="T5"/>
                    </a:cxn>
                    <a:cxn ang="0">
                      <a:pos x="T6" y="T7"/>
                    </a:cxn>
                    <a:cxn ang="0">
                      <a:pos x="T8" y="T9"/>
                    </a:cxn>
                  </a:cxnLst>
                  <a:rect l="0" t="0" r="r" b="b"/>
                  <a:pathLst>
                    <a:path w="20" h="10">
                      <a:moveTo>
                        <a:pt x="16" y="1"/>
                      </a:moveTo>
                      <a:cubicBezTo>
                        <a:pt x="12" y="3"/>
                        <a:pt x="7" y="5"/>
                        <a:pt x="3" y="6"/>
                      </a:cubicBezTo>
                      <a:cubicBezTo>
                        <a:pt x="0" y="6"/>
                        <a:pt x="1" y="10"/>
                        <a:pt x="3" y="9"/>
                      </a:cubicBezTo>
                      <a:cubicBezTo>
                        <a:pt x="8" y="9"/>
                        <a:pt x="13" y="7"/>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8" name="Freeform: Shape 11457"/>
                <p:cNvSpPr/>
                <p:nvPr/>
              </p:nvSpPr>
              <p:spPr bwMode="auto">
                <a:xfrm>
                  <a:off x="5725" y="2921"/>
                  <a:ext cx="28" cy="15"/>
                </a:xfrm>
                <a:custGeom>
                  <a:avLst/>
                  <a:gdLst>
                    <a:gd name="T0" fmla="*/ 15 w 19"/>
                    <a:gd name="T1" fmla="*/ 1 h 10"/>
                    <a:gd name="T2" fmla="*/ 2 w 19"/>
                    <a:gd name="T3" fmla="*/ 6 h 10"/>
                    <a:gd name="T4" fmla="*/ 3 w 19"/>
                    <a:gd name="T5" fmla="*/ 9 h 10"/>
                    <a:gd name="T6" fmla="*/ 17 w 19"/>
                    <a:gd name="T7" fmla="*/ 4 h 10"/>
                    <a:gd name="T8" fmla="*/ 15 w 19"/>
                    <a:gd name="T9" fmla="*/ 1 h 10"/>
                  </a:gdLst>
                  <a:ahLst/>
                  <a:cxnLst>
                    <a:cxn ang="0">
                      <a:pos x="T0" y="T1"/>
                    </a:cxn>
                    <a:cxn ang="0">
                      <a:pos x="T2" y="T3"/>
                    </a:cxn>
                    <a:cxn ang="0">
                      <a:pos x="T4" y="T5"/>
                    </a:cxn>
                    <a:cxn ang="0">
                      <a:pos x="T6" y="T7"/>
                    </a:cxn>
                    <a:cxn ang="0">
                      <a:pos x="T8" y="T9"/>
                    </a:cxn>
                  </a:cxnLst>
                  <a:rect l="0" t="0" r="r" b="b"/>
                  <a:pathLst>
                    <a:path w="19" h="10">
                      <a:moveTo>
                        <a:pt x="15" y="1"/>
                      </a:moveTo>
                      <a:cubicBezTo>
                        <a:pt x="2" y="6"/>
                        <a:pt x="2" y="6"/>
                        <a:pt x="2" y="6"/>
                      </a:cubicBezTo>
                      <a:cubicBezTo>
                        <a:pt x="0" y="6"/>
                        <a:pt x="1" y="10"/>
                        <a:pt x="3" y="9"/>
                      </a:cubicBezTo>
                      <a:cubicBezTo>
                        <a:pt x="17" y="4"/>
                        <a:pt x="17" y="4"/>
                        <a:pt x="17" y="4"/>
                      </a:cubicBezTo>
                      <a:cubicBezTo>
                        <a:pt x="19" y="3"/>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9" name="Freeform: Shape 11458"/>
                <p:cNvSpPr/>
                <p:nvPr/>
              </p:nvSpPr>
              <p:spPr bwMode="auto">
                <a:xfrm>
                  <a:off x="5722" y="2905"/>
                  <a:ext cx="27" cy="10"/>
                </a:xfrm>
                <a:custGeom>
                  <a:avLst/>
                  <a:gdLst>
                    <a:gd name="T0" fmla="*/ 15 w 18"/>
                    <a:gd name="T1" fmla="*/ 1 h 7"/>
                    <a:gd name="T2" fmla="*/ 3 w 18"/>
                    <a:gd name="T3" fmla="*/ 3 h 7"/>
                    <a:gd name="T4" fmla="*/ 3 w 18"/>
                    <a:gd name="T5" fmla="*/ 7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2"/>
                        <a:pt x="7" y="3"/>
                        <a:pt x="3" y="3"/>
                      </a:cubicBezTo>
                      <a:cubicBezTo>
                        <a:pt x="0" y="4"/>
                        <a:pt x="0" y="7"/>
                        <a:pt x="3" y="7"/>
                      </a:cubicBezTo>
                      <a:cubicBezTo>
                        <a:pt x="7" y="7"/>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0" name="Freeform: Shape 11459"/>
                <p:cNvSpPr/>
                <p:nvPr/>
              </p:nvSpPr>
              <p:spPr bwMode="auto">
                <a:xfrm>
                  <a:off x="5764" y="2896"/>
                  <a:ext cx="25" cy="14"/>
                </a:xfrm>
                <a:custGeom>
                  <a:avLst/>
                  <a:gdLst>
                    <a:gd name="T0" fmla="*/ 14 w 17"/>
                    <a:gd name="T1" fmla="*/ 1 h 9"/>
                    <a:gd name="T2" fmla="*/ 2 w 17"/>
                    <a:gd name="T3" fmla="*/ 5 h 9"/>
                    <a:gd name="T4" fmla="*/ 3 w 17"/>
                    <a:gd name="T5" fmla="*/ 9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2" y="5"/>
                        <a:pt x="2" y="5"/>
                        <a:pt x="2" y="5"/>
                      </a:cubicBezTo>
                      <a:cubicBezTo>
                        <a:pt x="0" y="6"/>
                        <a:pt x="1" y="9"/>
                        <a:pt x="3" y="9"/>
                      </a:cubicBezTo>
                      <a:cubicBezTo>
                        <a:pt x="15" y="4"/>
                        <a:pt x="15" y="4"/>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1" name="Freeform: Shape 11460"/>
                <p:cNvSpPr/>
                <p:nvPr/>
              </p:nvSpPr>
              <p:spPr bwMode="auto">
                <a:xfrm>
                  <a:off x="5758" y="2921"/>
                  <a:ext cx="23" cy="11"/>
                </a:xfrm>
                <a:custGeom>
                  <a:avLst/>
                  <a:gdLst>
                    <a:gd name="T0" fmla="*/ 12 w 16"/>
                    <a:gd name="T1" fmla="*/ 0 h 7"/>
                    <a:gd name="T2" fmla="*/ 3 w 16"/>
                    <a:gd name="T3" fmla="*/ 3 h 7"/>
                    <a:gd name="T4" fmla="*/ 4 w 16"/>
                    <a:gd name="T5" fmla="*/ 7 h 7"/>
                    <a:gd name="T6" fmla="*/ 14 w 16"/>
                    <a:gd name="T7" fmla="*/ 4 h 7"/>
                    <a:gd name="T8" fmla="*/ 12 w 16"/>
                    <a:gd name="T9" fmla="*/ 0 h 7"/>
                  </a:gdLst>
                  <a:ahLst/>
                  <a:cxnLst>
                    <a:cxn ang="0">
                      <a:pos x="T0" y="T1"/>
                    </a:cxn>
                    <a:cxn ang="0">
                      <a:pos x="T2" y="T3"/>
                    </a:cxn>
                    <a:cxn ang="0">
                      <a:pos x="T4" y="T5"/>
                    </a:cxn>
                    <a:cxn ang="0">
                      <a:pos x="T6" y="T7"/>
                    </a:cxn>
                    <a:cxn ang="0">
                      <a:pos x="T8" y="T9"/>
                    </a:cxn>
                  </a:cxnLst>
                  <a:rect l="0" t="0" r="r" b="b"/>
                  <a:pathLst>
                    <a:path w="16" h="7">
                      <a:moveTo>
                        <a:pt x="12" y="0"/>
                      </a:moveTo>
                      <a:cubicBezTo>
                        <a:pt x="9" y="1"/>
                        <a:pt x="6" y="2"/>
                        <a:pt x="3" y="3"/>
                      </a:cubicBezTo>
                      <a:cubicBezTo>
                        <a:pt x="0" y="4"/>
                        <a:pt x="2" y="7"/>
                        <a:pt x="4" y="7"/>
                      </a:cubicBezTo>
                      <a:cubicBezTo>
                        <a:pt x="7" y="5"/>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2" name="Freeform: Shape 11461"/>
                <p:cNvSpPr/>
                <p:nvPr/>
              </p:nvSpPr>
              <p:spPr bwMode="auto">
                <a:xfrm>
                  <a:off x="5752" y="2942"/>
                  <a:ext cx="28" cy="10"/>
                </a:xfrm>
                <a:custGeom>
                  <a:avLst/>
                  <a:gdLst>
                    <a:gd name="T0" fmla="*/ 15 w 19"/>
                    <a:gd name="T1" fmla="*/ 1 h 7"/>
                    <a:gd name="T2" fmla="*/ 3 w 19"/>
                    <a:gd name="T3" fmla="*/ 3 h 7"/>
                    <a:gd name="T4" fmla="*/ 2 w 19"/>
                    <a:gd name="T5" fmla="*/ 6 h 7"/>
                    <a:gd name="T6" fmla="*/ 16 w 19"/>
                    <a:gd name="T7" fmla="*/ 4 h 7"/>
                    <a:gd name="T8" fmla="*/ 15 w 19"/>
                    <a:gd name="T9" fmla="*/ 1 h 7"/>
                  </a:gdLst>
                  <a:ahLst/>
                  <a:cxnLst>
                    <a:cxn ang="0">
                      <a:pos x="T0" y="T1"/>
                    </a:cxn>
                    <a:cxn ang="0">
                      <a:pos x="T2" y="T3"/>
                    </a:cxn>
                    <a:cxn ang="0">
                      <a:pos x="T4" y="T5"/>
                    </a:cxn>
                    <a:cxn ang="0">
                      <a:pos x="T6" y="T7"/>
                    </a:cxn>
                    <a:cxn ang="0">
                      <a:pos x="T8" y="T9"/>
                    </a:cxn>
                  </a:cxnLst>
                  <a:rect l="0" t="0" r="r" b="b"/>
                  <a:pathLst>
                    <a:path w="19" h="7">
                      <a:moveTo>
                        <a:pt x="15" y="1"/>
                      </a:moveTo>
                      <a:cubicBezTo>
                        <a:pt x="11" y="2"/>
                        <a:pt x="7" y="3"/>
                        <a:pt x="3" y="3"/>
                      </a:cubicBezTo>
                      <a:cubicBezTo>
                        <a:pt x="0" y="2"/>
                        <a:pt x="0" y="6"/>
                        <a:pt x="2" y="6"/>
                      </a:cubicBezTo>
                      <a:cubicBezTo>
                        <a:pt x="7" y="7"/>
                        <a:pt x="12" y="6"/>
                        <a:pt x="16" y="4"/>
                      </a:cubicBezTo>
                      <a:cubicBezTo>
                        <a:pt x="19"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3" name="Freeform: Shape 11462"/>
                <p:cNvSpPr/>
                <p:nvPr/>
              </p:nvSpPr>
              <p:spPr bwMode="auto">
                <a:xfrm>
                  <a:off x="5793" y="2938"/>
                  <a:ext cx="22" cy="14"/>
                </a:xfrm>
                <a:custGeom>
                  <a:avLst/>
                  <a:gdLst>
                    <a:gd name="T0" fmla="*/ 12 w 15"/>
                    <a:gd name="T1" fmla="*/ 1 h 10"/>
                    <a:gd name="T2" fmla="*/ 9 w 15"/>
                    <a:gd name="T3" fmla="*/ 3 h 10"/>
                    <a:gd name="T4" fmla="*/ 8 w 15"/>
                    <a:gd name="T5" fmla="*/ 4 h 10"/>
                    <a:gd name="T6" fmla="*/ 2 w 15"/>
                    <a:gd name="T7" fmla="*/ 6 h 10"/>
                    <a:gd name="T8" fmla="*/ 4 w 15"/>
                    <a:gd name="T9" fmla="*/ 9 h 10"/>
                    <a:gd name="T10" fmla="*/ 12 w 15"/>
                    <a:gd name="T11" fmla="*/ 6 h 10"/>
                    <a:gd name="T12" fmla="*/ 12 w 1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2" y="1"/>
                      </a:moveTo>
                      <a:cubicBezTo>
                        <a:pt x="10" y="0"/>
                        <a:pt x="9" y="2"/>
                        <a:pt x="9" y="3"/>
                      </a:cubicBezTo>
                      <a:cubicBezTo>
                        <a:pt x="9" y="4"/>
                        <a:pt x="8" y="4"/>
                        <a:pt x="8" y="4"/>
                      </a:cubicBezTo>
                      <a:cubicBezTo>
                        <a:pt x="6" y="5"/>
                        <a:pt x="4" y="5"/>
                        <a:pt x="2" y="6"/>
                      </a:cubicBezTo>
                      <a:cubicBezTo>
                        <a:pt x="0" y="7"/>
                        <a:pt x="2" y="10"/>
                        <a:pt x="4" y="9"/>
                      </a:cubicBezTo>
                      <a:cubicBezTo>
                        <a:pt x="7" y="8"/>
                        <a:pt x="10" y="8"/>
                        <a:pt x="12" y="6"/>
                      </a:cubicBezTo>
                      <a:cubicBezTo>
                        <a:pt x="15" y="5"/>
                        <a:pt x="14" y="2"/>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4" name="Freeform: Shape 11463"/>
                <p:cNvSpPr/>
                <p:nvPr/>
              </p:nvSpPr>
              <p:spPr bwMode="auto">
                <a:xfrm>
                  <a:off x="5795" y="2911"/>
                  <a:ext cx="26" cy="19"/>
                </a:xfrm>
                <a:custGeom>
                  <a:avLst/>
                  <a:gdLst>
                    <a:gd name="T0" fmla="*/ 14 w 18"/>
                    <a:gd name="T1" fmla="*/ 2 h 13"/>
                    <a:gd name="T2" fmla="*/ 10 w 18"/>
                    <a:gd name="T3" fmla="*/ 5 h 13"/>
                    <a:gd name="T4" fmla="*/ 3 w 18"/>
                    <a:gd name="T5" fmla="*/ 9 h 13"/>
                    <a:gd name="T6" fmla="*/ 4 w 18"/>
                    <a:gd name="T7" fmla="*/ 12 h 13"/>
                    <a:gd name="T8" fmla="*/ 12 w 18"/>
                    <a:gd name="T9" fmla="*/ 8 h 13"/>
                    <a:gd name="T10" fmla="*/ 17 w 18"/>
                    <a:gd name="T11" fmla="*/ 4 h 13"/>
                    <a:gd name="T12" fmla="*/ 14 w 18"/>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8" h="13">
                      <a:moveTo>
                        <a:pt x="14" y="2"/>
                      </a:moveTo>
                      <a:cubicBezTo>
                        <a:pt x="13" y="3"/>
                        <a:pt x="11" y="4"/>
                        <a:pt x="10" y="5"/>
                      </a:cubicBezTo>
                      <a:cubicBezTo>
                        <a:pt x="8" y="6"/>
                        <a:pt x="5" y="8"/>
                        <a:pt x="3" y="9"/>
                      </a:cubicBezTo>
                      <a:cubicBezTo>
                        <a:pt x="0" y="10"/>
                        <a:pt x="2" y="13"/>
                        <a:pt x="4" y="12"/>
                      </a:cubicBezTo>
                      <a:cubicBezTo>
                        <a:pt x="7" y="11"/>
                        <a:pt x="9" y="10"/>
                        <a:pt x="12" y="8"/>
                      </a:cubicBezTo>
                      <a:cubicBezTo>
                        <a:pt x="14" y="7"/>
                        <a:pt x="16" y="6"/>
                        <a:pt x="17" y="4"/>
                      </a:cubicBezTo>
                      <a:cubicBezTo>
                        <a:pt x="18" y="2"/>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5" name="Freeform: Shape 11464"/>
                <p:cNvSpPr/>
                <p:nvPr/>
              </p:nvSpPr>
              <p:spPr bwMode="auto">
                <a:xfrm>
                  <a:off x="5804" y="2890"/>
                  <a:ext cx="29" cy="17"/>
                </a:xfrm>
                <a:custGeom>
                  <a:avLst/>
                  <a:gdLst>
                    <a:gd name="T0" fmla="*/ 16 w 20"/>
                    <a:gd name="T1" fmla="*/ 1 h 11"/>
                    <a:gd name="T2" fmla="*/ 3 w 20"/>
                    <a:gd name="T3" fmla="*/ 7 h 11"/>
                    <a:gd name="T4" fmla="*/ 4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4"/>
                        <a:pt x="7" y="5"/>
                        <a:pt x="3" y="7"/>
                      </a:cubicBezTo>
                      <a:cubicBezTo>
                        <a:pt x="0" y="8"/>
                        <a:pt x="2" y="11"/>
                        <a:pt x="4" y="10"/>
                      </a:cubicBezTo>
                      <a:cubicBezTo>
                        <a:pt x="9" y="8"/>
                        <a:pt x="14" y="7"/>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6" name="Freeform: Shape 11465"/>
                <p:cNvSpPr/>
                <p:nvPr/>
              </p:nvSpPr>
              <p:spPr bwMode="auto">
                <a:xfrm>
                  <a:off x="5820" y="2873"/>
                  <a:ext cx="25" cy="10"/>
                </a:xfrm>
                <a:custGeom>
                  <a:avLst/>
                  <a:gdLst>
                    <a:gd name="T0" fmla="*/ 14 w 17"/>
                    <a:gd name="T1" fmla="*/ 1 h 7"/>
                    <a:gd name="T2" fmla="*/ 2 w 17"/>
                    <a:gd name="T3" fmla="*/ 3 h 7"/>
                    <a:gd name="T4" fmla="*/ 2 w 17"/>
                    <a:gd name="T5" fmla="*/ 7 h 7"/>
                    <a:gd name="T6" fmla="*/ 14 w 17"/>
                    <a:gd name="T7" fmla="*/ 4 h 7"/>
                    <a:gd name="T8" fmla="*/ 14 w 17"/>
                    <a:gd name="T9" fmla="*/ 1 h 7"/>
                  </a:gdLst>
                  <a:ahLst/>
                  <a:cxnLst>
                    <a:cxn ang="0">
                      <a:pos x="T0" y="T1"/>
                    </a:cxn>
                    <a:cxn ang="0">
                      <a:pos x="T2" y="T3"/>
                    </a:cxn>
                    <a:cxn ang="0">
                      <a:pos x="T4" y="T5"/>
                    </a:cxn>
                    <a:cxn ang="0">
                      <a:pos x="T6" y="T7"/>
                    </a:cxn>
                    <a:cxn ang="0">
                      <a:pos x="T8" y="T9"/>
                    </a:cxn>
                  </a:cxnLst>
                  <a:rect l="0" t="0" r="r" b="b"/>
                  <a:pathLst>
                    <a:path w="17" h="7">
                      <a:moveTo>
                        <a:pt x="14" y="1"/>
                      </a:moveTo>
                      <a:cubicBezTo>
                        <a:pt x="10" y="1"/>
                        <a:pt x="6" y="3"/>
                        <a:pt x="2" y="3"/>
                      </a:cubicBezTo>
                      <a:cubicBezTo>
                        <a:pt x="0" y="3"/>
                        <a:pt x="0" y="7"/>
                        <a:pt x="2" y="7"/>
                      </a:cubicBezTo>
                      <a:cubicBezTo>
                        <a:pt x="6" y="6"/>
                        <a:pt x="10" y="5"/>
                        <a:pt x="14"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7" name="Freeform: Shape 11466"/>
                <p:cNvSpPr/>
                <p:nvPr/>
              </p:nvSpPr>
              <p:spPr bwMode="auto">
                <a:xfrm>
                  <a:off x="5842" y="2885"/>
                  <a:ext cx="24" cy="10"/>
                </a:xfrm>
                <a:custGeom>
                  <a:avLst/>
                  <a:gdLst>
                    <a:gd name="T0" fmla="*/ 12 w 16"/>
                    <a:gd name="T1" fmla="*/ 0 h 7"/>
                    <a:gd name="T2" fmla="*/ 2 w 16"/>
                    <a:gd name="T3" fmla="*/ 3 h 7"/>
                    <a:gd name="T4" fmla="*/ 2 w 16"/>
                    <a:gd name="T5" fmla="*/ 7 h 7"/>
                    <a:gd name="T6" fmla="*/ 14 w 16"/>
                    <a:gd name="T7" fmla="*/ 4 h 7"/>
                    <a:gd name="T8" fmla="*/ 12 w 16"/>
                    <a:gd name="T9" fmla="*/ 0 h 7"/>
                  </a:gdLst>
                  <a:ahLst/>
                  <a:cxnLst>
                    <a:cxn ang="0">
                      <a:pos x="T0" y="T1"/>
                    </a:cxn>
                    <a:cxn ang="0">
                      <a:pos x="T2" y="T3"/>
                    </a:cxn>
                    <a:cxn ang="0">
                      <a:pos x="T4" y="T5"/>
                    </a:cxn>
                    <a:cxn ang="0">
                      <a:pos x="T6" y="T7"/>
                    </a:cxn>
                    <a:cxn ang="0">
                      <a:pos x="T8" y="T9"/>
                    </a:cxn>
                  </a:cxnLst>
                  <a:rect l="0" t="0" r="r" b="b"/>
                  <a:pathLst>
                    <a:path w="16" h="7">
                      <a:moveTo>
                        <a:pt x="12" y="0"/>
                      </a:moveTo>
                      <a:cubicBezTo>
                        <a:pt x="9" y="2"/>
                        <a:pt x="5" y="3"/>
                        <a:pt x="2" y="3"/>
                      </a:cubicBezTo>
                      <a:cubicBezTo>
                        <a:pt x="0" y="3"/>
                        <a:pt x="0" y="7"/>
                        <a:pt x="2" y="7"/>
                      </a:cubicBezTo>
                      <a:cubicBezTo>
                        <a:pt x="6" y="7"/>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8" name="Freeform: Shape 11467"/>
                <p:cNvSpPr/>
                <p:nvPr/>
              </p:nvSpPr>
              <p:spPr bwMode="auto">
                <a:xfrm>
                  <a:off x="5860" y="2858"/>
                  <a:ext cx="25" cy="13"/>
                </a:xfrm>
                <a:custGeom>
                  <a:avLst/>
                  <a:gdLst>
                    <a:gd name="T0" fmla="*/ 13 w 17"/>
                    <a:gd name="T1" fmla="*/ 1 h 9"/>
                    <a:gd name="T2" fmla="*/ 3 w 17"/>
                    <a:gd name="T3" fmla="*/ 5 h 9"/>
                    <a:gd name="T4" fmla="*/ 3 w 17"/>
                    <a:gd name="T5" fmla="*/ 9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10" y="2"/>
                        <a:pt x="6" y="4"/>
                        <a:pt x="3" y="5"/>
                      </a:cubicBezTo>
                      <a:cubicBezTo>
                        <a:pt x="0" y="5"/>
                        <a:pt x="1" y="9"/>
                        <a:pt x="3" y="9"/>
                      </a:cubicBezTo>
                      <a:cubicBezTo>
                        <a:pt x="7" y="8"/>
                        <a:pt x="11" y="6"/>
                        <a:pt x="15" y="4"/>
                      </a:cubicBezTo>
                      <a:cubicBezTo>
                        <a:pt x="17" y="3"/>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9" name="Freeform: Shape 11468"/>
                <p:cNvSpPr/>
                <p:nvPr/>
              </p:nvSpPr>
              <p:spPr bwMode="auto">
                <a:xfrm>
                  <a:off x="5883" y="2877"/>
                  <a:ext cx="18" cy="12"/>
                </a:xfrm>
                <a:custGeom>
                  <a:avLst/>
                  <a:gdLst>
                    <a:gd name="T0" fmla="*/ 8 w 12"/>
                    <a:gd name="T1" fmla="*/ 2 h 8"/>
                    <a:gd name="T2" fmla="*/ 2 w 12"/>
                    <a:gd name="T3" fmla="*/ 4 h 8"/>
                    <a:gd name="T4" fmla="*/ 2 w 12"/>
                    <a:gd name="T5" fmla="*/ 8 h 8"/>
                    <a:gd name="T6" fmla="*/ 10 w 12"/>
                    <a:gd name="T7" fmla="*/ 4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4"/>
                        <a:pt x="2" y="4"/>
                      </a:cubicBezTo>
                      <a:cubicBezTo>
                        <a:pt x="0" y="4"/>
                        <a:pt x="0" y="8"/>
                        <a:pt x="2" y="8"/>
                      </a:cubicBezTo>
                      <a:cubicBezTo>
                        <a:pt x="5" y="7"/>
                        <a:pt x="8" y="7"/>
                        <a:pt x="10" y="4"/>
                      </a:cubicBezTo>
                      <a:cubicBezTo>
                        <a:pt x="12" y="3"/>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0" name="Freeform: Shape 11469"/>
                <p:cNvSpPr/>
                <p:nvPr/>
              </p:nvSpPr>
              <p:spPr bwMode="auto">
                <a:xfrm>
                  <a:off x="5833" y="2911"/>
                  <a:ext cx="24" cy="10"/>
                </a:xfrm>
                <a:custGeom>
                  <a:avLst/>
                  <a:gdLst>
                    <a:gd name="T0" fmla="*/ 12 w 16"/>
                    <a:gd name="T1" fmla="*/ 0 h 7"/>
                    <a:gd name="T2" fmla="*/ 3 w 16"/>
                    <a:gd name="T3" fmla="*/ 3 h 7"/>
                    <a:gd name="T4" fmla="*/ 3 w 16"/>
                    <a:gd name="T5" fmla="*/ 7 h 7"/>
                    <a:gd name="T6" fmla="*/ 9 w 16"/>
                    <a:gd name="T7" fmla="*/ 5 h 7"/>
                    <a:gd name="T8" fmla="*/ 12 w 16"/>
                    <a:gd name="T9" fmla="*/ 4 h 7"/>
                    <a:gd name="T10" fmla="*/ 13 w 16"/>
                    <a:gd name="T11" fmla="*/ 4 h 7"/>
                    <a:gd name="T12" fmla="*/ 13 w 16"/>
                    <a:gd name="T13" fmla="*/ 4 h 7"/>
                    <a:gd name="T14" fmla="*/ 16 w 16"/>
                    <a:gd name="T15" fmla="*/ 2 h 7"/>
                    <a:gd name="T16" fmla="*/ 12 w 1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2" y="0"/>
                      </a:moveTo>
                      <a:cubicBezTo>
                        <a:pt x="9" y="1"/>
                        <a:pt x="6" y="2"/>
                        <a:pt x="3" y="3"/>
                      </a:cubicBezTo>
                      <a:cubicBezTo>
                        <a:pt x="0" y="3"/>
                        <a:pt x="1" y="7"/>
                        <a:pt x="3" y="7"/>
                      </a:cubicBezTo>
                      <a:cubicBezTo>
                        <a:pt x="5" y="6"/>
                        <a:pt x="7" y="6"/>
                        <a:pt x="9" y="5"/>
                      </a:cubicBezTo>
                      <a:cubicBezTo>
                        <a:pt x="10" y="5"/>
                        <a:pt x="11" y="4"/>
                        <a:pt x="12" y="4"/>
                      </a:cubicBezTo>
                      <a:cubicBezTo>
                        <a:pt x="12" y="4"/>
                        <a:pt x="13" y="4"/>
                        <a:pt x="13" y="4"/>
                      </a:cubicBezTo>
                      <a:cubicBezTo>
                        <a:pt x="13" y="4"/>
                        <a:pt x="13" y="4"/>
                        <a:pt x="13" y="4"/>
                      </a:cubicBezTo>
                      <a:cubicBezTo>
                        <a:pt x="14" y="4"/>
                        <a:pt x="15" y="3"/>
                        <a:pt x="16" y="2"/>
                      </a:cubicBezTo>
                      <a:cubicBezTo>
                        <a:pt x="16" y="0"/>
                        <a:pt x="13"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1" name="Freeform: Shape 11470"/>
                <p:cNvSpPr/>
                <p:nvPr/>
              </p:nvSpPr>
              <p:spPr bwMode="auto">
                <a:xfrm>
                  <a:off x="5839" y="2924"/>
                  <a:ext cx="27" cy="12"/>
                </a:xfrm>
                <a:custGeom>
                  <a:avLst/>
                  <a:gdLst>
                    <a:gd name="T0" fmla="*/ 14 w 18"/>
                    <a:gd name="T1" fmla="*/ 1 h 8"/>
                    <a:gd name="T2" fmla="*/ 9 w 18"/>
                    <a:gd name="T3" fmla="*/ 3 h 8"/>
                    <a:gd name="T4" fmla="*/ 3 w 18"/>
                    <a:gd name="T5" fmla="*/ 4 h 8"/>
                    <a:gd name="T6" fmla="*/ 3 w 18"/>
                    <a:gd name="T7" fmla="*/ 8 h 8"/>
                    <a:gd name="T8" fmla="*/ 11 w 18"/>
                    <a:gd name="T9" fmla="*/ 7 h 8"/>
                    <a:gd name="T10" fmla="*/ 16 w 18"/>
                    <a:gd name="T11" fmla="*/ 4 h 8"/>
                    <a:gd name="T12" fmla="*/ 14 w 1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14" y="1"/>
                      </a:moveTo>
                      <a:cubicBezTo>
                        <a:pt x="13" y="2"/>
                        <a:pt x="11" y="3"/>
                        <a:pt x="9" y="3"/>
                      </a:cubicBezTo>
                      <a:cubicBezTo>
                        <a:pt x="7" y="4"/>
                        <a:pt x="5" y="4"/>
                        <a:pt x="3" y="4"/>
                      </a:cubicBezTo>
                      <a:cubicBezTo>
                        <a:pt x="0" y="5"/>
                        <a:pt x="1" y="8"/>
                        <a:pt x="3" y="8"/>
                      </a:cubicBezTo>
                      <a:cubicBezTo>
                        <a:pt x="6" y="8"/>
                        <a:pt x="8" y="7"/>
                        <a:pt x="11" y="7"/>
                      </a:cubicBezTo>
                      <a:cubicBezTo>
                        <a:pt x="12" y="6"/>
                        <a:pt x="15" y="6"/>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2" name="Freeform: Shape 11471"/>
                <p:cNvSpPr/>
                <p:nvPr/>
              </p:nvSpPr>
              <p:spPr bwMode="auto">
                <a:xfrm>
                  <a:off x="5876" y="2896"/>
                  <a:ext cx="28" cy="18"/>
                </a:xfrm>
                <a:custGeom>
                  <a:avLst/>
                  <a:gdLst>
                    <a:gd name="T0" fmla="*/ 15 w 19"/>
                    <a:gd name="T1" fmla="*/ 2 h 12"/>
                    <a:gd name="T2" fmla="*/ 3 w 19"/>
                    <a:gd name="T3" fmla="*/ 7 h 12"/>
                    <a:gd name="T4" fmla="*/ 4 w 19"/>
                    <a:gd name="T5" fmla="*/ 11 h 12"/>
                    <a:gd name="T6" fmla="*/ 12 w 19"/>
                    <a:gd name="T7" fmla="*/ 8 h 12"/>
                    <a:gd name="T8" fmla="*/ 17 w 19"/>
                    <a:gd name="T9" fmla="*/ 5 h 12"/>
                    <a:gd name="T10" fmla="*/ 15 w 19"/>
                    <a:gd name="T11" fmla="*/ 2 h 12"/>
                  </a:gdLst>
                  <a:ahLst/>
                  <a:cxnLst>
                    <a:cxn ang="0">
                      <a:pos x="T0" y="T1"/>
                    </a:cxn>
                    <a:cxn ang="0">
                      <a:pos x="T2" y="T3"/>
                    </a:cxn>
                    <a:cxn ang="0">
                      <a:pos x="T4" y="T5"/>
                    </a:cxn>
                    <a:cxn ang="0">
                      <a:pos x="T6" y="T7"/>
                    </a:cxn>
                    <a:cxn ang="0">
                      <a:pos x="T8" y="T9"/>
                    </a:cxn>
                    <a:cxn ang="0">
                      <a:pos x="T10" y="T11"/>
                    </a:cxn>
                  </a:cxnLst>
                  <a:rect l="0" t="0" r="r" b="b"/>
                  <a:pathLst>
                    <a:path w="19" h="12">
                      <a:moveTo>
                        <a:pt x="15" y="2"/>
                      </a:moveTo>
                      <a:cubicBezTo>
                        <a:pt x="12" y="5"/>
                        <a:pt x="6" y="6"/>
                        <a:pt x="3" y="7"/>
                      </a:cubicBezTo>
                      <a:cubicBezTo>
                        <a:pt x="0" y="8"/>
                        <a:pt x="2" y="12"/>
                        <a:pt x="4" y="11"/>
                      </a:cubicBezTo>
                      <a:cubicBezTo>
                        <a:pt x="7" y="10"/>
                        <a:pt x="9" y="9"/>
                        <a:pt x="12" y="8"/>
                      </a:cubicBezTo>
                      <a:cubicBezTo>
                        <a:pt x="13" y="7"/>
                        <a:pt x="16" y="6"/>
                        <a:pt x="17" y="5"/>
                      </a:cubicBezTo>
                      <a:cubicBezTo>
                        <a:pt x="19"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3" name="Freeform: Shape 11472"/>
                <p:cNvSpPr/>
                <p:nvPr/>
              </p:nvSpPr>
              <p:spPr bwMode="auto">
                <a:xfrm>
                  <a:off x="5910" y="2895"/>
                  <a:ext cx="19" cy="15"/>
                </a:xfrm>
                <a:custGeom>
                  <a:avLst/>
                  <a:gdLst>
                    <a:gd name="T0" fmla="*/ 8 w 13"/>
                    <a:gd name="T1" fmla="*/ 2 h 10"/>
                    <a:gd name="T2" fmla="*/ 2 w 13"/>
                    <a:gd name="T3" fmla="*/ 6 h 10"/>
                    <a:gd name="T4" fmla="*/ 2 w 13"/>
                    <a:gd name="T5" fmla="*/ 10 h 10"/>
                    <a:gd name="T6" fmla="*/ 12 w 13"/>
                    <a:gd name="T7" fmla="*/ 4 h 10"/>
                    <a:gd name="T8" fmla="*/ 8 w 13"/>
                    <a:gd name="T9" fmla="*/ 2 h 10"/>
                  </a:gdLst>
                  <a:ahLst/>
                  <a:cxnLst>
                    <a:cxn ang="0">
                      <a:pos x="T0" y="T1"/>
                    </a:cxn>
                    <a:cxn ang="0">
                      <a:pos x="T2" y="T3"/>
                    </a:cxn>
                    <a:cxn ang="0">
                      <a:pos x="T4" y="T5"/>
                    </a:cxn>
                    <a:cxn ang="0">
                      <a:pos x="T6" y="T7"/>
                    </a:cxn>
                    <a:cxn ang="0">
                      <a:pos x="T8" y="T9"/>
                    </a:cxn>
                  </a:cxnLst>
                  <a:rect l="0" t="0" r="r" b="b"/>
                  <a:pathLst>
                    <a:path w="13" h="10">
                      <a:moveTo>
                        <a:pt x="8" y="2"/>
                      </a:moveTo>
                      <a:cubicBezTo>
                        <a:pt x="7" y="4"/>
                        <a:pt x="4" y="6"/>
                        <a:pt x="2" y="6"/>
                      </a:cubicBezTo>
                      <a:cubicBezTo>
                        <a:pt x="0" y="6"/>
                        <a:pt x="0" y="10"/>
                        <a:pt x="2" y="10"/>
                      </a:cubicBezTo>
                      <a:cubicBezTo>
                        <a:pt x="6" y="9"/>
                        <a:pt x="10" y="7"/>
                        <a:pt x="12"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4" name="Freeform: Shape 11473"/>
                <p:cNvSpPr/>
                <p:nvPr/>
              </p:nvSpPr>
              <p:spPr bwMode="auto">
                <a:xfrm>
                  <a:off x="4945" y="3398"/>
                  <a:ext cx="28" cy="15"/>
                </a:xfrm>
                <a:custGeom>
                  <a:avLst/>
                  <a:gdLst>
                    <a:gd name="T0" fmla="*/ 15 w 19"/>
                    <a:gd name="T1" fmla="*/ 2 h 10"/>
                    <a:gd name="T2" fmla="*/ 4 w 19"/>
                    <a:gd name="T3" fmla="*/ 2 h 10"/>
                    <a:gd name="T4" fmla="*/ 1 w 19"/>
                    <a:gd name="T5" fmla="*/ 3 h 10"/>
                    <a:gd name="T6" fmla="*/ 17 w 19"/>
                    <a:gd name="T7" fmla="*/ 6 h 10"/>
                    <a:gd name="T8" fmla="*/ 15 w 19"/>
                    <a:gd name="T9" fmla="*/ 2 h 10"/>
                  </a:gdLst>
                  <a:ahLst/>
                  <a:cxnLst>
                    <a:cxn ang="0">
                      <a:pos x="T0" y="T1"/>
                    </a:cxn>
                    <a:cxn ang="0">
                      <a:pos x="T2" y="T3"/>
                    </a:cxn>
                    <a:cxn ang="0">
                      <a:pos x="T4" y="T5"/>
                    </a:cxn>
                    <a:cxn ang="0">
                      <a:pos x="T6" y="T7"/>
                    </a:cxn>
                    <a:cxn ang="0">
                      <a:pos x="T8" y="T9"/>
                    </a:cxn>
                  </a:cxnLst>
                  <a:rect l="0" t="0" r="r" b="b"/>
                  <a:pathLst>
                    <a:path w="19" h="10">
                      <a:moveTo>
                        <a:pt x="15" y="2"/>
                      </a:moveTo>
                      <a:cubicBezTo>
                        <a:pt x="12" y="4"/>
                        <a:pt x="6" y="6"/>
                        <a:pt x="4" y="2"/>
                      </a:cubicBezTo>
                      <a:cubicBezTo>
                        <a:pt x="3" y="0"/>
                        <a:pt x="0" y="1"/>
                        <a:pt x="1" y="3"/>
                      </a:cubicBezTo>
                      <a:cubicBezTo>
                        <a:pt x="4" y="10"/>
                        <a:pt x="12" y="9"/>
                        <a:pt x="17" y="6"/>
                      </a:cubicBezTo>
                      <a:cubicBezTo>
                        <a:pt x="19" y="4"/>
                        <a:pt x="17" y="1"/>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5" name="Freeform: Shape 11474"/>
                <p:cNvSpPr/>
                <p:nvPr/>
              </p:nvSpPr>
              <p:spPr bwMode="auto">
                <a:xfrm>
                  <a:off x="4970" y="3393"/>
                  <a:ext cx="34" cy="16"/>
                </a:xfrm>
                <a:custGeom>
                  <a:avLst/>
                  <a:gdLst>
                    <a:gd name="T0" fmla="*/ 18 w 23"/>
                    <a:gd name="T1" fmla="*/ 2 h 11"/>
                    <a:gd name="T2" fmla="*/ 4 w 23"/>
                    <a:gd name="T3" fmla="*/ 2 h 11"/>
                    <a:gd name="T4" fmla="*/ 2 w 23"/>
                    <a:gd name="T5" fmla="*/ 5 h 11"/>
                    <a:gd name="T6" fmla="*/ 21 w 23"/>
                    <a:gd name="T7" fmla="*/ 5 h 11"/>
                    <a:gd name="T8" fmla="*/ 18 w 23"/>
                    <a:gd name="T9" fmla="*/ 2 h 11"/>
                  </a:gdLst>
                  <a:ahLst/>
                  <a:cxnLst>
                    <a:cxn ang="0">
                      <a:pos x="T0" y="T1"/>
                    </a:cxn>
                    <a:cxn ang="0">
                      <a:pos x="T2" y="T3"/>
                    </a:cxn>
                    <a:cxn ang="0">
                      <a:pos x="T4" y="T5"/>
                    </a:cxn>
                    <a:cxn ang="0">
                      <a:pos x="T6" y="T7"/>
                    </a:cxn>
                    <a:cxn ang="0">
                      <a:pos x="T8" y="T9"/>
                    </a:cxn>
                  </a:cxnLst>
                  <a:rect l="0" t="0" r="r" b="b"/>
                  <a:pathLst>
                    <a:path w="23" h="11">
                      <a:moveTo>
                        <a:pt x="18" y="2"/>
                      </a:moveTo>
                      <a:cubicBezTo>
                        <a:pt x="14" y="6"/>
                        <a:pt x="9" y="4"/>
                        <a:pt x="4" y="2"/>
                      </a:cubicBezTo>
                      <a:cubicBezTo>
                        <a:pt x="2" y="0"/>
                        <a:pt x="0" y="3"/>
                        <a:pt x="2" y="5"/>
                      </a:cubicBezTo>
                      <a:cubicBezTo>
                        <a:pt x="8" y="9"/>
                        <a:pt x="15" y="11"/>
                        <a:pt x="21" y="5"/>
                      </a:cubicBezTo>
                      <a:cubicBezTo>
                        <a:pt x="23" y="3"/>
                        <a:pt x="20" y="1"/>
                        <a:pt x="1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6" name="Freeform: Shape 11475"/>
                <p:cNvSpPr/>
                <p:nvPr/>
              </p:nvSpPr>
              <p:spPr bwMode="auto">
                <a:xfrm>
                  <a:off x="4957" y="3420"/>
                  <a:ext cx="38" cy="12"/>
                </a:xfrm>
                <a:custGeom>
                  <a:avLst/>
                  <a:gdLst>
                    <a:gd name="T0" fmla="*/ 21 w 26"/>
                    <a:gd name="T1" fmla="*/ 1 h 8"/>
                    <a:gd name="T2" fmla="*/ 4 w 26"/>
                    <a:gd name="T3" fmla="*/ 2 h 8"/>
                    <a:gd name="T4" fmla="*/ 3 w 26"/>
                    <a:gd name="T5" fmla="*/ 5 h 8"/>
                    <a:gd name="T6" fmla="*/ 23 w 26"/>
                    <a:gd name="T7" fmla="*/ 4 h 8"/>
                    <a:gd name="T8" fmla="*/ 21 w 26"/>
                    <a:gd name="T9" fmla="*/ 1 h 8"/>
                  </a:gdLst>
                  <a:ahLst/>
                  <a:cxnLst>
                    <a:cxn ang="0">
                      <a:pos x="T0" y="T1"/>
                    </a:cxn>
                    <a:cxn ang="0">
                      <a:pos x="T2" y="T3"/>
                    </a:cxn>
                    <a:cxn ang="0">
                      <a:pos x="T4" y="T5"/>
                    </a:cxn>
                    <a:cxn ang="0">
                      <a:pos x="T6" y="T7"/>
                    </a:cxn>
                    <a:cxn ang="0">
                      <a:pos x="T8" y="T9"/>
                    </a:cxn>
                  </a:cxnLst>
                  <a:rect l="0" t="0" r="r" b="b"/>
                  <a:pathLst>
                    <a:path w="26" h="8">
                      <a:moveTo>
                        <a:pt x="21" y="1"/>
                      </a:moveTo>
                      <a:cubicBezTo>
                        <a:pt x="16" y="4"/>
                        <a:pt x="10" y="4"/>
                        <a:pt x="4" y="2"/>
                      </a:cubicBezTo>
                      <a:cubicBezTo>
                        <a:pt x="2" y="1"/>
                        <a:pt x="0" y="4"/>
                        <a:pt x="3" y="5"/>
                      </a:cubicBezTo>
                      <a:cubicBezTo>
                        <a:pt x="9" y="8"/>
                        <a:pt x="17" y="8"/>
                        <a:pt x="23" y="4"/>
                      </a:cubicBezTo>
                      <a:cubicBezTo>
                        <a:pt x="26" y="3"/>
                        <a:pt x="23" y="0"/>
                        <a:pt x="2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7" name="Freeform: Shape 11476"/>
                <p:cNvSpPr/>
                <p:nvPr/>
              </p:nvSpPr>
              <p:spPr bwMode="auto">
                <a:xfrm>
                  <a:off x="4999" y="3409"/>
                  <a:ext cx="33" cy="13"/>
                </a:xfrm>
                <a:custGeom>
                  <a:avLst/>
                  <a:gdLst>
                    <a:gd name="T0" fmla="*/ 18 w 22"/>
                    <a:gd name="T1" fmla="*/ 1 h 9"/>
                    <a:gd name="T2" fmla="*/ 5 w 22"/>
                    <a:gd name="T3" fmla="*/ 2 h 9"/>
                    <a:gd name="T4" fmla="*/ 2 w 22"/>
                    <a:gd name="T5" fmla="*/ 5 h 9"/>
                    <a:gd name="T6" fmla="*/ 20 w 22"/>
                    <a:gd name="T7" fmla="*/ 4 h 9"/>
                    <a:gd name="T8" fmla="*/ 18 w 22"/>
                    <a:gd name="T9" fmla="*/ 1 h 9"/>
                  </a:gdLst>
                  <a:ahLst/>
                  <a:cxnLst>
                    <a:cxn ang="0">
                      <a:pos x="T0" y="T1"/>
                    </a:cxn>
                    <a:cxn ang="0">
                      <a:pos x="T2" y="T3"/>
                    </a:cxn>
                    <a:cxn ang="0">
                      <a:pos x="T4" y="T5"/>
                    </a:cxn>
                    <a:cxn ang="0">
                      <a:pos x="T6" y="T7"/>
                    </a:cxn>
                    <a:cxn ang="0">
                      <a:pos x="T8" y="T9"/>
                    </a:cxn>
                  </a:cxnLst>
                  <a:rect l="0" t="0" r="r" b="b"/>
                  <a:pathLst>
                    <a:path w="22" h="9">
                      <a:moveTo>
                        <a:pt x="18" y="1"/>
                      </a:moveTo>
                      <a:cubicBezTo>
                        <a:pt x="14" y="4"/>
                        <a:pt x="9" y="5"/>
                        <a:pt x="5" y="2"/>
                      </a:cubicBezTo>
                      <a:cubicBezTo>
                        <a:pt x="3" y="1"/>
                        <a:pt x="0" y="4"/>
                        <a:pt x="2" y="5"/>
                      </a:cubicBezTo>
                      <a:cubicBezTo>
                        <a:pt x="8" y="9"/>
                        <a:pt x="15" y="8"/>
                        <a:pt x="20" y="4"/>
                      </a:cubicBezTo>
                      <a:cubicBezTo>
                        <a:pt x="22" y="3"/>
                        <a:pt x="20"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8" name="Freeform: Shape 11477"/>
                <p:cNvSpPr/>
                <p:nvPr/>
              </p:nvSpPr>
              <p:spPr bwMode="auto">
                <a:xfrm>
                  <a:off x="5014" y="3391"/>
                  <a:ext cx="31" cy="15"/>
                </a:xfrm>
                <a:custGeom>
                  <a:avLst/>
                  <a:gdLst>
                    <a:gd name="T0" fmla="*/ 16 w 21"/>
                    <a:gd name="T1" fmla="*/ 2 h 10"/>
                    <a:gd name="T2" fmla="*/ 4 w 21"/>
                    <a:gd name="T3" fmla="*/ 1 h 10"/>
                    <a:gd name="T4" fmla="*/ 2 w 21"/>
                    <a:gd name="T5" fmla="*/ 4 h 10"/>
                    <a:gd name="T6" fmla="*/ 19 w 21"/>
                    <a:gd name="T7" fmla="*/ 5 h 10"/>
                    <a:gd name="T8" fmla="*/ 16 w 21"/>
                    <a:gd name="T9" fmla="*/ 2 h 10"/>
                  </a:gdLst>
                  <a:ahLst/>
                  <a:cxnLst>
                    <a:cxn ang="0">
                      <a:pos x="T0" y="T1"/>
                    </a:cxn>
                    <a:cxn ang="0">
                      <a:pos x="T2" y="T3"/>
                    </a:cxn>
                    <a:cxn ang="0">
                      <a:pos x="T4" y="T5"/>
                    </a:cxn>
                    <a:cxn ang="0">
                      <a:pos x="T6" y="T7"/>
                    </a:cxn>
                    <a:cxn ang="0">
                      <a:pos x="T8" y="T9"/>
                    </a:cxn>
                  </a:cxnLst>
                  <a:rect l="0" t="0" r="r" b="b"/>
                  <a:pathLst>
                    <a:path w="21" h="10">
                      <a:moveTo>
                        <a:pt x="16" y="2"/>
                      </a:moveTo>
                      <a:cubicBezTo>
                        <a:pt x="12" y="6"/>
                        <a:pt x="8" y="5"/>
                        <a:pt x="4" y="1"/>
                      </a:cubicBezTo>
                      <a:cubicBezTo>
                        <a:pt x="2" y="0"/>
                        <a:pt x="0" y="2"/>
                        <a:pt x="2" y="4"/>
                      </a:cubicBezTo>
                      <a:cubicBezTo>
                        <a:pt x="7" y="9"/>
                        <a:pt x="14" y="10"/>
                        <a:pt x="19" y="5"/>
                      </a:cubicBezTo>
                      <a:cubicBezTo>
                        <a:pt x="21" y="3"/>
                        <a:pt x="18" y="1"/>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9" name="Freeform: Shape 11478"/>
                <p:cNvSpPr/>
                <p:nvPr/>
              </p:nvSpPr>
              <p:spPr bwMode="auto">
                <a:xfrm>
                  <a:off x="5054" y="3393"/>
                  <a:ext cx="37" cy="11"/>
                </a:xfrm>
                <a:custGeom>
                  <a:avLst/>
                  <a:gdLst>
                    <a:gd name="T0" fmla="*/ 21 w 25"/>
                    <a:gd name="T1" fmla="*/ 2 h 8"/>
                    <a:gd name="T2" fmla="*/ 5 w 25"/>
                    <a:gd name="T3" fmla="*/ 1 h 8"/>
                    <a:gd name="T4" fmla="*/ 2 w 25"/>
                    <a:gd name="T5" fmla="*/ 4 h 8"/>
                    <a:gd name="T6" fmla="*/ 22 w 25"/>
                    <a:gd name="T7" fmla="*/ 6 h 8"/>
                    <a:gd name="T8" fmla="*/ 21 w 25"/>
                    <a:gd name="T9" fmla="*/ 2 h 8"/>
                  </a:gdLst>
                  <a:ahLst/>
                  <a:cxnLst>
                    <a:cxn ang="0">
                      <a:pos x="T0" y="T1"/>
                    </a:cxn>
                    <a:cxn ang="0">
                      <a:pos x="T2" y="T3"/>
                    </a:cxn>
                    <a:cxn ang="0">
                      <a:pos x="T4" y="T5"/>
                    </a:cxn>
                    <a:cxn ang="0">
                      <a:pos x="T6" y="T7"/>
                    </a:cxn>
                    <a:cxn ang="0">
                      <a:pos x="T8" y="T9"/>
                    </a:cxn>
                  </a:cxnLst>
                  <a:rect l="0" t="0" r="r" b="b"/>
                  <a:pathLst>
                    <a:path w="25" h="8">
                      <a:moveTo>
                        <a:pt x="21" y="2"/>
                      </a:moveTo>
                      <a:cubicBezTo>
                        <a:pt x="16" y="4"/>
                        <a:pt x="9" y="4"/>
                        <a:pt x="5" y="1"/>
                      </a:cubicBezTo>
                      <a:cubicBezTo>
                        <a:pt x="3" y="0"/>
                        <a:pt x="0" y="3"/>
                        <a:pt x="2" y="4"/>
                      </a:cubicBezTo>
                      <a:cubicBezTo>
                        <a:pt x="8" y="8"/>
                        <a:pt x="16" y="8"/>
                        <a:pt x="22" y="6"/>
                      </a:cubicBezTo>
                      <a:cubicBezTo>
                        <a:pt x="25" y="5"/>
                        <a:pt x="23" y="1"/>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0" name="Freeform: Shape 11479"/>
                <p:cNvSpPr/>
                <p:nvPr/>
              </p:nvSpPr>
              <p:spPr bwMode="auto">
                <a:xfrm>
                  <a:off x="5054" y="3412"/>
                  <a:ext cx="28" cy="8"/>
                </a:xfrm>
                <a:custGeom>
                  <a:avLst/>
                  <a:gdLst>
                    <a:gd name="T0" fmla="*/ 16 w 19"/>
                    <a:gd name="T1" fmla="*/ 1 h 6"/>
                    <a:gd name="T2" fmla="*/ 3 w 19"/>
                    <a:gd name="T3" fmla="*/ 1 h 6"/>
                    <a:gd name="T4" fmla="*/ 3 w 19"/>
                    <a:gd name="T5" fmla="*/ 5 h 6"/>
                    <a:gd name="T6" fmla="*/ 17 w 19"/>
                    <a:gd name="T7" fmla="*/ 4 h 6"/>
                    <a:gd name="T8" fmla="*/ 16 w 19"/>
                    <a:gd name="T9" fmla="*/ 1 h 6"/>
                  </a:gdLst>
                  <a:ahLst/>
                  <a:cxnLst>
                    <a:cxn ang="0">
                      <a:pos x="T0" y="T1"/>
                    </a:cxn>
                    <a:cxn ang="0">
                      <a:pos x="T2" y="T3"/>
                    </a:cxn>
                    <a:cxn ang="0">
                      <a:pos x="T4" y="T5"/>
                    </a:cxn>
                    <a:cxn ang="0">
                      <a:pos x="T6" y="T7"/>
                    </a:cxn>
                    <a:cxn ang="0">
                      <a:pos x="T8" y="T9"/>
                    </a:cxn>
                  </a:cxnLst>
                  <a:rect l="0" t="0" r="r" b="b"/>
                  <a:pathLst>
                    <a:path w="19" h="6">
                      <a:moveTo>
                        <a:pt x="16" y="1"/>
                      </a:moveTo>
                      <a:cubicBezTo>
                        <a:pt x="12" y="2"/>
                        <a:pt x="8" y="2"/>
                        <a:pt x="3" y="1"/>
                      </a:cubicBezTo>
                      <a:cubicBezTo>
                        <a:pt x="1" y="1"/>
                        <a:pt x="0" y="4"/>
                        <a:pt x="3" y="5"/>
                      </a:cubicBezTo>
                      <a:cubicBezTo>
                        <a:pt x="7" y="6"/>
                        <a:pt x="12" y="5"/>
                        <a:pt x="17" y="4"/>
                      </a:cubicBezTo>
                      <a:cubicBezTo>
                        <a:pt x="19"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1" name="Freeform: Shape 11480"/>
                <p:cNvSpPr/>
                <p:nvPr/>
              </p:nvSpPr>
              <p:spPr bwMode="auto">
                <a:xfrm>
                  <a:off x="5035" y="3426"/>
                  <a:ext cx="25" cy="12"/>
                </a:xfrm>
                <a:custGeom>
                  <a:avLst/>
                  <a:gdLst>
                    <a:gd name="T0" fmla="*/ 13 w 17"/>
                    <a:gd name="T1" fmla="*/ 3 h 8"/>
                    <a:gd name="T2" fmla="*/ 3 w 17"/>
                    <a:gd name="T3" fmla="*/ 1 h 8"/>
                    <a:gd name="T4" fmla="*/ 2 w 17"/>
                    <a:gd name="T5" fmla="*/ 4 h 8"/>
                    <a:gd name="T6" fmla="*/ 15 w 17"/>
                    <a:gd name="T7" fmla="*/ 6 h 8"/>
                    <a:gd name="T8" fmla="*/ 13 w 17"/>
                    <a:gd name="T9" fmla="*/ 3 h 8"/>
                  </a:gdLst>
                  <a:ahLst/>
                  <a:cxnLst>
                    <a:cxn ang="0">
                      <a:pos x="T0" y="T1"/>
                    </a:cxn>
                    <a:cxn ang="0">
                      <a:pos x="T2" y="T3"/>
                    </a:cxn>
                    <a:cxn ang="0">
                      <a:pos x="T4" y="T5"/>
                    </a:cxn>
                    <a:cxn ang="0">
                      <a:pos x="T6" y="T7"/>
                    </a:cxn>
                    <a:cxn ang="0">
                      <a:pos x="T8" y="T9"/>
                    </a:cxn>
                  </a:cxnLst>
                  <a:rect l="0" t="0" r="r" b="b"/>
                  <a:pathLst>
                    <a:path w="17" h="8">
                      <a:moveTo>
                        <a:pt x="13" y="3"/>
                      </a:moveTo>
                      <a:cubicBezTo>
                        <a:pt x="10" y="4"/>
                        <a:pt x="7" y="2"/>
                        <a:pt x="3" y="1"/>
                      </a:cubicBezTo>
                      <a:cubicBezTo>
                        <a:pt x="1" y="0"/>
                        <a:pt x="0" y="3"/>
                        <a:pt x="2" y="4"/>
                      </a:cubicBezTo>
                      <a:cubicBezTo>
                        <a:pt x="6" y="6"/>
                        <a:pt x="10" y="8"/>
                        <a:pt x="15" y="6"/>
                      </a:cubicBezTo>
                      <a:cubicBezTo>
                        <a:pt x="17" y="5"/>
                        <a:pt x="16" y="2"/>
                        <a:pt x="1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2" name="Freeform: Shape 11481"/>
                <p:cNvSpPr/>
                <p:nvPr/>
              </p:nvSpPr>
              <p:spPr bwMode="auto">
                <a:xfrm>
                  <a:off x="5002" y="3431"/>
                  <a:ext cx="31" cy="13"/>
                </a:xfrm>
                <a:custGeom>
                  <a:avLst/>
                  <a:gdLst>
                    <a:gd name="T0" fmla="*/ 18 w 21"/>
                    <a:gd name="T1" fmla="*/ 5 h 9"/>
                    <a:gd name="T2" fmla="*/ 4 w 21"/>
                    <a:gd name="T3" fmla="*/ 2 h 9"/>
                    <a:gd name="T4" fmla="*/ 2 w 21"/>
                    <a:gd name="T5" fmla="*/ 4 h 9"/>
                    <a:gd name="T6" fmla="*/ 18 w 21"/>
                    <a:gd name="T7" fmla="*/ 8 h 9"/>
                    <a:gd name="T8" fmla="*/ 18 w 21"/>
                    <a:gd name="T9" fmla="*/ 5 h 9"/>
                  </a:gdLst>
                  <a:ahLst/>
                  <a:cxnLst>
                    <a:cxn ang="0">
                      <a:pos x="T0" y="T1"/>
                    </a:cxn>
                    <a:cxn ang="0">
                      <a:pos x="T2" y="T3"/>
                    </a:cxn>
                    <a:cxn ang="0">
                      <a:pos x="T4" y="T5"/>
                    </a:cxn>
                    <a:cxn ang="0">
                      <a:pos x="T6" y="T7"/>
                    </a:cxn>
                    <a:cxn ang="0">
                      <a:pos x="T8" y="T9"/>
                    </a:cxn>
                  </a:cxnLst>
                  <a:rect l="0" t="0" r="r" b="b"/>
                  <a:pathLst>
                    <a:path w="21" h="9">
                      <a:moveTo>
                        <a:pt x="18" y="5"/>
                      </a:moveTo>
                      <a:cubicBezTo>
                        <a:pt x="13" y="5"/>
                        <a:pt x="8" y="4"/>
                        <a:pt x="4" y="2"/>
                      </a:cubicBezTo>
                      <a:cubicBezTo>
                        <a:pt x="2" y="0"/>
                        <a:pt x="0" y="3"/>
                        <a:pt x="2" y="4"/>
                      </a:cubicBezTo>
                      <a:cubicBezTo>
                        <a:pt x="7" y="8"/>
                        <a:pt x="12" y="9"/>
                        <a:pt x="18" y="8"/>
                      </a:cubicBezTo>
                      <a:cubicBezTo>
                        <a:pt x="21" y="8"/>
                        <a:pt x="20" y="4"/>
                        <a:pt x="18"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3" name="Freeform: Shape 11482"/>
                <p:cNvSpPr/>
                <p:nvPr/>
              </p:nvSpPr>
              <p:spPr bwMode="auto">
                <a:xfrm>
                  <a:off x="5054" y="3457"/>
                  <a:ext cx="29" cy="8"/>
                </a:xfrm>
                <a:custGeom>
                  <a:avLst/>
                  <a:gdLst>
                    <a:gd name="T0" fmla="*/ 17 w 20"/>
                    <a:gd name="T1" fmla="*/ 0 h 5"/>
                    <a:gd name="T2" fmla="*/ 2 w 20"/>
                    <a:gd name="T3" fmla="*/ 1 h 5"/>
                    <a:gd name="T4" fmla="*/ 2 w 20"/>
                    <a:gd name="T5" fmla="*/ 5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5"/>
                      </a:cubicBezTo>
                      <a:cubicBezTo>
                        <a:pt x="7" y="5"/>
                        <a:pt x="12" y="4"/>
                        <a:pt x="17" y="4"/>
                      </a:cubicBezTo>
                      <a:cubicBezTo>
                        <a:pt x="20" y="4"/>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4" name="Freeform: Shape 11483"/>
                <p:cNvSpPr/>
                <p:nvPr/>
              </p:nvSpPr>
              <p:spPr bwMode="auto">
                <a:xfrm>
                  <a:off x="5075" y="3438"/>
                  <a:ext cx="38" cy="10"/>
                </a:xfrm>
                <a:custGeom>
                  <a:avLst/>
                  <a:gdLst>
                    <a:gd name="T0" fmla="*/ 22 w 26"/>
                    <a:gd name="T1" fmla="*/ 1 h 7"/>
                    <a:gd name="T2" fmla="*/ 4 w 26"/>
                    <a:gd name="T3" fmla="*/ 1 h 7"/>
                    <a:gd name="T4" fmla="*/ 2 w 26"/>
                    <a:gd name="T5" fmla="*/ 4 h 7"/>
                    <a:gd name="T6" fmla="*/ 24 w 26"/>
                    <a:gd name="T7" fmla="*/ 5 h 7"/>
                    <a:gd name="T8" fmla="*/ 22 w 26"/>
                    <a:gd name="T9" fmla="*/ 1 h 7"/>
                  </a:gdLst>
                  <a:ahLst/>
                  <a:cxnLst>
                    <a:cxn ang="0">
                      <a:pos x="T0" y="T1"/>
                    </a:cxn>
                    <a:cxn ang="0">
                      <a:pos x="T2" y="T3"/>
                    </a:cxn>
                    <a:cxn ang="0">
                      <a:pos x="T4" y="T5"/>
                    </a:cxn>
                    <a:cxn ang="0">
                      <a:pos x="T6" y="T7"/>
                    </a:cxn>
                    <a:cxn ang="0">
                      <a:pos x="T8" y="T9"/>
                    </a:cxn>
                  </a:cxnLst>
                  <a:rect l="0" t="0" r="r" b="b"/>
                  <a:pathLst>
                    <a:path w="26" h="7">
                      <a:moveTo>
                        <a:pt x="22" y="1"/>
                      </a:moveTo>
                      <a:cubicBezTo>
                        <a:pt x="17" y="3"/>
                        <a:pt x="10" y="3"/>
                        <a:pt x="4" y="1"/>
                      </a:cubicBezTo>
                      <a:cubicBezTo>
                        <a:pt x="2" y="0"/>
                        <a:pt x="0" y="3"/>
                        <a:pt x="2" y="4"/>
                      </a:cubicBezTo>
                      <a:cubicBezTo>
                        <a:pt x="9" y="7"/>
                        <a:pt x="17" y="7"/>
                        <a:pt x="24" y="5"/>
                      </a:cubicBezTo>
                      <a:cubicBezTo>
                        <a:pt x="26" y="4"/>
                        <a:pt x="25" y="0"/>
                        <a:pt x="2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5" name="Freeform: Shape 11484"/>
                <p:cNvSpPr/>
                <p:nvPr/>
              </p:nvSpPr>
              <p:spPr bwMode="auto">
                <a:xfrm>
                  <a:off x="5089" y="3415"/>
                  <a:ext cx="34" cy="14"/>
                </a:xfrm>
                <a:custGeom>
                  <a:avLst/>
                  <a:gdLst>
                    <a:gd name="T0" fmla="*/ 19 w 23"/>
                    <a:gd name="T1" fmla="*/ 3 h 10"/>
                    <a:gd name="T2" fmla="*/ 3 w 23"/>
                    <a:gd name="T3" fmla="*/ 1 h 10"/>
                    <a:gd name="T4" fmla="*/ 2 w 23"/>
                    <a:gd name="T5" fmla="*/ 5 h 10"/>
                    <a:gd name="T6" fmla="*/ 21 w 23"/>
                    <a:gd name="T7" fmla="*/ 6 h 10"/>
                    <a:gd name="T8" fmla="*/ 19 w 23"/>
                    <a:gd name="T9" fmla="*/ 3 h 10"/>
                  </a:gdLst>
                  <a:ahLst/>
                  <a:cxnLst>
                    <a:cxn ang="0">
                      <a:pos x="T0" y="T1"/>
                    </a:cxn>
                    <a:cxn ang="0">
                      <a:pos x="T2" y="T3"/>
                    </a:cxn>
                    <a:cxn ang="0">
                      <a:pos x="T4" y="T5"/>
                    </a:cxn>
                    <a:cxn ang="0">
                      <a:pos x="T6" y="T7"/>
                    </a:cxn>
                    <a:cxn ang="0">
                      <a:pos x="T8" y="T9"/>
                    </a:cxn>
                  </a:cxnLst>
                  <a:rect l="0" t="0" r="r" b="b"/>
                  <a:pathLst>
                    <a:path w="23" h="10">
                      <a:moveTo>
                        <a:pt x="19" y="3"/>
                      </a:moveTo>
                      <a:cubicBezTo>
                        <a:pt x="14" y="6"/>
                        <a:pt x="8" y="4"/>
                        <a:pt x="3" y="1"/>
                      </a:cubicBezTo>
                      <a:cubicBezTo>
                        <a:pt x="1" y="0"/>
                        <a:pt x="0" y="3"/>
                        <a:pt x="2" y="5"/>
                      </a:cubicBezTo>
                      <a:cubicBezTo>
                        <a:pt x="7" y="8"/>
                        <a:pt x="15" y="10"/>
                        <a:pt x="21" y="6"/>
                      </a:cubicBezTo>
                      <a:cubicBezTo>
                        <a:pt x="23" y="4"/>
                        <a:pt x="21" y="1"/>
                        <a:pt x="1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6" name="Freeform: Shape 11485"/>
                <p:cNvSpPr/>
                <p:nvPr/>
              </p:nvSpPr>
              <p:spPr bwMode="auto">
                <a:xfrm>
                  <a:off x="5098" y="3398"/>
                  <a:ext cx="27" cy="9"/>
                </a:xfrm>
                <a:custGeom>
                  <a:avLst/>
                  <a:gdLst>
                    <a:gd name="T0" fmla="*/ 15 w 18"/>
                    <a:gd name="T1" fmla="*/ 1 h 6"/>
                    <a:gd name="T2" fmla="*/ 2 w 18"/>
                    <a:gd name="T3" fmla="*/ 2 h 6"/>
                    <a:gd name="T4" fmla="*/ 2 w 18"/>
                    <a:gd name="T5" fmla="*/ 6 h 6"/>
                    <a:gd name="T6" fmla="*/ 16 w 18"/>
                    <a:gd name="T7" fmla="*/ 4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6" y="2"/>
                        <a:pt x="2" y="2"/>
                      </a:cubicBezTo>
                      <a:cubicBezTo>
                        <a:pt x="0" y="2"/>
                        <a:pt x="0" y="6"/>
                        <a:pt x="2" y="6"/>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7" name="Freeform: Shape 11486"/>
                <p:cNvSpPr/>
                <p:nvPr/>
              </p:nvSpPr>
              <p:spPr bwMode="auto">
                <a:xfrm>
                  <a:off x="5144" y="3401"/>
                  <a:ext cx="28" cy="12"/>
                </a:xfrm>
                <a:custGeom>
                  <a:avLst/>
                  <a:gdLst>
                    <a:gd name="T0" fmla="*/ 15 w 19"/>
                    <a:gd name="T1" fmla="*/ 1 h 8"/>
                    <a:gd name="T2" fmla="*/ 5 w 19"/>
                    <a:gd name="T3" fmla="*/ 1 h 8"/>
                    <a:gd name="T4" fmla="*/ 2 w 19"/>
                    <a:gd name="T5" fmla="*/ 4 h 8"/>
                    <a:gd name="T6" fmla="*/ 17 w 19"/>
                    <a:gd name="T7" fmla="*/ 4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3"/>
                        <a:pt x="8" y="3"/>
                        <a:pt x="5" y="1"/>
                      </a:cubicBezTo>
                      <a:cubicBezTo>
                        <a:pt x="3" y="0"/>
                        <a:pt x="0" y="3"/>
                        <a:pt x="2" y="4"/>
                      </a:cubicBezTo>
                      <a:cubicBezTo>
                        <a:pt x="7" y="7"/>
                        <a:pt x="12" y="8"/>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8" name="Freeform: Shape 11487"/>
                <p:cNvSpPr/>
                <p:nvPr/>
              </p:nvSpPr>
              <p:spPr bwMode="auto">
                <a:xfrm>
                  <a:off x="5119" y="3379"/>
                  <a:ext cx="28" cy="14"/>
                </a:xfrm>
                <a:custGeom>
                  <a:avLst/>
                  <a:gdLst>
                    <a:gd name="T0" fmla="*/ 14 w 19"/>
                    <a:gd name="T1" fmla="*/ 2 h 9"/>
                    <a:gd name="T2" fmla="*/ 4 w 19"/>
                    <a:gd name="T3" fmla="*/ 2 h 9"/>
                    <a:gd name="T4" fmla="*/ 3 w 19"/>
                    <a:gd name="T5" fmla="*/ 6 h 9"/>
                    <a:gd name="T6" fmla="*/ 18 w 19"/>
                    <a:gd name="T7" fmla="*/ 3 h 9"/>
                    <a:gd name="T8" fmla="*/ 14 w 19"/>
                    <a:gd name="T9" fmla="*/ 2 h 9"/>
                  </a:gdLst>
                  <a:ahLst/>
                  <a:cxnLst>
                    <a:cxn ang="0">
                      <a:pos x="T0" y="T1"/>
                    </a:cxn>
                    <a:cxn ang="0">
                      <a:pos x="T2" y="T3"/>
                    </a:cxn>
                    <a:cxn ang="0">
                      <a:pos x="T4" y="T5"/>
                    </a:cxn>
                    <a:cxn ang="0">
                      <a:pos x="T6" y="T7"/>
                    </a:cxn>
                    <a:cxn ang="0">
                      <a:pos x="T8" y="T9"/>
                    </a:cxn>
                  </a:cxnLst>
                  <a:rect l="0" t="0" r="r" b="b"/>
                  <a:pathLst>
                    <a:path w="19" h="9">
                      <a:moveTo>
                        <a:pt x="14" y="2"/>
                      </a:moveTo>
                      <a:cubicBezTo>
                        <a:pt x="14" y="4"/>
                        <a:pt x="5" y="2"/>
                        <a:pt x="4" y="2"/>
                      </a:cubicBezTo>
                      <a:cubicBezTo>
                        <a:pt x="1" y="2"/>
                        <a:pt x="0" y="6"/>
                        <a:pt x="3" y="6"/>
                      </a:cubicBezTo>
                      <a:cubicBezTo>
                        <a:pt x="7" y="6"/>
                        <a:pt x="17" y="9"/>
                        <a:pt x="18" y="3"/>
                      </a:cubicBezTo>
                      <a:cubicBezTo>
                        <a:pt x="19" y="0"/>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9" name="Freeform: Shape 11488"/>
                <p:cNvSpPr/>
                <p:nvPr/>
              </p:nvSpPr>
              <p:spPr bwMode="auto">
                <a:xfrm>
                  <a:off x="5165" y="3387"/>
                  <a:ext cx="26" cy="11"/>
                </a:xfrm>
                <a:custGeom>
                  <a:avLst/>
                  <a:gdLst>
                    <a:gd name="T0" fmla="*/ 14 w 18"/>
                    <a:gd name="T1" fmla="*/ 2 h 8"/>
                    <a:gd name="T2" fmla="*/ 4 w 18"/>
                    <a:gd name="T3" fmla="*/ 1 h 8"/>
                    <a:gd name="T4" fmla="*/ 2 w 18"/>
                    <a:gd name="T5" fmla="*/ 5 h 8"/>
                    <a:gd name="T6" fmla="*/ 16 w 18"/>
                    <a:gd name="T7" fmla="*/ 5 h 8"/>
                    <a:gd name="T8" fmla="*/ 14 w 18"/>
                    <a:gd name="T9" fmla="*/ 2 h 8"/>
                  </a:gdLst>
                  <a:ahLst/>
                  <a:cxnLst>
                    <a:cxn ang="0">
                      <a:pos x="T0" y="T1"/>
                    </a:cxn>
                    <a:cxn ang="0">
                      <a:pos x="T2" y="T3"/>
                    </a:cxn>
                    <a:cxn ang="0">
                      <a:pos x="T4" y="T5"/>
                    </a:cxn>
                    <a:cxn ang="0">
                      <a:pos x="T6" y="T7"/>
                    </a:cxn>
                    <a:cxn ang="0">
                      <a:pos x="T8" y="T9"/>
                    </a:cxn>
                  </a:cxnLst>
                  <a:rect l="0" t="0" r="r" b="b"/>
                  <a:pathLst>
                    <a:path w="18" h="8">
                      <a:moveTo>
                        <a:pt x="14" y="2"/>
                      </a:moveTo>
                      <a:cubicBezTo>
                        <a:pt x="11" y="4"/>
                        <a:pt x="7" y="3"/>
                        <a:pt x="4" y="1"/>
                      </a:cubicBezTo>
                      <a:cubicBezTo>
                        <a:pt x="1" y="0"/>
                        <a:pt x="0" y="4"/>
                        <a:pt x="2" y="5"/>
                      </a:cubicBezTo>
                      <a:cubicBezTo>
                        <a:pt x="7" y="7"/>
                        <a:pt x="12" y="8"/>
                        <a:pt x="16" y="5"/>
                      </a:cubicBezTo>
                      <a:cubicBezTo>
                        <a:pt x="18"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0" name="Freeform: Shape 11489"/>
                <p:cNvSpPr/>
                <p:nvPr/>
              </p:nvSpPr>
              <p:spPr bwMode="auto">
                <a:xfrm>
                  <a:off x="5134" y="3413"/>
                  <a:ext cx="23" cy="12"/>
                </a:xfrm>
                <a:custGeom>
                  <a:avLst/>
                  <a:gdLst>
                    <a:gd name="T0" fmla="*/ 12 w 16"/>
                    <a:gd name="T1" fmla="*/ 3 h 8"/>
                    <a:gd name="T2" fmla="*/ 4 w 16"/>
                    <a:gd name="T3" fmla="*/ 2 h 8"/>
                    <a:gd name="T4" fmla="*/ 2 w 16"/>
                    <a:gd name="T5" fmla="*/ 5 h 8"/>
                    <a:gd name="T6" fmla="*/ 13 w 16"/>
                    <a:gd name="T7" fmla="*/ 6 h 8"/>
                    <a:gd name="T8" fmla="*/ 12 w 16"/>
                    <a:gd name="T9" fmla="*/ 3 h 8"/>
                  </a:gdLst>
                  <a:ahLst/>
                  <a:cxnLst>
                    <a:cxn ang="0">
                      <a:pos x="T0" y="T1"/>
                    </a:cxn>
                    <a:cxn ang="0">
                      <a:pos x="T2" y="T3"/>
                    </a:cxn>
                    <a:cxn ang="0">
                      <a:pos x="T4" y="T5"/>
                    </a:cxn>
                    <a:cxn ang="0">
                      <a:pos x="T6" y="T7"/>
                    </a:cxn>
                    <a:cxn ang="0">
                      <a:pos x="T8" y="T9"/>
                    </a:cxn>
                  </a:cxnLst>
                  <a:rect l="0" t="0" r="r" b="b"/>
                  <a:pathLst>
                    <a:path w="16" h="8">
                      <a:moveTo>
                        <a:pt x="12" y="3"/>
                      </a:moveTo>
                      <a:cubicBezTo>
                        <a:pt x="9" y="4"/>
                        <a:pt x="6" y="4"/>
                        <a:pt x="4" y="2"/>
                      </a:cubicBezTo>
                      <a:cubicBezTo>
                        <a:pt x="2" y="0"/>
                        <a:pt x="0" y="3"/>
                        <a:pt x="2" y="5"/>
                      </a:cubicBezTo>
                      <a:cubicBezTo>
                        <a:pt x="5" y="8"/>
                        <a:pt x="9" y="8"/>
                        <a:pt x="13" y="6"/>
                      </a:cubicBezTo>
                      <a:cubicBezTo>
                        <a:pt x="16" y="5"/>
                        <a:pt x="14" y="2"/>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1" name="Freeform: Shape 11490"/>
                <p:cNvSpPr/>
                <p:nvPr/>
              </p:nvSpPr>
              <p:spPr bwMode="auto">
                <a:xfrm>
                  <a:off x="5142" y="3432"/>
                  <a:ext cx="27" cy="12"/>
                </a:xfrm>
                <a:custGeom>
                  <a:avLst/>
                  <a:gdLst>
                    <a:gd name="T0" fmla="*/ 15 w 18"/>
                    <a:gd name="T1" fmla="*/ 2 h 8"/>
                    <a:gd name="T2" fmla="*/ 4 w 18"/>
                    <a:gd name="T3" fmla="*/ 2 h 8"/>
                    <a:gd name="T4" fmla="*/ 3 w 18"/>
                    <a:gd name="T5" fmla="*/ 5 h 8"/>
                    <a:gd name="T6" fmla="*/ 17 w 18"/>
                    <a:gd name="T7" fmla="*/ 5 h 8"/>
                    <a:gd name="T8" fmla="*/ 15 w 18"/>
                    <a:gd name="T9" fmla="*/ 2 h 8"/>
                  </a:gdLst>
                  <a:ahLst/>
                  <a:cxnLst>
                    <a:cxn ang="0">
                      <a:pos x="T0" y="T1"/>
                    </a:cxn>
                    <a:cxn ang="0">
                      <a:pos x="T2" y="T3"/>
                    </a:cxn>
                    <a:cxn ang="0">
                      <a:pos x="T4" y="T5"/>
                    </a:cxn>
                    <a:cxn ang="0">
                      <a:pos x="T6" y="T7"/>
                    </a:cxn>
                    <a:cxn ang="0">
                      <a:pos x="T8" y="T9"/>
                    </a:cxn>
                  </a:cxnLst>
                  <a:rect l="0" t="0" r="r" b="b"/>
                  <a:pathLst>
                    <a:path w="18" h="8">
                      <a:moveTo>
                        <a:pt x="15" y="2"/>
                      </a:moveTo>
                      <a:cubicBezTo>
                        <a:pt x="12" y="4"/>
                        <a:pt x="7" y="3"/>
                        <a:pt x="4" y="2"/>
                      </a:cubicBezTo>
                      <a:cubicBezTo>
                        <a:pt x="2" y="1"/>
                        <a:pt x="0" y="4"/>
                        <a:pt x="3" y="5"/>
                      </a:cubicBezTo>
                      <a:cubicBezTo>
                        <a:pt x="7" y="7"/>
                        <a:pt x="13" y="8"/>
                        <a:pt x="17" y="5"/>
                      </a:cubicBezTo>
                      <a:cubicBezTo>
                        <a:pt x="18" y="3"/>
                        <a:pt x="16"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2" name="Freeform: Shape 11491"/>
                <p:cNvSpPr/>
                <p:nvPr/>
              </p:nvSpPr>
              <p:spPr bwMode="auto">
                <a:xfrm>
                  <a:off x="5122" y="3448"/>
                  <a:ext cx="29" cy="11"/>
                </a:xfrm>
                <a:custGeom>
                  <a:avLst/>
                  <a:gdLst>
                    <a:gd name="T0" fmla="*/ 16 w 20"/>
                    <a:gd name="T1" fmla="*/ 2 h 7"/>
                    <a:gd name="T2" fmla="*/ 3 w 20"/>
                    <a:gd name="T3" fmla="*/ 1 h 7"/>
                    <a:gd name="T4" fmla="*/ 2 w 20"/>
                    <a:gd name="T5" fmla="*/ 4 h 7"/>
                    <a:gd name="T6" fmla="*/ 17 w 20"/>
                    <a:gd name="T7" fmla="*/ 5 h 7"/>
                    <a:gd name="T8" fmla="*/ 16 w 20"/>
                    <a:gd name="T9" fmla="*/ 2 h 7"/>
                  </a:gdLst>
                  <a:ahLst/>
                  <a:cxnLst>
                    <a:cxn ang="0">
                      <a:pos x="T0" y="T1"/>
                    </a:cxn>
                    <a:cxn ang="0">
                      <a:pos x="T2" y="T3"/>
                    </a:cxn>
                    <a:cxn ang="0">
                      <a:pos x="T4" y="T5"/>
                    </a:cxn>
                    <a:cxn ang="0">
                      <a:pos x="T6" y="T7"/>
                    </a:cxn>
                    <a:cxn ang="0">
                      <a:pos x="T8" y="T9"/>
                    </a:cxn>
                  </a:cxnLst>
                  <a:rect l="0" t="0" r="r" b="b"/>
                  <a:pathLst>
                    <a:path w="20" h="7">
                      <a:moveTo>
                        <a:pt x="16" y="2"/>
                      </a:moveTo>
                      <a:cubicBezTo>
                        <a:pt x="12" y="3"/>
                        <a:pt x="7" y="2"/>
                        <a:pt x="3" y="1"/>
                      </a:cubicBezTo>
                      <a:cubicBezTo>
                        <a:pt x="1" y="0"/>
                        <a:pt x="0" y="4"/>
                        <a:pt x="2" y="4"/>
                      </a:cubicBezTo>
                      <a:cubicBezTo>
                        <a:pt x="7" y="5"/>
                        <a:pt x="12" y="7"/>
                        <a:pt x="17" y="5"/>
                      </a:cubicBezTo>
                      <a:cubicBezTo>
                        <a:pt x="20" y="4"/>
                        <a:pt x="18" y="1"/>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3" name="Freeform: Shape 11492"/>
                <p:cNvSpPr/>
                <p:nvPr/>
              </p:nvSpPr>
              <p:spPr bwMode="auto">
                <a:xfrm>
                  <a:off x="5103" y="3466"/>
                  <a:ext cx="35" cy="12"/>
                </a:xfrm>
                <a:custGeom>
                  <a:avLst/>
                  <a:gdLst>
                    <a:gd name="T0" fmla="*/ 20 w 24"/>
                    <a:gd name="T1" fmla="*/ 2 h 8"/>
                    <a:gd name="T2" fmla="*/ 4 w 24"/>
                    <a:gd name="T3" fmla="*/ 1 h 8"/>
                    <a:gd name="T4" fmla="*/ 3 w 24"/>
                    <a:gd name="T5" fmla="*/ 4 h 8"/>
                    <a:gd name="T6" fmla="*/ 21 w 24"/>
                    <a:gd name="T7" fmla="*/ 6 h 8"/>
                    <a:gd name="T8" fmla="*/ 20 w 24"/>
                    <a:gd name="T9" fmla="*/ 2 h 8"/>
                  </a:gdLst>
                  <a:ahLst/>
                  <a:cxnLst>
                    <a:cxn ang="0">
                      <a:pos x="T0" y="T1"/>
                    </a:cxn>
                    <a:cxn ang="0">
                      <a:pos x="T2" y="T3"/>
                    </a:cxn>
                    <a:cxn ang="0">
                      <a:pos x="T4" y="T5"/>
                    </a:cxn>
                    <a:cxn ang="0">
                      <a:pos x="T6" y="T7"/>
                    </a:cxn>
                    <a:cxn ang="0">
                      <a:pos x="T8" y="T9"/>
                    </a:cxn>
                  </a:cxnLst>
                  <a:rect l="0" t="0" r="r" b="b"/>
                  <a:pathLst>
                    <a:path w="24" h="8">
                      <a:moveTo>
                        <a:pt x="20" y="2"/>
                      </a:moveTo>
                      <a:cubicBezTo>
                        <a:pt x="15" y="4"/>
                        <a:pt x="9" y="3"/>
                        <a:pt x="4" y="1"/>
                      </a:cubicBezTo>
                      <a:cubicBezTo>
                        <a:pt x="2" y="0"/>
                        <a:pt x="0" y="3"/>
                        <a:pt x="3" y="4"/>
                      </a:cubicBezTo>
                      <a:cubicBezTo>
                        <a:pt x="9" y="7"/>
                        <a:pt x="15" y="8"/>
                        <a:pt x="21" y="6"/>
                      </a:cubicBezTo>
                      <a:cubicBezTo>
                        <a:pt x="24" y="5"/>
                        <a:pt x="22" y="1"/>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4" name="Freeform: Shape 11493"/>
                <p:cNvSpPr/>
                <p:nvPr/>
              </p:nvSpPr>
              <p:spPr bwMode="auto">
                <a:xfrm>
                  <a:off x="5144" y="3476"/>
                  <a:ext cx="25" cy="12"/>
                </a:xfrm>
                <a:custGeom>
                  <a:avLst/>
                  <a:gdLst>
                    <a:gd name="T0" fmla="*/ 14 w 17"/>
                    <a:gd name="T1" fmla="*/ 1 h 8"/>
                    <a:gd name="T2" fmla="*/ 3 w 17"/>
                    <a:gd name="T3" fmla="*/ 3 h 8"/>
                    <a:gd name="T4" fmla="*/ 4 w 17"/>
                    <a:gd name="T5" fmla="*/ 7 h 8"/>
                    <a:gd name="T6" fmla="*/ 15 w 17"/>
                    <a:gd name="T7" fmla="*/ 4 h 8"/>
                    <a:gd name="T8" fmla="*/ 14 w 17"/>
                    <a:gd name="T9" fmla="*/ 1 h 8"/>
                  </a:gdLst>
                  <a:ahLst/>
                  <a:cxnLst>
                    <a:cxn ang="0">
                      <a:pos x="T0" y="T1"/>
                    </a:cxn>
                    <a:cxn ang="0">
                      <a:pos x="T2" y="T3"/>
                    </a:cxn>
                    <a:cxn ang="0">
                      <a:pos x="T4" y="T5"/>
                    </a:cxn>
                    <a:cxn ang="0">
                      <a:pos x="T6" y="T7"/>
                    </a:cxn>
                    <a:cxn ang="0">
                      <a:pos x="T8" y="T9"/>
                    </a:cxn>
                  </a:cxnLst>
                  <a:rect l="0" t="0" r="r" b="b"/>
                  <a:pathLst>
                    <a:path w="17" h="8">
                      <a:moveTo>
                        <a:pt x="14" y="1"/>
                      </a:moveTo>
                      <a:cubicBezTo>
                        <a:pt x="10" y="1"/>
                        <a:pt x="7" y="2"/>
                        <a:pt x="3" y="3"/>
                      </a:cubicBezTo>
                      <a:cubicBezTo>
                        <a:pt x="0" y="4"/>
                        <a:pt x="2" y="8"/>
                        <a:pt x="4" y="7"/>
                      </a:cubicBezTo>
                      <a:cubicBezTo>
                        <a:pt x="8" y="6"/>
                        <a:pt x="11" y="5"/>
                        <a:pt x="15" y="4"/>
                      </a:cubicBezTo>
                      <a:cubicBezTo>
                        <a:pt x="17"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5" name="Freeform: Shape 11494"/>
                <p:cNvSpPr/>
                <p:nvPr/>
              </p:nvSpPr>
              <p:spPr bwMode="auto">
                <a:xfrm>
                  <a:off x="5089" y="3479"/>
                  <a:ext cx="30" cy="8"/>
                </a:xfrm>
                <a:custGeom>
                  <a:avLst/>
                  <a:gdLst>
                    <a:gd name="T0" fmla="*/ 17 w 20"/>
                    <a:gd name="T1" fmla="*/ 1 h 5"/>
                    <a:gd name="T2" fmla="*/ 2 w 20"/>
                    <a:gd name="T3" fmla="*/ 2 h 5"/>
                    <a:gd name="T4" fmla="*/ 2 w 20"/>
                    <a:gd name="T5" fmla="*/ 5 h 5"/>
                    <a:gd name="T6" fmla="*/ 17 w 20"/>
                    <a:gd name="T7" fmla="*/ 4 h 5"/>
                    <a:gd name="T8" fmla="*/ 17 w 20"/>
                    <a:gd name="T9" fmla="*/ 1 h 5"/>
                  </a:gdLst>
                  <a:ahLst/>
                  <a:cxnLst>
                    <a:cxn ang="0">
                      <a:pos x="T0" y="T1"/>
                    </a:cxn>
                    <a:cxn ang="0">
                      <a:pos x="T2" y="T3"/>
                    </a:cxn>
                    <a:cxn ang="0">
                      <a:pos x="T4" y="T5"/>
                    </a:cxn>
                    <a:cxn ang="0">
                      <a:pos x="T6" y="T7"/>
                    </a:cxn>
                    <a:cxn ang="0">
                      <a:pos x="T8" y="T9"/>
                    </a:cxn>
                  </a:cxnLst>
                  <a:rect l="0" t="0" r="r" b="b"/>
                  <a:pathLst>
                    <a:path w="20" h="5">
                      <a:moveTo>
                        <a:pt x="17" y="1"/>
                      </a:moveTo>
                      <a:cubicBezTo>
                        <a:pt x="12" y="1"/>
                        <a:pt x="7" y="1"/>
                        <a:pt x="2" y="2"/>
                      </a:cubicBezTo>
                      <a:cubicBezTo>
                        <a:pt x="0" y="2"/>
                        <a:pt x="0" y="5"/>
                        <a:pt x="2" y="5"/>
                      </a:cubicBezTo>
                      <a:cubicBezTo>
                        <a:pt x="7" y="5"/>
                        <a:pt x="12" y="5"/>
                        <a:pt x="17"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6" name="Freeform: Shape 11495"/>
                <p:cNvSpPr/>
                <p:nvPr/>
              </p:nvSpPr>
              <p:spPr bwMode="auto">
                <a:xfrm>
                  <a:off x="5138" y="3488"/>
                  <a:ext cx="34" cy="12"/>
                </a:xfrm>
                <a:custGeom>
                  <a:avLst/>
                  <a:gdLst>
                    <a:gd name="T0" fmla="*/ 20 w 23"/>
                    <a:gd name="T1" fmla="*/ 1 h 8"/>
                    <a:gd name="T2" fmla="*/ 3 w 23"/>
                    <a:gd name="T3" fmla="*/ 3 h 8"/>
                    <a:gd name="T4" fmla="*/ 2 w 23"/>
                    <a:gd name="T5" fmla="*/ 7 h 8"/>
                    <a:gd name="T6" fmla="*/ 21 w 23"/>
                    <a:gd name="T7" fmla="*/ 5 h 8"/>
                    <a:gd name="T8" fmla="*/ 20 w 23"/>
                    <a:gd name="T9" fmla="*/ 1 h 8"/>
                  </a:gdLst>
                  <a:ahLst/>
                  <a:cxnLst>
                    <a:cxn ang="0">
                      <a:pos x="T0" y="T1"/>
                    </a:cxn>
                    <a:cxn ang="0">
                      <a:pos x="T2" y="T3"/>
                    </a:cxn>
                    <a:cxn ang="0">
                      <a:pos x="T4" y="T5"/>
                    </a:cxn>
                    <a:cxn ang="0">
                      <a:pos x="T6" y="T7"/>
                    </a:cxn>
                    <a:cxn ang="0">
                      <a:pos x="T8" y="T9"/>
                    </a:cxn>
                  </a:cxnLst>
                  <a:rect l="0" t="0" r="r" b="b"/>
                  <a:pathLst>
                    <a:path w="23" h="8">
                      <a:moveTo>
                        <a:pt x="20" y="1"/>
                      </a:moveTo>
                      <a:cubicBezTo>
                        <a:pt x="14" y="3"/>
                        <a:pt x="9" y="4"/>
                        <a:pt x="3" y="3"/>
                      </a:cubicBezTo>
                      <a:cubicBezTo>
                        <a:pt x="1" y="3"/>
                        <a:pt x="0" y="6"/>
                        <a:pt x="2" y="7"/>
                      </a:cubicBezTo>
                      <a:cubicBezTo>
                        <a:pt x="9" y="8"/>
                        <a:pt x="15" y="7"/>
                        <a:pt x="21" y="5"/>
                      </a:cubicBezTo>
                      <a:cubicBezTo>
                        <a:pt x="23" y="4"/>
                        <a:pt x="22" y="0"/>
                        <a:pt x="2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7" name="Freeform: Shape 11496"/>
                <p:cNvSpPr/>
                <p:nvPr/>
              </p:nvSpPr>
              <p:spPr bwMode="auto">
                <a:xfrm>
                  <a:off x="5160" y="3500"/>
                  <a:ext cx="34" cy="9"/>
                </a:xfrm>
                <a:custGeom>
                  <a:avLst/>
                  <a:gdLst>
                    <a:gd name="T0" fmla="*/ 20 w 23"/>
                    <a:gd name="T1" fmla="*/ 0 h 6"/>
                    <a:gd name="T2" fmla="*/ 2 w 23"/>
                    <a:gd name="T3" fmla="*/ 2 h 6"/>
                    <a:gd name="T4" fmla="*/ 3 w 23"/>
                    <a:gd name="T5" fmla="*/ 6 h 6"/>
                    <a:gd name="T6" fmla="*/ 20 w 23"/>
                    <a:gd name="T7" fmla="*/ 4 h 6"/>
                    <a:gd name="T8" fmla="*/ 20 w 23"/>
                    <a:gd name="T9" fmla="*/ 0 h 6"/>
                  </a:gdLst>
                  <a:ahLst/>
                  <a:cxnLst>
                    <a:cxn ang="0">
                      <a:pos x="T0" y="T1"/>
                    </a:cxn>
                    <a:cxn ang="0">
                      <a:pos x="T2" y="T3"/>
                    </a:cxn>
                    <a:cxn ang="0">
                      <a:pos x="T4" y="T5"/>
                    </a:cxn>
                    <a:cxn ang="0">
                      <a:pos x="T6" y="T7"/>
                    </a:cxn>
                    <a:cxn ang="0">
                      <a:pos x="T8" y="T9"/>
                    </a:cxn>
                  </a:cxnLst>
                  <a:rect l="0" t="0" r="r" b="b"/>
                  <a:pathLst>
                    <a:path w="23" h="6">
                      <a:moveTo>
                        <a:pt x="20" y="0"/>
                      </a:moveTo>
                      <a:cubicBezTo>
                        <a:pt x="14" y="1"/>
                        <a:pt x="8" y="1"/>
                        <a:pt x="2" y="2"/>
                      </a:cubicBezTo>
                      <a:cubicBezTo>
                        <a:pt x="0" y="2"/>
                        <a:pt x="0" y="6"/>
                        <a:pt x="3" y="6"/>
                      </a:cubicBezTo>
                      <a:cubicBezTo>
                        <a:pt x="8" y="5"/>
                        <a:pt x="14" y="4"/>
                        <a:pt x="20" y="4"/>
                      </a:cubicBezTo>
                      <a:cubicBezTo>
                        <a:pt x="23" y="3"/>
                        <a:pt x="22" y="0"/>
                        <a:pt x="2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8" name="Freeform: Shape 11497"/>
                <p:cNvSpPr/>
                <p:nvPr/>
              </p:nvSpPr>
              <p:spPr bwMode="auto">
                <a:xfrm>
                  <a:off x="5197" y="3509"/>
                  <a:ext cx="30" cy="12"/>
                </a:xfrm>
                <a:custGeom>
                  <a:avLst/>
                  <a:gdLst>
                    <a:gd name="T0" fmla="*/ 17 w 20"/>
                    <a:gd name="T1" fmla="*/ 1 h 8"/>
                    <a:gd name="T2" fmla="*/ 3 w 20"/>
                    <a:gd name="T3" fmla="*/ 3 h 8"/>
                    <a:gd name="T4" fmla="*/ 3 w 20"/>
                    <a:gd name="T5" fmla="*/ 7 h 8"/>
                    <a:gd name="T6" fmla="*/ 18 w 20"/>
                    <a:gd name="T7" fmla="*/ 5 h 8"/>
                    <a:gd name="T8" fmla="*/ 17 w 20"/>
                    <a:gd name="T9" fmla="*/ 1 h 8"/>
                  </a:gdLst>
                  <a:ahLst/>
                  <a:cxnLst>
                    <a:cxn ang="0">
                      <a:pos x="T0" y="T1"/>
                    </a:cxn>
                    <a:cxn ang="0">
                      <a:pos x="T2" y="T3"/>
                    </a:cxn>
                    <a:cxn ang="0">
                      <a:pos x="T4" y="T5"/>
                    </a:cxn>
                    <a:cxn ang="0">
                      <a:pos x="T6" y="T7"/>
                    </a:cxn>
                    <a:cxn ang="0">
                      <a:pos x="T8" y="T9"/>
                    </a:cxn>
                  </a:cxnLst>
                  <a:rect l="0" t="0" r="r" b="b"/>
                  <a:pathLst>
                    <a:path w="20" h="8">
                      <a:moveTo>
                        <a:pt x="17" y="1"/>
                      </a:moveTo>
                      <a:cubicBezTo>
                        <a:pt x="12" y="3"/>
                        <a:pt x="8" y="4"/>
                        <a:pt x="3" y="3"/>
                      </a:cubicBezTo>
                      <a:cubicBezTo>
                        <a:pt x="1" y="3"/>
                        <a:pt x="0" y="6"/>
                        <a:pt x="3" y="7"/>
                      </a:cubicBezTo>
                      <a:cubicBezTo>
                        <a:pt x="8" y="8"/>
                        <a:pt x="13" y="6"/>
                        <a:pt x="18" y="5"/>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9" name="Freeform: Shape 11498"/>
                <p:cNvSpPr/>
                <p:nvPr/>
              </p:nvSpPr>
              <p:spPr bwMode="auto">
                <a:xfrm>
                  <a:off x="5210" y="3491"/>
                  <a:ext cx="25" cy="8"/>
                </a:xfrm>
                <a:custGeom>
                  <a:avLst/>
                  <a:gdLst>
                    <a:gd name="T0" fmla="*/ 14 w 17"/>
                    <a:gd name="T1" fmla="*/ 0 h 5"/>
                    <a:gd name="T2" fmla="*/ 3 w 17"/>
                    <a:gd name="T3" fmla="*/ 1 h 5"/>
                    <a:gd name="T4" fmla="*/ 2 w 17"/>
                    <a:gd name="T5" fmla="*/ 5 h 5"/>
                    <a:gd name="T6" fmla="*/ 15 w 17"/>
                    <a:gd name="T7" fmla="*/ 4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1" y="1"/>
                        <a:pt x="7" y="2"/>
                        <a:pt x="3" y="1"/>
                      </a:cubicBezTo>
                      <a:cubicBezTo>
                        <a:pt x="1" y="1"/>
                        <a:pt x="0" y="5"/>
                        <a:pt x="2" y="5"/>
                      </a:cubicBezTo>
                      <a:cubicBezTo>
                        <a:pt x="6" y="5"/>
                        <a:pt x="11" y="4"/>
                        <a:pt x="15"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0" name="Freeform: Shape 11499"/>
                <p:cNvSpPr/>
                <p:nvPr/>
              </p:nvSpPr>
              <p:spPr bwMode="auto">
                <a:xfrm>
                  <a:off x="5184" y="3466"/>
                  <a:ext cx="29" cy="12"/>
                </a:xfrm>
                <a:custGeom>
                  <a:avLst/>
                  <a:gdLst>
                    <a:gd name="T0" fmla="*/ 16 w 20"/>
                    <a:gd name="T1" fmla="*/ 3 h 8"/>
                    <a:gd name="T2" fmla="*/ 15 w 20"/>
                    <a:gd name="T3" fmla="*/ 3 h 8"/>
                    <a:gd name="T4" fmla="*/ 11 w 20"/>
                    <a:gd name="T5" fmla="*/ 3 h 8"/>
                    <a:gd name="T6" fmla="*/ 3 w 20"/>
                    <a:gd name="T7" fmla="*/ 3 h 8"/>
                    <a:gd name="T8" fmla="*/ 3 w 20"/>
                    <a:gd name="T9" fmla="*/ 7 h 8"/>
                    <a:gd name="T10" fmla="*/ 14 w 20"/>
                    <a:gd name="T11" fmla="*/ 7 h 8"/>
                    <a:gd name="T12" fmla="*/ 19 w 20"/>
                    <a:gd name="T13" fmla="*/ 3 h 8"/>
                    <a:gd name="T14" fmla="*/ 16 w 20"/>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8">
                      <a:moveTo>
                        <a:pt x="16" y="3"/>
                      </a:moveTo>
                      <a:cubicBezTo>
                        <a:pt x="15" y="2"/>
                        <a:pt x="16" y="2"/>
                        <a:pt x="15" y="3"/>
                      </a:cubicBezTo>
                      <a:cubicBezTo>
                        <a:pt x="14" y="3"/>
                        <a:pt x="12" y="3"/>
                        <a:pt x="11" y="3"/>
                      </a:cubicBezTo>
                      <a:cubicBezTo>
                        <a:pt x="9" y="4"/>
                        <a:pt x="6" y="4"/>
                        <a:pt x="3" y="3"/>
                      </a:cubicBezTo>
                      <a:cubicBezTo>
                        <a:pt x="1" y="3"/>
                        <a:pt x="0" y="7"/>
                        <a:pt x="3" y="7"/>
                      </a:cubicBezTo>
                      <a:cubicBezTo>
                        <a:pt x="7" y="8"/>
                        <a:pt x="10" y="7"/>
                        <a:pt x="14" y="7"/>
                      </a:cubicBezTo>
                      <a:cubicBezTo>
                        <a:pt x="16" y="6"/>
                        <a:pt x="20" y="5"/>
                        <a:pt x="19" y="3"/>
                      </a:cubicBezTo>
                      <a:cubicBezTo>
                        <a:pt x="19" y="0"/>
                        <a:pt x="15" y="1"/>
                        <a:pt x="16"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1" name="Freeform: Shape 11500"/>
                <p:cNvSpPr/>
                <p:nvPr/>
              </p:nvSpPr>
              <p:spPr bwMode="auto">
                <a:xfrm>
                  <a:off x="5179" y="3450"/>
                  <a:ext cx="27" cy="10"/>
                </a:xfrm>
                <a:custGeom>
                  <a:avLst/>
                  <a:gdLst>
                    <a:gd name="T0" fmla="*/ 13 w 18"/>
                    <a:gd name="T1" fmla="*/ 1 h 7"/>
                    <a:gd name="T2" fmla="*/ 3 w 18"/>
                    <a:gd name="T3" fmla="*/ 2 h 7"/>
                    <a:gd name="T4" fmla="*/ 2 w 18"/>
                    <a:gd name="T5" fmla="*/ 6 h 7"/>
                    <a:gd name="T6" fmla="*/ 16 w 18"/>
                    <a:gd name="T7" fmla="*/ 4 h 7"/>
                    <a:gd name="T8" fmla="*/ 13 w 18"/>
                    <a:gd name="T9" fmla="*/ 1 h 7"/>
                  </a:gdLst>
                  <a:ahLst/>
                  <a:cxnLst>
                    <a:cxn ang="0">
                      <a:pos x="T0" y="T1"/>
                    </a:cxn>
                    <a:cxn ang="0">
                      <a:pos x="T2" y="T3"/>
                    </a:cxn>
                    <a:cxn ang="0">
                      <a:pos x="T4" y="T5"/>
                    </a:cxn>
                    <a:cxn ang="0">
                      <a:pos x="T6" y="T7"/>
                    </a:cxn>
                    <a:cxn ang="0">
                      <a:pos x="T8" y="T9"/>
                    </a:cxn>
                  </a:cxnLst>
                  <a:rect l="0" t="0" r="r" b="b"/>
                  <a:pathLst>
                    <a:path w="18" h="7">
                      <a:moveTo>
                        <a:pt x="13" y="1"/>
                      </a:moveTo>
                      <a:cubicBezTo>
                        <a:pt x="11" y="4"/>
                        <a:pt x="6" y="3"/>
                        <a:pt x="3" y="2"/>
                      </a:cubicBezTo>
                      <a:cubicBezTo>
                        <a:pt x="1" y="1"/>
                        <a:pt x="0" y="5"/>
                        <a:pt x="2" y="6"/>
                      </a:cubicBezTo>
                      <a:cubicBezTo>
                        <a:pt x="7" y="7"/>
                        <a:pt x="12" y="7"/>
                        <a:pt x="16" y="4"/>
                      </a:cubicBezTo>
                      <a:cubicBezTo>
                        <a:pt x="18" y="2"/>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2" name="Freeform: Shape 11501"/>
                <p:cNvSpPr/>
                <p:nvPr/>
              </p:nvSpPr>
              <p:spPr bwMode="auto">
                <a:xfrm>
                  <a:off x="5188" y="3429"/>
                  <a:ext cx="28" cy="12"/>
                </a:xfrm>
                <a:custGeom>
                  <a:avLst/>
                  <a:gdLst>
                    <a:gd name="T0" fmla="*/ 15 w 19"/>
                    <a:gd name="T1" fmla="*/ 1 h 8"/>
                    <a:gd name="T2" fmla="*/ 3 w 19"/>
                    <a:gd name="T3" fmla="*/ 2 h 8"/>
                    <a:gd name="T4" fmla="*/ 2 w 19"/>
                    <a:gd name="T5" fmla="*/ 5 h 8"/>
                    <a:gd name="T6" fmla="*/ 17 w 19"/>
                    <a:gd name="T7" fmla="*/ 5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4"/>
                        <a:pt x="6" y="3"/>
                        <a:pt x="3" y="2"/>
                      </a:cubicBezTo>
                      <a:cubicBezTo>
                        <a:pt x="0" y="1"/>
                        <a:pt x="0" y="5"/>
                        <a:pt x="2" y="5"/>
                      </a:cubicBezTo>
                      <a:cubicBezTo>
                        <a:pt x="7" y="6"/>
                        <a:pt x="12" y="8"/>
                        <a:pt x="17" y="5"/>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3" name="Freeform: Shape 11502"/>
                <p:cNvSpPr/>
                <p:nvPr/>
              </p:nvSpPr>
              <p:spPr bwMode="auto">
                <a:xfrm>
                  <a:off x="5187" y="3412"/>
                  <a:ext cx="29" cy="11"/>
                </a:xfrm>
                <a:custGeom>
                  <a:avLst/>
                  <a:gdLst>
                    <a:gd name="T0" fmla="*/ 15 w 20"/>
                    <a:gd name="T1" fmla="*/ 2 h 8"/>
                    <a:gd name="T2" fmla="*/ 4 w 20"/>
                    <a:gd name="T3" fmla="*/ 2 h 8"/>
                    <a:gd name="T4" fmla="*/ 2 w 20"/>
                    <a:gd name="T5" fmla="*/ 5 h 8"/>
                    <a:gd name="T6" fmla="*/ 18 w 20"/>
                    <a:gd name="T7" fmla="*/ 4 h 8"/>
                    <a:gd name="T8" fmla="*/ 15 w 20"/>
                    <a:gd name="T9" fmla="*/ 2 h 8"/>
                  </a:gdLst>
                  <a:ahLst/>
                  <a:cxnLst>
                    <a:cxn ang="0">
                      <a:pos x="T0" y="T1"/>
                    </a:cxn>
                    <a:cxn ang="0">
                      <a:pos x="T2" y="T3"/>
                    </a:cxn>
                    <a:cxn ang="0">
                      <a:pos x="T4" y="T5"/>
                    </a:cxn>
                    <a:cxn ang="0">
                      <a:pos x="T6" y="T7"/>
                    </a:cxn>
                    <a:cxn ang="0">
                      <a:pos x="T8" y="T9"/>
                    </a:cxn>
                  </a:cxnLst>
                  <a:rect l="0" t="0" r="r" b="b"/>
                  <a:pathLst>
                    <a:path w="20" h="8">
                      <a:moveTo>
                        <a:pt x="15" y="2"/>
                      </a:moveTo>
                      <a:cubicBezTo>
                        <a:pt x="13" y="4"/>
                        <a:pt x="7" y="4"/>
                        <a:pt x="4" y="2"/>
                      </a:cubicBezTo>
                      <a:cubicBezTo>
                        <a:pt x="2" y="0"/>
                        <a:pt x="0" y="3"/>
                        <a:pt x="2" y="5"/>
                      </a:cubicBezTo>
                      <a:cubicBezTo>
                        <a:pt x="7" y="8"/>
                        <a:pt x="14" y="8"/>
                        <a:pt x="18" y="4"/>
                      </a:cubicBezTo>
                      <a:cubicBezTo>
                        <a:pt x="20" y="2"/>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4" name="Freeform: Shape 11503"/>
                <p:cNvSpPr/>
                <p:nvPr/>
              </p:nvSpPr>
              <p:spPr bwMode="auto">
                <a:xfrm>
                  <a:off x="5202" y="3390"/>
                  <a:ext cx="23" cy="7"/>
                </a:xfrm>
                <a:custGeom>
                  <a:avLst/>
                  <a:gdLst>
                    <a:gd name="T0" fmla="*/ 14 w 16"/>
                    <a:gd name="T1" fmla="*/ 1 h 5"/>
                    <a:gd name="T2" fmla="*/ 3 w 16"/>
                    <a:gd name="T3" fmla="*/ 1 h 5"/>
                    <a:gd name="T4" fmla="*/ 2 w 16"/>
                    <a:gd name="T5" fmla="*/ 4 h 5"/>
                    <a:gd name="T6" fmla="*/ 14 w 16"/>
                    <a:gd name="T7" fmla="*/ 5 h 5"/>
                    <a:gd name="T8" fmla="*/ 14 w 16"/>
                    <a:gd name="T9" fmla="*/ 1 h 5"/>
                  </a:gdLst>
                  <a:ahLst/>
                  <a:cxnLst>
                    <a:cxn ang="0">
                      <a:pos x="T0" y="T1"/>
                    </a:cxn>
                    <a:cxn ang="0">
                      <a:pos x="T2" y="T3"/>
                    </a:cxn>
                    <a:cxn ang="0">
                      <a:pos x="T4" y="T5"/>
                    </a:cxn>
                    <a:cxn ang="0">
                      <a:pos x="T6" y="T7"/>
                    </a:cxn>
                    <a:cxn ang="0">
                      <a:pos x="T8" y="T9"/>
                    </a:cxn>
                  </a:cxnLst>
                  <a:rect l="0" t="0" r="r" b="b"/>
                  <a:pathLst>
                    <a:path w="16" h="5">
                      <a:moveTo>
                        <a:pt x="14" y="1"/>
                      </a:moveTo>
                      <a:cubicBezTo>
                        <a:pt x="10" y="1"/>
                        <a:pt x="7" y="1"/>
                        <a:pt x="3" y="1"/>
                      </a:cubicBezTo>
                      <a:cubicBezTo>
                        <a:pt x="1" y="0"/>
                        <a:pt x="0" y="4"/>
                        <a:pt x="2" y="4"/>
                      </a:cubicBezTo>
                      <a:cubicBezTo>
                        <a:pt x="6" y="5"/>
                        <a:pt x="10" y="5"/>
                        <a:pt x="14" y="5"/>
                      </a:cubicBezTo>
                      <a:cubicBezTo>
                        <a:pt x="16" y="5"/>
                        <a:pt x="16"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5" name="Freeform: Shape 11504"/>
                <p:cNvSpPr/>
                <p:nvPr/>
              </p:nvSpPr>
              <p:spPr bwMode="auto">
                <a:xfrm>
                  <a:off x="5237" y="3390"/>
                  <a:ext cx="26" cy="10"/>
                </a:xfrm>
                <a:custGeom>
                  <a:avLst/>
                  <a:gdLst>
                    <a:gd name="T0" fmla="*/ 15 w 18"/>
                    <a:gd name="T1" fmla="*/ 1 h 7"/>
                    <a:gd name="T2" fmla="*/ 3 w 18"/>
                    <a:gd name="T3" fmla="*/ 3 h 7"/>
                    <a:gd name="T4" fmla="*/ 2 w 18"/>
                    <a:gd name="T5" fmla="*/ 6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2"/>
                        <a:pt x="7" y="3"/>
                        <a:pt x="3" y="3"/>
                      </a:cubicBezTo>
                      <a:cubicBezTo>
                        <a:pt x="0" y="2"/>
                        <a:pt x="0" y="6"/>
                        <a:pt x="2" y="6"/>
                      </a:cubicBezTo>
                      <a:cubicBezTo>
                        <a:pt x="7" y="7"/>
                        <a:pt x="12" y="6"/>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6" name="Freeform: Shape 11505"/>
                <p:cNvSpPr/>
                <p:nvPr/>
              </p:nvSpPr>
              <p:spPr bwMode="auto">
                <a:xfrm>
                  <a:off x="5234" y="3416"/>
                  <a:ext cx="28" cy="6"/>
                </a:xfrm>
                <a:custGeom>
                  <a:avLst/>
                  <a:gdLst>
                    <a:gd name="T0" fmla="*/ 16 w 19"/>
                    <a:gd name="T1" fmla="*/ 0 h 4"/>
                    <a:gd name="T2" fmla="*/ 3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2" y="0"/>
                        <a:pt x="7" y="0"/>
                        <a:pt x="3" y="0"/>
                      </a:cubicBezTo>
                      <a:cubicBezTo>
                        <a:pt x="0" y="1"/>
                        <a:pt x="0" y="4"/>
                        <a:pt x="3" y="4"/>
                      </a:cubicBezTo>
                      <a:cubicBezTo>
                        <a:pt x="7" y="4"/>
                        <a:pt x="12" y="4"/>
                        <a:pt x="16" y="4"/>
                      </a:cubicBezTo>
                      <a:cubicBezTo>
                        <a:pt x="19" y="4"/>
                        <a:pt x="19"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7" name="Freeform: Shape 11506"/>
                <p:cNvSpPr/>
                <p:nvPr/>
              </p:nvSpPr>
              <p:spPr bwMode="auto">
                <a:xfrm>
                  <a:off x="5224" y="3432"/>
                  <a:ext cx="26" cy="9"/>
                </a:xfrm>
                <a:custGeom>
                  <a:avLst/>
                  <a:gdLst>
                    <a:gd name="T0" fmla="*/ 15 w 18"/>
                    <a:gd name="T1" fmla="*/ 1 h 6"/>
                    <a:gd name="T2" fmla="*/ 4 w 18"/>
                    <a:gd name="T3" fmla="*/ 1 h 6"/>
                    <a:gd name="T4" fmla="*/ 2 w 18"/>
                    <a:gd name="T5" fmla="*/ 5 h 6"/>
                    <a:gd name="T6" fmla="*/ 16 w 18"/>
                    <a:gd name="T7" fmla="*/ 5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8" y="3"/>
                        <a:pt x="4" y="1"/>
                      </a:cubicBezTo>
                      <a:cubicBezTo>
                        <a:pt x="2" y="0"/>
                        <a:pt x="0" y="4"/>
                        <a:pt x="2" y="5"/>
                      </a:cubicBezTo>
                      <a:cubicBezTo>
                        <a:pt x="7" y="6"/>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8" name="Freeform: Shape 11507"/>
                <p:cNvSpPr/>
                <p:nvPr/>
              </p:nvSpPr>
              <p:spPr bwMode="auto">
                <a:xfrm>
                  <a:off x="5230" y="3454"/>
                  <a:ext cx="22" cy="8"/>
                </a:xfrm>
                <a:custGeom>
                  <a:avLst/>
                  <a:gdLst>
                    <a:gd name="T0" fmla="*/ 13 w 15"/>
                    <a:gd name="T1" fmla="*/ 1 h 5"/>
                    <a:gd name="T2" fmla="*/ 3 w 15"/>
                    <a:gd name="T3" fmla="*/ 0 h 5"/>
                    <a:gd name="T4" fmla="*/ 3 w 15"/>
                    <a:gd name="T5" fmla="*/ 4 h 5"/>
                    <a:gd name="T6" fmla="*/ 12 w 15"/>
                    <a:gd name="T7" fmla="*/ 5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3" y="0"/>
                        <a:pt x="3" y="0"/>
                        <a:pt x="3" y="0"/>
                      </a:cubicBezTo>
                      <a:cubicBezTo>
                        <a:pt x="1" y="0"/>
                        <a:pt x="0" y="3"/>
                        <a:pt x="3" y="4"/>
                      </a:cubicBezTo>
                      <a:cubicBezTo>
                        <a:pt x="12" y="5"/>
                        <a:pt x="12" y="5"/>
                        <a:pt x="12" y="5"/>
                      </a:cubicBezTo>
                      <a:cubicBezTo>
                        <a:pt x="15" y="5"/>
                        <a:pt x="15"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9" name="Freeform: Shape 11508"/>
                <p:cNvSpPr/>
                <p:nvPr/>
              </p:nvSpPr>
              <p:spPr bwMode="auto">
                <a:xfrm>
                  <a:off x="5235" y="3468"/>
                  <a:ext cx="31" cy="10"/>
                </a:xfrm>
                <a:custGeom>
                  <a:avLst/>
                  <a:gdLst>
                    <a:gd name="T0" fmla="*/ 17 w 21"/>
                    <a:gd name="T1" fmla="*/ 1 h 7"/>
                    <a:gd name="T2" fmla="*/ 3 w 21"/>
                    <a:gd name="T3" fmla="*/ 2 h 7"/>
                    <a:gd name="T4" fmla="*/ 3 w 21"/>
                    <a:gd name="T5" fmla="*/ 5 h 7"/>
                    <a:gd name="T6" fmla="*/ 18 w 21"/>
                    <a:gd name="T7" fmla="*/ 4 h 7"/>
                    <a:gd name="T8" fmla="*/ 17 w 21"/>
                    <a:gd name="T9" fmla="*/ 1 h 7"/>
                  </a:gdLst>
                  <a:ahLst/>
                  <a:cxnLst>
                    <a:cxn ang="0">
                      <a:pos x="T0" y="T1"/>
                    </a:cxn>
                    <a:cxn ang="0">
                      <a:pos x="T2" y="T3"/>
                    </a:cxn>
                    <a:cxn ang="0">
                      <a:pos x="T4" y="T5"/>
                    </a:cxn>
                    <a:cxn ang="0">
                      <a:pos x="T6" y="T7"/>
                    </a:cxn>
                    <a:cxn ang="0">
                      <a:pos x="T8" y="T9"/>
                    </a:cxn>
                  </a:cxnLst>
                  <a:rect l="0" t="0" r="r" b="b"/>
                  <a:pathLst>
                    <a:path w="21" h="7">
                      <a:moveTo>
                        <a:pt x="17" y="1"/>
                      </a:moveTo>
                      <a:cubicBezTo>
                        <a:pt x="13" y="3"/>
                        <a:pt x="8" y="3"/>
                        <a:pt x="3" y="2"/>
                      </a:cubicBezTo>
                      <a:cubicBezTo>
                        <a:pt x="1" y="1"/>
                        <a:pt x="0" y="5"/>
                        <a:pt x="3" y="5"/>
                      </a:cubicBezTo>
                      <a:cubicBezTo>
                        <a:pt x="8" y="7"/>
                        <a:pt x="13" y="6"/>
                        <a:pt x="18" y="4"/>
                      </a:cubicBezTo>
                      <a:cubicBezTo>
                        <a:pt x="21"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0" name="Freeform: Shape 11509"/>
                <p:cNvSpPr/>
                <p:nvPr/>
              </p:nvSpPr>
              <p:spPr bwMode="auto">
                <a:xfrm>
                  <a:off x="5252" y="3481"/>
                  <a:ext cx="26" cy="12"/>
                </a:xfrm>
                <a:custGeom>
                  <a:avLst/>
                  <a:gdLst>
                    <a:gd name="T0" fmla="*/ 14 w 18"/>
                    <a:gd name="T1" fmla="*/ 1 h 8"/>
                    <a:gd name="T2" fmla="*/ 4 w 18"/>
                    <a:gd name="T3" fmla="*/ 3 h 8"/>
                    <a:gd name="T4" fmla="*/ 2 w 18"/>
                    <a:gd name="T5" fmla="*/ 6 h 8"/>
                    <a:gd name="T6" fmla="*/ 16 w 18"/>
                    <a:gd name="T7" fmla="*/ 5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1" y="2"/>
                        <a:pt x="7" y="4"/>
                        <a:pt x="4" y="3"/>
                      </a:cubicBezTo>
                      <a:cubicBezTo>
                        <a:pt x="2" y="2"/>
                        <a:pt x="0" y="5"/>
                        <a:pt x="2" y="6"/>
                      </a:cubicBezTo>
                      <a:cubicBezTo>
                        <a:pt x="7" y="8"/>
                        <a:pt x="11" y="6"/>
                        <a:pt x="16" y="5"/>
                      </a:cubicBezTo>
                      <a:cubicBezTo>
                        <a:pt x="18"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1" name="Freeform: Shape 11510"/>
                <p:cNvSpPr/>
                <p:nvPr/>
              </p:nvSpPr>
              <p:spPr bwMode="auto">
                <a:xfrm>
                  <a:off x="5243" y="3497"/>
                  <a:ext cx="31" cy="6"/>
                </a:xfrm>
                <a:custGeom>
                  <a:avLst/>
                  <a:gdLst>
                    <a:gd name="T0" fmla="*/ 18 w 21"/>
                    <a:gd name="T1" fmla="*/ 0 h 4"/>
                    <a:gd name="T2" fmla="*/ 3 w 21"/>
                    <a:gd name="T3" fmla="*/ 0 h 4"/>
                    <a:gd name="T4" fmla="*/ 3 w 21"/>
                    <a:gd name="T5" fmla="*/ 3 h 4"/>
                    <a:gd name="T6" fmla="*/ 19 w 21"/>
                    <a:gd name="T7" fmla="*/ 4 h 4"/>
                    <a:gd name="T8" fmla="*/ 18 w 21"/>
                    <a:gd name="T9" fmla="*/ 0 h 4"/>
                  </a:gdLst>
                  <a:ahLst/>
                  <a:cxnLst>
                    <a:cxn ang="0">
                      <a:pos x="T0" y="T1"/>
                    </a:cxn>
                    <a:cxn ang="0">
                      <a:pos x="T2" y="T3"/>
                    </a:cxn>
                    <a:cxn ang="0">
                      <a:pos x="T4" y="T5"/>
                    </a:cxn>
                    <a:cxn ang="0">
                      <a:pos x="T6" y="T7"/>
                    </a:cxn>
                    <a:cxn ang="0">
                      <a:pos x="T8" y="T9"/>
                    </a:cxn>
                  </a:cxnLst>
                  <a:rect l="0" t="0" r="r" b="b"/>
                  <a:pathLst>
                    <a:path w="21" h="4">
                      <a:moveTo>
                        <a:pt x="18" y="0"/>
                      </a:moveTo>
                      <a:cubicBezTo>
                        <a:pt x="13" y="0"/>
                        <a:pt x="8" y="0"/>
                        <a:pt x="3" y="0"/>
                      </a:cubicBezTo>
                      <a:cubicBezTo>
                        <a:pt x="0" y="0"/>
                        <a:pt x="1" y="4"/>
                        <a:pt x="3" y="3"/>
                      </a:cubicBezTo>
                      <a:cubicBezTo>
                        <a:pt x="8" y="3"/>
                        <a:pt x="13" y="4"/>
                        <a:pt x="19" y="4"/>
                      </a:cubicBezTo>
                      <a:cubicBezTo>
                        <a:pt x="21" y="4"/>
                        <a:pt x="21"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2" name="Freeform: Shape 11511"/>
                <p:cNvSpPr/>
                <p:nvPr/>
              </p:nvSpPr>
              <p:spPr bwMode="auto">
                <a:xfrm>
                  <a:off x="5243" y="3513"/>
                  <a:ext cx="26" cy="9"/>
                </a:xfrm>
                <a:custGeom>
                  <a:avLst/>
                  <a:gdLst>
                    <a:gd name="T0" fmla="*/ 15 w 18"/>
                    <a:gd name="T1" fmla="*/ 1 h 6"/>
                    <a:gd name="T2" fmla="*/ 4 w 18"/>
                    <a:gd name="T3" fmla="*/ 1 h 6"/>
                    <a:gd name="T4" fmla="*/ 2 w 18"/>
                    <a:gd name="T5" fmla="*/ 5 h 6"/>
                    <a:gd name="T6" fmla="*/ 16 w 18"/>
                    <a:gd name="T7" fmla="*/ 5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7" y="3"/>
                        <a:pt x="4" y="1"/>
                      </a:cubicBezTo>
                      <a:cubicBezTo>
                        <a:pt x="2" y="0"/>
                        <a:pt x="0" y="4"/>
                        <a:pt x="2" y="5"/>
                      </a:cubicBezTo>
                      <a:cubicBezTo>
                        <a:pt x="7" y="6"/>
                        <a:pt x="11"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3" name="Freeform: Shape 11512"/>
                <p:cNvSpPr/>
                <p:nvPr/>
              </p:nvSpPr>
              <p:spPr bwMode="auto">
                <a:xfrm>
                  <a:off x="5281" y="3521"/>
                  <a:ext cx="31" cy="7"/>
                </a:xfrm>
                <a:custGeom>
                  <a:avLst/>
                  <a:gdLst>
                    <a:gd name="T0" fmla="*/ 18 w 21"/>
                    <a:gd name="T1" fmla="*/ 1 h 5"/>
                    <a:gd name="T2" fmla="*/ 3 w 21"/>
                    <a:gd name="T3" fmla="*/ 0 h 5"/>
                    <a:gd name="T4" fmla="*/ 3 w 21"/>
                    <a:gd name="T5" fmla="*/ 4 h 5"/>
                    <a:gd name="T6" fmla="*/ 19 w 21"/>
                    <a:gd name="T7" fmla="*/ 4 h 5"/>
                    <a:gd name="T8" fmla="*/ 18 w 21"/>
                    <a:gd name="T9" fmla="*/ 1 h 5"/>
                  </a:gdLst>
                  <a:ahLst/>
                  <a:cxnLst>
                    <a:cxn ang="0">
                      <a:pos x="T0" y="T1"/>
                    </a:cxn>
                    <a:cxn ang="0">
                      <a:pos x="T2" y="T3"/>
                    </a:cxn>
                    <a:cxn ang="0">
                      <a:pos x="T4" y="T5"/>
                    </a:cxn>
                    <a:cxn ang="0">
                      <a:pos x="T6" y="T7"/>
                    </a:cxn>
                    <a:cxn ang="0">
                      <a:pos x="T8" y="T9"/>
                    </a:cxn>
                  </a:cxnLst>
                  <a:rect l="0" t="0" r="r" b="b"/>
                  <a:pathLst>
                    <a:path w="21" h="5">
                      <a:moveTo>
                        <a:pt x="18" y="1"/>
                      </a:moveTo>
                      <a:cubicBezTo>
                        <a:pt x="13" y="1"/>
                        <a:pt x="8" y="1"/>
                        <a:pt x="3" y="0"/>
                      </a:cubicBezTo>
                      <a:cubicBezTo>
                        <a:pt x="1" y="0"/>
                        <a:pt x="0" y="3"/>
                        <a:pt x="3" y="4"/>
                      </a:cubicBezTo>
                      <a:cubicBezTo>
                        <a:pt x="8" y="5"/>
                        <a:pt x="13" y="5"/>
                        <a:pt x="19" y="4"/>
                      </a:cubicBezTo>
                      <a:cubicBezTo>
                        <a:pt x="21" y="4"/>
                        <a:pt x="21"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4" name="Freeform: Shape 11513"/>
                <p:cNvSpPr/>
                <p:nvPr/>
              </p:nvSpPr>
              <p:spPr bwMode="auto">
                <a:xfrm>
                  <a:off x="5294" y="3494"/>
                  <a:ext cx="27" cy="12"/>
                </a:xfrm>
                <a:custGeom>
                  <a:avLst/>
                  <a:gdLst>
                    <a:gd name="T0" fmla="*/ 15 w 18"/>
                    <a:gd name="T1" fmla="*/ 1 h 8"/>
                    <a:gd name="T2" fmla="*/ 4 w 18"/>
                    <a:gd name="T3" fmla="*/ 3 h 8"/>
                    <a:gd name="T4" fmla="*/ 3 w 18"/>
                    <a:gd name="T5" fmla="*/ 6 h 8"/>
                    <a:gd name="T6" fmla="*/ 16 w 18"/>
                    <a:gd name="T7" fmla="*/ 5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2"/>
                        <a:pt x="8" y="4"/>
                        <a:pt x="4" y="3"/>
                      </a:cubicBezTo>
                      <a:cubicBezTo>
                        <a:pt x="2" y="2"/>
                        <a:pt x="0" y="5"/>
                        <a:pt x="3" y="6"/>
                      </a:cubicBezTo>
                      <a:cubicBezTo>
                        <a:pt x="7" y="8"/>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5" name="Freeform: Shape 11514"/>
                <p:cNvSpPr/>
                <p:nvPr/>
              </p:nvSpPr>
              <p:spPr bwMode="auto">
                <a:xfrm>
                  <a:off x="5289" y="3471"/>
                  <a:ext cx="23" cy="10"/>
                </a:xfrm>
                <a:custGeom>
                  <a:avLst/>
                  <a:gdLst>
                    <a:gd name="T0" fmla="*/ 13 w 16"/>
                    <a:gd name="T1" fmla="*/ 1 h 7"/>
                    <a:gd name="T2" fmla="*/ 4 w 16"/>
                    <a:gd name="T3" fmla="*/ 2 h 7"/>
                    <a:gd name="T4" fmla="*/ 2 w 16"/>
                    <a:gd name="T5" fmla="*/ 5 h 7"/>
                    <a:gd name="T6" fmla="*/ 14 w 16"/>
                    <a:gd name="T7" fmla="*/ 5 h 7"/>
                    <a:gd name="T8" fmla="*/ 13 w 16"/>
                    <a:gd name="T9" fmla="*/ 1 h 7"/>
                  </a:gdLst>
                  <a:ahLst/>
                  <a:cxnLst>
                    <a:cxn ang="0">
                      <a:pos x="T0" y="T1"/>
                    </a:cxn>
                    <a:cxn ang="0">
                      <a:pos x="T2" y="T3"/>
                    </a:cxn>
                    <a:cxn ang="0">
                      <a:pos x="T4" y="T5"/>
                    </a:cxn>
                    <a:cxn ang="0">
                      <a:pos x="T6" y="T7"/>
                    </a:cxn>
                    <a:cxn ang="0">
                      <a:pos x="T8" y="T9"/>
                    </a:cxn>
                  </a:cxnLst>
                  <a:rect l="0" t="0" r="r" b="b"/>
                  <a:pathLst>
                    <a:path w="16" h="7">
                      <a:moveTo>
                        <a:pt x="13" y="1"/>
                      </a:moveTo>
                      <a:cubicBezTo>
                        <a:pt x="10" y="2"/>
                        <a:pt x="7" y="3"/>
                        <a:pt x="4" y="2"/>
                      </a:cubicBezTo>
                      <a:cubicBezTo>
                        <a:pt x="1" y="1"/>
                        <a:pt x="0" y="4"/>
                        <a:pt x="2" y="5"/>
                      </a:cubicBezTo>
                      <a:cubicBezTo>
                        <a:pt x="6" y="7"/>
                        <a:pt x="10" y="6"/>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6" name="Freeform: Shape 11515"/>
                <p:cNvSpPr/>
                <p:nvPr/>
              </p:nvSpPr>
              <p:spPr bwMode="auto">
                <a:xfrm>
                  <a:off x="5265" y="3447"/>
                  <a:ext cx="27" cy="9"/>
                </a:xfrm>
                <a:custGeom>
                  <a:avLst/>
                  <a:gdLst>
                    <a:gd name="T0" fmla="*/ 15 w 18"/>
                    <a:gd name="T1" fmla="*/ 1 h 6"/>
                    <a:gd name="T2" fmla="*/ 4 w 18"/>
                    <a:gd name="T3" fmla="*/ 1 h 6"/>
                    <a:gd name="T4" fmla="*/ 2 w 18"/>
                    <a:gd name="T5" fmla="*/ 4 h 6"/>
                    <a:gd name="T6" fmla="*/ 16 w 18"/>
                    <a:gd name="T7" fmla="*/ 4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8" y="2"/>
                        <a:pt x="4" y="1"/>
                      </a:cubicBezTo>
                      <a:cubicBezTo>
                        <a:pt x="2" y="0"/>
                        <a:pt x="0" y="3"/>
                        <a:pt x="2" y="4"/>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7" name="Freeform: Shape 11516"/>
                <p:cNvSpPr/>
                <p:nvPr/>
              </p:nvSpPr>
              <p:spPr bwMode="auto">
                <a:xfrm>
                  <a:off x="5281" y="3416"/>
                  <a:ext cx="25" cy="15"/>
                </a:xfrm>
                <a:custGeom>
                  <a:avLst/>
                  <a:gdLst>
                    <a:gd name="T0" fmla="*/ 12 w 17"/>
                    <a:gd name="T1" fmla="*/ 2 h 10"/>
                    <a:gd name="T2" fmla="*/ 3 w 17"/>
                    <a:gd name="T3" fmla="*/ 4 h 10"/>
                    <a:gd name="T4" fmla="*/ 2 w 17"/>
                    <a:gd name="T5" fmla="*/ 8 h 10"/>
                    <a:gd name="T6" fmla="*/ 15 w 17"/>
                    <a:gd name="T7" fmla="*/ 4 h 10"/>
                    <a:gd name="T8" fmla="*/ 12 w 17"/>
                    <a:gd name="T9" fmla="*/ 2 h 10"/>
                  </a:gdLst>
                  <a:ahLst/>
                  <a:cxnLst>
                    <a:cxn ang="0">
                      <a:pos x="T0" y="T1"/>
                    </a:cxn>
                    <a:cxn ang="0">
                      <a:pos x="T2" y="T3"/>
                    </a:cxn>
                    <a:cxn ang="0">
                      <a:pos x="T4" y="T5"/>
                    </a:cxn>
                    <a:cxn ang="0">
                      <a:pos x="T6" y="T7"/>
                    </a:cxn>
                    <a:cxn ang="0">
                      <a:pos x="T8" y="T9"/>
                    </a:cxn>
                  </a:cxnLst>
                  <a:rect l="0" t="0" r="r" b="b"/>
                  <a:pathLst>
                    <a:path w="17" h="10">
                      <a:moveTo>
                        <a:pt x="12" y="2"/>
                      </a:moveTo>
                      <a:cubicBezTo>
                        <a:pt x="10" y="5"/>
                        <a:pt x="7" y="6"/>
                        <a:pt x="3" y="4"/>
                      </a:cubicBezTo>
                      <a:cubicBezTo>
                        <a:pt x="1" y="3"/>
                        <a:pt x="0" y="7"/>
                        <a:pt x="2" y="8"/>
                      </a:cubicBezTo>
                      <a:cubicBezTo>
                        <a:pt x="7" y="10"/>
                        <a:pt x="12" y="9"/>
                        <a:pt x="15" y="4"/>
                      </a:cubicBezTo>
                      <a:cubicBezTo>
                        <a:pt x="17" y="2"/>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8" name="Freeform: Shape 11517"/>
                <p:cNvSpPr/>
                <p:nvPr/>
              </p:nvSpPr>
              <p:spPr bwMode="auto">
                <a:xfrm>
                  <a:off x="5272" y="3397"/>
                  <a:ext cx="27" cy="12"/>
                </a:xfrm>
                <a:custGeom>
                  <a:avLst/>
                  <a:gdLst>
                    <a:gd name="T0" fmla="*/ 14 w 18"/>
                    <a:gd name="T1" fmla="*/ 1 h 8"/>
                    <a:gd name="T2" fmla="*/ 2 w 18"/>
                    <a:gd name="T3" fmla="*/ 4 h 8"/>
                    <a:gd name="T4" fmla="*/ 2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4"/>
                        <a:pt x="2" y="4"/>
                      </a:cubicBezTo>
                      <a:cubicBezTo>
                        <a:pt x="0" y="4"/>
                        <a:pt x="0" y="8"/>
                        <a:pt x="2" y="8"/>
                      </a:cubicBezTo>
                      <a:cubicBezTo>
                        <a:pt x="7" y="7"/>
                        <a:pt x="11" y="6"/>
                        <a:pt x="16" y="4"/>
                      </a:cubicBezTo>
                      <a:cubicBezTo>
                        <a:pt x="18"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9" name="Freeform: Shape 11518"/>
                <p:cNvSpPr/>
                <p:nvPr/>
              </p:nvSpPr>
              <p:spPr bwMode="auto">
                <a:xfrm>
                  <a:off x="5294" y="3379"/>
                  <a:ext cx="30" cy="12"/>
                </a:xfrm>
                <a:custGeom>
                  <a:avLst/>
                  <a:gdLst>
                    <a:gd name="T0" fmla="*/ 16 w 20"/>
                    <a:gd name="T1" fmla="*/ 1 h 8"/>
                    <a:gd name="T2" fmla="*/ 3 w 20"/>
                    <a:gd name="T3" fmla="*/ 4 h 8"/>
                    <a:gd name="T4" fmla="*/ 3 w 20"/>
                    <a:gd name="T5" fmla="*/ 8 h 8"/>
                    <a:gd name="T6" fmla="*/ 17 w 20"/>
                    <a:gd name="T7" fmla="*/ 4 h 8"/>
                    <a:gd name="T8" fmla="*/ 16 w 20"/>
                    <a:gd name="T9" fmla="*/ 1 h 8"/>
                  </a:gdLst>
                  <a:ahLst/>
                  <a:cxnLst>
                    <a:cxn ang="0">
                      <a:pos x="T0" y="T1"/>
                    </a:cxn>
                    <a:cxn ang="0">
                      <a:pos x="T2" y="T3"/>
                    </a:cxn>
                    <a:cxn ang="0">
                      <a:pos x="T4" y="T5"/>
                    </a:cxn>
                    <a:cxn ang="0">
                      <a:pos x="T6" y="T7"/>
                    </a:cxn>
                    <a:cxn ang="0">
                      <a:pos x="T8" y="T9"/>
                    </a:cxn>
                  </a:cxnLst>
                  <a:rect l="0" t="0" r="r" b="b"/>
                  <a:pathLst>
                    <a:path w="20" h="8">
                      <a:moveTo>
                        <a:pt x="16" y="1"/>
                      </a:moveTo>
                      <a:cubicBezTo>
                        <a:pt x="12" y="2"/>
                        <a:pt x="7" y="4"/>
                        <a:pt x="3" y="4"/>
                      </a:cubicBezTo>
                      <a:cubicBezTo>
                        <a:pt x="0" y="4"/>
                        <a:pt x="0" y="8"/>
                        <a:pt x="3" y="8"/>
                      </a:cubicBezTo>
                      <a:cubicBezTo>
                        <a:pt x="8" y="8"/>
                        <a:pt x="13" y="6"/>
                        <a:pt x="17"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0" name="Freeform: Shape 11519"/>
                <p:cNvSpPr/>
                <p:nvPr/>
              </p:nvSpPr>
              <p:spPr bwMode="auto">
                <a:xfrm>
                  <a:off x="5318" y="3397"/>
                  <a:ext cx="30" cy="9"/>
                </a:xfrm>
                <a:custGeom>
                  <a:avLst/>
                  <a:gdLst>
                    <a:gd name="T0" fmla="*/ 17 w 20"/>
                    <a:gd name="T1" fmla="*/ 1 h 6"/>
                    <a:gd name="T2" fmla="*/ 2 w 20"/>
                    <a:gd name="T3" fmla="*/ 2 h 6"/>
                    <a:gd name="T4" fmla="*/ 3 w 20"/>
                    <a:gd name="T5" fmla="*/ 5 h 6"/>
                    <a:gd name="T6" fmla="*/ 18 w 20"/>
                    <a:gd name="T7" fmla="*/ 4 h 6"/>
                    <a:gd name="T8" fmla="*/ 17 w 20"/>
                    <a:gd name="T9" fmla="*/ 1 h 6"/>
                  </a:gdLst>
                  <a:ahLst/>
                  <a:cxnLst>
                    <a:cxn ang="0">
                      <a:pos x="T0" y="T1"/>
                    </a:cxn>
                    <a:cxn ang="0">
                      <a:pos x="T2" y="T3"/>
                    </a:cxn>
                    <a:cxn ang="0">
                      <a:pos x="T4" y="T5"/>
                    </a:cxn>
                    <a:cxn ang="0">
                      <a:pos x="T6" y="T7"/>
                    </a:cxn>
                    <a:cxn ang="0">
                      <a:pos x="T8" y="T9"/>
                    </a:cxn>
                  </a:cxnLst>
                  <a:rect l="0" t="0" r="r" b="b"/>
                  <a:pathLst>
                    <a:path w="20" h="6">
                      <a:moveTo>
                        <a:pt x="17" y="1"/>
                      </a:moveTo>
                      <a:cubicBezTo>
                        <a:pt x="12" y="2"/>
                        <a:pt x="7" y="1"/>
                        <a:pt x="2" y="2"/>
                      </a:cubicBezTo>
                      <a:cubicBezTo>
                        <a:pt x="0" y="2"/>
                        <a:pt x="0" y="5"/>
                        <a:pt x="3" y="5"/>
                      </a:cubicBezTo>
                      <a:cubicBezTo>
                        <a:pt x="8" y="5"/>
                        <a:pt x="13" y="6"/>
                        <a:pt x="18"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1" name="Freeform: Shape 11520"/>
                <p:cNvSpPr/>
                <p:nvPr/>
              </p:nvSpPr>
              <p:spPr bwMode="auto">
                <a:xfrm>
                  <a:off x="5337" y="3382"/>
                  <a:ext cx="30" cy="8"/>
                </a:xfrm>
                <a:custGeom>
                  <a:avLst/>
                  <a:gdLst>
                    <a:gd name="T0" fmla="*/ 17 w 20"/>
                    <a:gd name="T1" fmla="*/ 0 h 5"/>
                    <a:gd name="T2" fmla="*/ 2 w 20"/>
                    <a:gd name="T3" fmla="*/ 1 h 5"/>
                    <a:gd name="T4" fmla="*/ 2 w 20"/>
                    <a:gd name="T5" fmla="*/ 4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4"/>
                      </a:cubicBezTo>
                      <a:cubicBezTo>
                        <a:pt x="7" y="4"/>
                        <a:pt x="12" y="4"/>
                        <a:pt x="17" y="4"/>
                      </a:cubicBezTo>
                      <a:cubicBezTo>
                        <a:pt x="20" y="3"/>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2" name="Freeform: Shape 11521"/>
                <p:cNvSpPr/>
                <p:nvPr/>
              </p:nvSpPr>
              <p:spPr bwMode="auto">
                <a:xfrm>
                  <a:off x="5325" y="3420"/>
                  <a:ext cx="27" cy="8"/>
                </a:xfrm>
                <a:custGeom>
                  <a:avLst/>
                  <a:gdLst>
                    <a:gd name="T0" fmla="*/ 15 w 18"/>
                    <a:gd name="T1" fmla="*/ 0 h 5"/>
                    <a:gd name="T2" fmla="*/ 3 w 18"/>
                    <a:gd name="T3" fmla="*/ 0 h 5"/>
                    <a:gd name="T4" fmla="*/ 3 w 18"/>
                    <a:gd name="T5" fmla="*/ 4 h 5"/>
                    <a:gd name="T6" fmla="*/ 15 w 18"/>
                    <a:gd name="T7" fmla="*/ 4 h 5"/>
                    <a:gd name="T8" fmla="*/ 15 w 18"/>
                    <a:gd name="T9" fmla="*/ 0 h 5"/>
                  </a:gdLst>
                  <a:ahLst/>
                  <a:cxnLst>
                    <a:cxn ang="0">
                      <a:pos x="T0" y="T1"/>
                    </a:cxn>
                    <a:cxn ang="0">
                      <a:pos x="T2" y="T3"/>
                    </a:cxn>
                    <a:cxn ang="0">
                      <a:pos x="T4" y="T5"/>
                    </a:cxn>
                    <a:cxn ang="0">
                      <a:pos x="T6" y="T7"/>
                    </a:cxn>
                    <a:cxn ang="0">
                      <a:pos x="T8" y="T9"/>
                    </a:cxn>
                  </a:cxnLst>
                  <a:rect l="0" t="0" r="r" b="b"/>
                  <a:pathLst>
                    <a:path w="18" h="5">
                      <a:moveTo>
                        <a:pt x="15" y="0"/>
                      </a:moveTo>
                      <a:cubicBezTo>
                        <a:pt x="11" y="1"/>
                        <a:pt x="7" y="1"/>
                        <a:pt x="3" y="0"/>
                      </a:cubicBezTo>
                      <a:cubicBezTo>
                        <a:pt x="1" y="0"/>
                        <a:pt x="0" y="4"/>
                        <a:pt x="3" y="4"/>
                      </a:cubicBezTo>
                      <a:cubicBezTo>
                        <a:pt x="7" y="5"/>
                        <a:pt x="11" y="4"/>
                        <a:pt x="15" y="4"/>
                      </a:cubicBezTo>
                      <a:cubicBezTo>
                        <a:pt x="18"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3" name="Freeform: Shape 11522"/>
                <p:cNvSpPr/>
                <p:nvPr/>
              </p:nvSpPr>
              <p:spPr bwMode="auto">
                <a:xfrm>
                  <a:off x="5311" y="3441"/>
                  <a:ext cx="34" cy="12"/>
                </a:xfrm>
                <a:custGeom>
                  <a:avLst/>
                  <a:gdLst>
                    <a:gd name="T0" fmla="*/ 20 w 23"/>
                    <a:gd name="T1" fmla="*/ 2 h 8"/>
                    <a:gd name="T2" fmla="*/ 4 w 23"/>
                    <a:gd name="T3" fmla="*/ 1 h 8"/>
                    <a:gd name="T4" fmla="*/ 2 w 23"/>
                    <a:gd name="T5" fmla="*/ 4 h 8"/>
                    <a:gd name="T6" fmla="*/ 21 w 23"/>
                    <a:gd name="T7" fmla="*/ 6 h 8"/>
                    <a:gd name="T8" fmla="*/ 20 w 23"/>
                    <a:gd name="T9" fmla="*/ 2 h 8"/>
                  </a:gdLst>
                  <a:ahLst/>
                  <a:cxnLst>
                    <a:cxn ang="0">
                      <a:pos x="T0" y="T1"/>
                    </a:cxn>
                    <a:cxn ang="0">
                      <a:pos x="T2" y="T3"/>
                    </a:cxn>
                    <a:cxn ang="0">
                      <a:pos x="T4" y="T5"/>
                    </a:cxn>
                    <a:cxn ang="0">
                      <a:pos x="T6" y="T7"/>
                    </a:cxn>
                    <a:cxn ang="0">
                      <a:pos x="T8" y="T9"/>
                    </a:cxn>
                  </a:cxnLst>
                  <a:rect l="0" t="0" r="r" b="b"/>
                  <a:pathLst>
                    <a:path w="23" h="8">
                      <a:moveTo>
                        <a:pt x="20" y="2"/>
                      </a:moveTo>
                      <a:cubicBezTo>
                        <a:pt x="14" y="4"/>
                        <a:pt x="9" y="3"/>
                        <a:pt x="4" y="1"/>
                      </a:cubicBezTo>
                      <a:cubicBezTo>
                        <a:pt x="2" y="0"/>
                        <a:pt x="0" y="3"/>
                        <a:pt x="2" y="4"/>
                      </a:cubicBezTo>
                      <a:cubicBezTo>
                        <a:pt x="8" y="7"/>
                        <a:pt x="14" y="8"/>
                        <a:pt x="21" y="6"/>
                      </a:cubicBezTo>
                      <a:cubicBezTo>
                        <a:pt x="23" y="5"/>
                        <a:pt x="22" y="1"/>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4" name="Freeform: Shape 11523"/>
                <p:cNvSpPr/>
                <p:nvPr/>
              </p:nvSpPr>
              <p:spPr bwMode="auto">
                <a:xfrm>
                  <a:off x="5356" y="3440"/>
                  <a:ext cx="28" cy="8"/>
                </a:xfrm>
                <a:custGeom>
                  <a:avLst/>
                  <a:gdLst>
                    <a:gd name="T0" fmla="*/ 15 w 19"/>
                    <a:gd name="T1" fmla="*/ 1 h 6"/>
                    <a:gd name="T2" fmla="*/ 3 w 19"/>
                    <a:gd name="T3" fmla="*/ 3 h 6"/>
                    <a:gd name="T4" fmla="*/ 3 w 19"/>
                    <a:gd name="T5" fmla="*/ 6 h 6"/>
                    <a:gd name="T6" fmla="*/ 17 w 19"/>
                    <a:gd name="T7" fmla="*/ 4 h 6"/>
                    <a:gd name="T8" fmla="*/ 15 w 19"/>
                    <a:gd name="T9" fmla="*/ 1 h 6"/>
                  </a:gdLst>
                  <a:ahLst/>
                  <a:cxnLst>
                    <a:cxn ang="0">
                      <a:pos x="T0" y="T1"/>
                    </a:cxn>
                    <a:cxn ang="0">
                      <a:pos x="T2" y="T3"/>
                    </a:cxn>
                    <a:cxn ang="0">
                      <a:pos x="T4" y="T5"/>
                    </a:cxn>
                    <a:cxn ang="0">
                      <a:pos x="T6" y="T7"/>
                    </a:cxn>
                    <a:cxn ang="0">
                      <a:pos x="T8" y="T9"/>
                    </a:cxn>
                  </a:cxnLst>
                  <a:rect l="0" t="0" r="r" b="b"/>
                  <a:pathLst>
                    <a:path w="19" h="6">
                      <a:moveTo>
                        <a:pt x="15" y="1"/>
                      </a:moveTo>
                      <a:cubicBezTo>
                        <a:pt x="11" y="2"/>
                        <a:pt x="7" y="2"/>
                        <a:pt x="3" y="3"/>
                      </a:cubicBezTo>
                      <a:cubicBezTo>
                        <a:pt x="0" y="3"/>
                        <a:pt x="1" y="6"/>
                        <a:pt x="3" y="6"/>
                      </a:cubicBezTo>
                      <a:cubicBezTo>
                        <a:pt x="8" y="6"/>
                        <a:pt x="12" y="6"/>
                        <a:pt x="17" y="4"/>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5" name="Freeform: Shape 11524"/>
                <p:cNvSpPr/>
                <p:nvPr/>
              </p:nvSpPr>
              <p:spPr bwMode="auto">
                <a:xfrm>
                  <a:off x="5362" y="3422"/>
                  <a:ext cx="22" cy="9"/>
                </a:xfrm>
                <a:custGeom>
                  <a:avLst/>
                  <a:gdLst>
                    <a:gd name="T0" fmla="*/ 11 w 15"/>
                    <a:gd name="T1" fmla="*/ 1 h 6"/>
                    <a:gd name="T2" fmla="*/ 4 w 15"/>
                    <a:gd name="T3" fmla="*/ 1 h 6"/>
                    <a:gd name="T4" fmla="*/ 2 w 15"/>
                    <a:gd name="T5" fmla="*/ 4 h 6"/>
                    <a:gd name="T6" fmla="*/ 13 w 15"/>
                    <a:gd name="T7" fmla="*/ 4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2"/>
                        <a:pt x="4" y="1"/>
                      </a:cubicBezTo>
                      <a:cubicBezTo>
                        <a:pt x="2" y="0"/>
                        <a:pt x="0" y="3"/>
                        <a:pt x="2" y="4"/>
                      </a:cubicBezTo>
                      <a:cubicBezTo>
                        <a:pt x="6" y="6"/>
                        <a:pt x="9" y="5"/>
                        <a:pt x="13" y="4"/>
                      </a:cubicBezTo>
                      <a:cubicBezTo>
                        <a:pt x="15" y="3"/>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6" name="Freeform: Shape 11525"/>
                <p:cNvSpPr/>
                <p:nvPr/>
              </p:nvSpPr>
              <p:spPr bwMode="auto">
                <a:xfrm>
                  <a:off x="5377" y="3403"/>
                  <a:ext cx="31" cy="7"/>
                </a:xfrm>
                <a:custGeom>
                  <a:avLst/>
                  <a:gdLst>
                    <a:gd name="T0" fmla="*/ 18 w 21"/>
                    <a:gd name="T1" fmla="*/ 0 h 5"/>
                    <a:gd name="T2" fmla="*/ 2 w 21"/>
                    <a:gd name="T3" fmla="*/ 1 h 5"/>
                    <a:gd name="T4" fmla="*/ 2 w 21"/>
                    <a:gd name="T5" fmla="*/ 5 h 5"/>
                    <a:gd name="T6" fmla="*/ 19 w 21"/>
                    <a:gd name="T7" fmla="*/ 4 h 5"/>
                    <a:gd name="T8" fmla="*/ 18 w 21"/>
                    <a:gd name="T9" fmla="*/ 0 h 5"/>
                  </a:gdLst>
                  <a:ahLst/>
                  <a:cxnLst>
                    <a:cxn ang="0">
                      <a:pos x="T0" y="T1"/>
                    </a:cxn>
                    <a:cxn ang="0">
                      <a:pos x="T2" y="T3"/>
                    </a:cxn>
                    <a:cxn ang="0">
                      <a:pos x="T4" y="T5"/>
                    </a:cxn>
                    <a:cxn ang="0">
                      <a:pos x="T6" y="T7"/>
                    </a:cxn>
                    <a:cxn ang="0">
                      <a:pos x="T8" y="T9"/>
                    </a:cxn>
                  </a:cxnLst>
                  <a:rect l="0" t="0" r="r" b="b"/>
                  <a:pathLst>
                    <a:path w="21" h="5">
                      <a:moveTo>
                        <a:pt x="18" y="0"/>
                      </a:moveTo>
                      <a:cubicBezTo>
                        <a:pt x="13" y="0"/>
                        <a:pt x="7" y="1"/>
                        <a:pt x="2" y="1"/>
                      </a:cubicBezTo>
                      <a:cubicBezTo>
                        <a:pt x="0" y="2"/>
                        <a:pt x="0" y="5"/>
                        <a:pt x="2" y="5"/>
                      </a:cubicBezTo>
                      <a:cubicBezTo>
                        <a:pt x="8" y="4"/>
                        <a:pt x="13" y="4"/>
                        <a:pt x="19" y="4"/>
                      </a:cubicBezTo>
                      <a:cubicBezTo>
                        <a:pt x="21" y="3"/>
                        <a:pt x="21"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7" name="Freeform: Shape 11526"/>
                <p:cNvSpPr/>
                <p:nvPr/>
              </p:nvSpPr>
              <p:spPr bwMode="auto">
                <a:xfrm>
                  <a:off x="5389" y="3381"/>
                  <a:ext cx="25" cy="7"/>
                </a:xfrm>
                <a:custGeom>
                  <a:avLst/>
                  <a:gdLst>
                    <a:gd name="T0" fmla="*/ 14 w 17"/>
                    <a:gd name="T1" fmla="*/ 0 h 5"/>
                    <a:gd name="T2" fmla="*/ 2 w 17"/>
                    <a:gd name="T3" fmla="*/ 1 h 5"/>
                    <a:gd name="T4" fmla="*/ 2 w 17"/>
                    <a:gd name="T5" fmla="*/ 5 h 5"/>
                    <a:gd name="T6" fmla="*/ 14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1"/>
                        <a:pt x="0" y="5"/>
                        <a:pt x="2" y="5"/>
                      </a:cubicBezTo>
                      <a:cubicBezTo>
                        <a:pt x="6" y="5"/>
                        <a:pt x="10" y="4"/>
                        <a:pt x="14" y="3"/>
                      </a:cubicBezTo>
                      <a:cubicBezTo>
                        <a:pt x="17" y="3"/>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8" name="Freeform: Shape 11527"/>
                <p:cNvSpPr/>
                <p:nvPr/>
              </p:nvSpPr>
              <p:spPr bwMode="auto">
                <a:xfrm>
                  <a:off x="5337" y="3462"/>
                  <a:ext cx="27" cy="10"/>
                </a:xfrm>
                <a:custGeom>
                  <a:avLst/>
                  <a:gdLst>
                    <a:gd name="T0" fmla="*/ 16 w 18"/>
                    <a:gd name="T1" fmla="*/ 0 h 7"/>
                    <a:gd name="T2" fmla="*/ 3 w 18"/>
                    <a:gd name="T3" fmla="*/ 3 h 7"/>
                    <a:gd name="T4" fmla="*/ 4 w 18"/>
                    <a:gd name="T5" fmla="*/ 7 h 7"/>
                    <a:gd name="T6" fmla="*/ 16 w 18"/>
                    <a:gd name="T7" fmla="*/ 4 h 7"/>
                    <a:gd name="T8" fmla="*/ 16 w 18"/>
                    <a:gd name="T9" fmla="*/ 0 h 7"/>
                  </a:gdLst>
                  <a:ahLst/>
                  <a:cxnLst>
                    <a:cxn ang="0">
                      <a:pos x="T0" y="T1"/>
                    </a:cxn>
                    <a:cxn ang="0">
                      <a:pos x="T2" y="T3"/>
                    </a:cxn>
                    <a:cxn ang="0">
                      <a:pos x="T4" y="T5"/>
                    </a:cxn>
                    <a:cxn ang="0">
                      <a:pos x="T6" y="T7"/>
                    </a:cxn>
                    <a:cxn ang="0">
                      <a:pos x="T8" y="T9"/>
                    </a:cxn>
                  </a:cxnLst>
                  <a:rect l="0" t="0" r="r" b="b"/>
                  <a:pathLst>
                    <a:path w="18" h="7">
                      <a:moveTo>
                        <a:pt x="16" y="0"/>
                      </a:moveTo>
                      <a:cubicBezTo>
                        <a:pt x="11" y="0"/>
                        <a:pt x="7" y="2"/>
                        <a:pt x="3" y="3"/>
                      </a:cubicBezTo>
                      <a:cubicBezTo>
                        <a:pt x="0" y="4"/>
                        <a:pt x="2" y="7"/>
                        <a:pt x="4" y="7"/>
                      </a:cubicBezTo>
                      <a:cubicBezTo>
                        <a:pt x="8" y="5"/>
                        <a:pt x="12" y="4"/>
                        <a:pt x="16" y="4"/>
                      </a:cubicBezTo>
                      <a:cubicBezTo>
                        <a:pt x="18" y="3"/>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9" name="Freeform: Shape 11528"/>
                <p:cNvSpPr/>
                <p:nvPr/>
              </p:nvSpPr>
              <p:spPr bwMode="auto">
                <a:xfrm>
                  <a:off x="5345" y="3479"/>
                  <a:ext cx="29" cy="11"/>
                </a:xfrm>
                <a:custGeom>
                  <a:avLst/>
                  <a:gdLst>
                    <a:gd name="T0" fmla="*/ 17 w 20"/>
                    <a:gd name="T1" fmla="*/ 1 h 7"/>
                    <a:gd name="T2" fmla="*/ 3 w 20"/>
                    <a:gd name="T3" fmla="*/ 2 h 7"/>
                    <a:gd name="T4" fmla="*/ 2 w 20"/>
                    <a:gd name="T5" fmla="*/ 5 h 7"/>
                    <a:gd name="T6" fmla="*/ 18 w 20"/>
                    <a:gd name="T7" fmla="*/ 4 h 7"/>
                    <a:gd name="T8" fmla="*/ 17 w 20"/>
                    <a:gd name="T9" fmla="*/ 1 h 7"/>
                  </a:gdLst>
                  <a:ahLst/>
                  <a:cxnLst>
                    <a:cxn ang="0">
                      <a:pos x="T0" y="T1"/>
                    </a:cxn>
                    <a:cxn ang="0">
                      <a:pos x="T2" y="T3"/>
                    </a:cxn>
                    <a:cxn ang="0">
                      <a:pos x="T4" y="T5"/>
                    </a:cxn>
                    <a:cxn ang="0">
                      <a:pos x="T6" y="T7"/>
                    </a:cxn>
                    <a:cxn ang="0">
                      <a:pos x="T8" y="T9"/>
                    </a:cxn>
                  </a:cxnLst>
                  <a:rect l="0" t="0" r="r" b="b"/>
                  <a:pathLst>
                    <a:path w="20" h="7">
                      <a:moveTo>
                        <a:pt x="17" y="1"/>
                      </a:moveTo>
                      <a:cubicBezTo>
                        <a:pt x="12" y="3"/>
                        <a:pt x="7" y="3"/>
                        <a:pt x="3" y="2"/>
                      </a:cubicBezTo>
                      <a:cubicBezTo>
                        <a:pt x="0" y="1"/>
                        <a:pt x="0" y="5"/>
                        <a:pt x="2" y="5"/>
                      </a:cubicBezTo>
                      <a:cubicBezTo>
                        <a:pt x="7" y="7"/>
                        <a:pt x="13" y="6"/>
                        <a:pt x="18"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0" name="Freeform: Shape 11529"/>
                <p:cNvSpPr/>
                <p:nvPr/>
              </p:nvSpPr>
              <p:spPr bwMode="auto">
                <a:xfrm>
                  <a:off x="5336" y="3497"/>
                  <a:ext cx="29" cy="9"/>
                </a:xfrm>
                <a:custGeom>
                  <a:avLst/>
                  <a:gdLst>
                    <a:gd name="T0" fmla="*/ 17 w 20"/>
                    <a:gd name="T1" fmla="*/ 2 h 6"/>
                    <a:gd name="T2" fmla="*/ 3 w 20"/>
                    <a:gd name="T3" fmla="*/ 1 h 6"/>
                    <a:gd name="T4" fmla="*/ 3 w 20"/>
                    <a:gd name="T5" fmla="*/ 5 h 6"/>
                    <a:gd name="T6" fmla="*/ 17 w 20"/>
                    <a:gd name="T7" fmla="*/ 5 h 6"/>
                    <a:gd name="T8" fmla="*/ 17 w 20"/>
                    <a:gd name="T9" fmla="*/ 2 h 6"/>
                  </a:gdLst>
                  <a:ahLst/>
                  <a:cxnLst>
                    <a:cxn ang="0">
                      <a:pos x="T0" y="T1"/>
                    </a:cxn>
                    <a:cxn ang="0">
                      <a:pos x="T2" y="T3"/>
                    </a:cxn>
                    <a:cxn ang="0">
                      <a:pos x="T4" y="T5"/>
                    </a:cxn>
                    <a:cxn ang="0">
                      <a:pos x="T6" y="T7"/>
                    </a:cxn>
                    <a:cxn ang="0">
                      <a:pos x="T8" y="T9"/>
                    </a:cxn>
                  </a:cxnLst>
                  <a:rect l="0" t="0" r="r" b="b"/>
                  <a:pathLst>
                    <a:path w="20" h="6">
                      <a:moveTo>
                        <a:pt x="17" y="2"/>
                      </a:moveTo>
                      <a:cubicBezTo>
                        <a:pt x="12" y="2"/>
                        <a:pt x="8" y="2"/>
                        <a:pt x="3" y="1"/>
                      </a:cubicBezTo>
                      <a:cubicBezTo>
                        <a:pt x="1" y="0"/>
                        <a:pt x="0" y="4"/>
                        <a:pt x="3" y="5"/>
                      </a:cubicBezTo>
                      <a:cubicBezTo>
                        <a:pt x="8" y="6"/>
                        <a:pt x="12" y="6"/>
                        <a:pt x="17" y="5"/>
                      </a:cubicBezTo>
                      <a:cubicBezTo>
                        <a:pt x="20" y="5"/>
                        <a:pt x="19" y="2"/>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1" name="Freeform: Shape 11530"/>
                <p:cNvSpPr/>
                <p:nvPr/>
              </p:nvSpPr>
              <p:spPr bwMode="auto">
                <a:xfrm>
                  <a:off x="5328" y="3515"/>
                  <a:ext cx="30" cy="7"/>
                </a:xfrm>
                <a:custGeom>
                  <a:avLst/>
                  <a:gdLst>
                    <a:gd name="T0" fmla="*/ 17 w 20"/>
                    <a:gd name="T1" fmla="*/ 1 h 5"/>
                    <a:gd name="T2" fmla="*/ 3 w 20"/>
                    <a:gd name="T3" fmla="*/ 0 h 5"/>
                    <a:gd name="T4" fmla="*/ 3 w 20"/>
                    <a:gd name="T5" fmla="*/ 4 h 5"/>
                    <a:gd name="T6" fmla="*/ 17 w 20"/>
                    <a:gd name="T7" fmla="*/ 4 h 5"/>
                    <a:gd name="T8" fmla="*/ 17 w 20"/>
                    <a:gd name="T9" fmla="*/ 1 h 5"/>
                  </a:gdLst>
                  <a:ahLst/>
                  <a:cxnLst>
                    <a:cxn ang="0">
                      <a:pos x="T0" y="T1"/>
                    </a:cxn>
                    <a:cxn ang="0">
                      <a:pos x="T2" y="T3"/>
                    </a:cxn>
                    <a:cxn ang="0">
                      <a:pos x="T4" y="T5"/>
                    </a:cxn>
                    <a:cxn ang="0">
                      <a:pos x="T6" y="T7"/>
                    </a:cxn>
                    <a:cxn ang="0">
                      <a:pos x="T8" y="T9"/>
                    </a:cxn>
                  </a:cxnLst>
                  <a:rect l="0" t="0" r="r" b="b"/>
                  <a:pathLst>
                    <a:path w="20" h="5">
                      <a:moveTo>
                        <a:pt x="17" y="1"/>
                      </a:moveTo>
                      <a:cubicBezTo>
                        <a:pt x="13" y="0"/>
                        <a:pt x="8" y="0"/>
                        <a:pt x="3" y="0"/>
                      </a:cubicBezTo>
                      <a:cubicBezTo>
                        <a:pt x="0" y="0"/>
                        <a:pt x="1" y="4"/>
                        <a:pt x="3" y="4"/>
                      </a:cubicBezTo>
                      <a:cubicBezTo>
                        <a:pt x="8" y="3"/>
                        <a:pt x="12" y="3"/>
                        <a:pt x="17" y="4"/>
                      </a:cubicBezTo>
                      <a:cubicBezTo>
                        <a:pt x="19" y="5"/>
                        <a:pt x="20" y="1"/>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2" name="Freeform: Shape 11531"/>
                <p:cNvSpPr/>
                <p:nvPr/>
              </p:nvSpPr>
              <p:spPr bwMode="auto">
                <a:xfrm>
                  <a:off x="5362" y="3524"/>
                  <a:ext cx="31" cy="10"/>
                </a:xfrm>
                <a:custGeom>
                  <a:avLst/>
                  <a:gdLst>
                    <a:gd name="T0" fmla="*/ 19 w 21"/>
                    <a:gd name="T1" fmla="*/ 3 h 7"/>
                    <a:gd name="T2" fmla="*/ 3 w 21"/>
                    <a:gd name="T3" fmla="*/ 1 h 7"/>
                    <a:gd name="T4" fmla="*/ 2 w 21"/>
                    <a:gd name="T5" fmla="*/ 5 h 7"/>
                    <a:gd name="T6" fmla="*/ 18 w 21"/>
                    <a:gd name="T7" fmla="*/ 6 h 7"/>
                    <a:gd name="T8" fmla="*/ 19 w 21"/>
                    <a:gd name="T9" fmla="*/ 3 h 7"/>
                  </a:gdLst>
                  <a:ahLst/>
                  <a:cxnLst>
                    <a:cxn ang="0">
                      <a:pos x="T0" y="T1"/>
                    </a:cxn>
                    <a:cxn ang="0">
                      <a:pos x="T2" y="T3"/>
                    </a:cxn>
                    <a:cxn ang="0">
                      <a:pos x="T4" y="T5"/>
                    </a:cxn>
                    <a:cxn ang="0">
                      <a:pos x="T6" y="T7"/>
                    </a:cxn>
                    <a:cxn ang="0">
                      <a:pos x="T8" y="T9"/>
                    </a:cxn>
                  </a:cxnLst>
                  <a:rect l="0" t="0" r="r" b="b"/>
                  <a:pathLst>
                    <a:path w="21" h="7">
                      <a:moveTo>
                        <a:pt x="19" y="3"/>
                      </a:moveTo>
                      <a:cubicBezTo>
                        <a:pt x="13" y="2"/>
                        <a:pt x="8" y="2"/>
                        <a:pt x="3" y="1"/>
                      </a:cubicBezTo>
                      <a:cubicBezTo>
                        <a:pt x="0" y="0"/>
                        <a:pt x="0" y="4"/>
                        <a:pt x="2" y="5"/>
                      </a:cubicBezTo>
                      <a:cubicBezTo>
                        <a:pt x="7" y="6"/>
                        <a:pt x="13" y="6"/>
                        <a:pt x="18" y="6"/>
                      </a:cubicBezTo>
                      <a:cubicBezTo>
                        <a:pt x="21" y="7"/>
                        <a:pt x="21" y="3"/>
                        <a:pt x="1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3" name="Freeform: Shape 11532"/>
                <p:cNvSpPr/>
                <p:nvPr/>
              </p:nvSpPr>
              <p:spPr bwMode="auto">
                <a:xfrm>
                  <a:off x="5414" y="3527"/>
                  <a:ext cx="22" cy="10"/>
                </a:xfrm>
                <a:custGeom>
                  <a:avLst/>
                  <a:gdLst>
                    <a:gd name="T0" fmla="*/ 12 w 15"/>
                    <a:gd name="T1" fmla="*/ 1 h 7"/>
                    <a:gd name="T2" fmla="*/ 2 w 15"/>
                    <a:gd name="T3" fmla="*/ 3 h 7"/>
                    <a:gd name="T4" fmla="*/ 3 w 15"/>
                    <a:gd name="T5" fmla="*/ 6 h 7"/>
                    <a:gd name="T6" fmla="*/ 13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5" y="2"/>
                        <a:pt x="2" y="3"/>
                      </a:cubicBezTo>
                      <a:cubicBezTo>
                        <a:pt x="0" y="4"/>
                        <a:pt x="1" y="7"/>
                        <a:pt x="3" y="6"/>
                      </a:cubicBezTo>
                      <a:cubicBezTo>
                        <a:pt x="6" y="5"/>
                        <a:pt x="10" y="5"/>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4" name="Freeform: Shape 11533"/>
                <p:cNvSpPr/>
                <p:nvPr/>
              </p:nvSpPr>
              <p:spPr bwMode="auto">
                <a:xfrm>
                  <a:off x="5396" y="3506"/>
                  <a:ext cx="24" cy="7"/>
                </a:xfrm>
                <a:custGeom>
                  <a:avLst/>
                  <a:gdLst>
                    <a:gd name="T0" fmla="*/ 13 w 16"/>
                    <a:gd name="T1" fmla="*/ 1 h 5"/>
                    <a:gd name="T2" fmla="*/ 3 w 16"/>
                    <a:gd name="T3" fmla="*/ 1 h 5"/>
                    <a:gd name="T4" fmla="*/ 2 w 16"/>
                    <a:gd name="T5" fmla="*/ 5 h 5"/>
                    <a:gd name="T6" fmla="*/ 14 w 16"/>
                    <a:gd name="T7" fmla="*/ 4 h 5"/>
                    <a:gd name="T8" fmla="*/ 13 w 16"/>
                    <a:gd name="T9" fmla="*/ 1 h 5"/>
                  </a:gdLst>
                  <a:ahLst/>
                  <a:cxnLst>
                    <a:cxn ang="0">
                      <a:pos x="T0" y="T1"/>
                    </a:cxn>
                    <a:cxn ang="0">
                      <a:pos x="T2" y="T3"/>
                    </a:cxn>
                    <a:cxn ang="0">
                      <a:pos x="T4" y="T5"/>
                    </a:cxn>
                    <a:cxn ang="0">
                      <a:pos x="T6" y="T7"/>
                    </a:cxn>
                    <a:cxn ang="0">
                      <a:pos x="T8" y="T9"/>
                    </a:cxn>
                  </a:cxnLst>
                  <a:rect l="0" t="0" r="r" b="b"/>
                  <a:pathLst>
                    <a:path w="16" h="5">
                      <a:moveTo>
                        <a:pt x="13" y="1"/>
                      </a:moveTo>
                      <a:cubicBezTo>
                        <a:pt x="10" y="1"/>
                        <a:pt x="6" y="1"/>
                        <a:pt x="3" y="1"/>
                      </a:cubicBezTo>
                      <a:cubicBezTo>
                        <a:pt x="1" y="1"/>
                        <a:pt x="0" y="5"/>
                        <a:pt x="2" y="5"/>
                      </a:cubicBezTo>
                      <a:cubicBezTo>
                        <a:pt x="6" y="5"/>
                        <a:pt x="10" y="5"/>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5" name="Freeform: Shape 11534"/>
                <p:cNvSpPr/>
                <p:nvPr/>
              </p:nvSpPr>
              <p:spPr bwMode="auto">
                <a:xfrm>
                  <a:off x="5380" y="3478"/>
                  <a:ext cx="27" cy="12"/>
                </a:xfrm>
                <a:custGeom>
                  <a:avLst/>
                  <a:gdLst>
                    <a:gd name="T0" fmla="*/ 14 w 18"/>
                    <a:gd name="T1" fmla="*/ 3 h 8"/>
                    <a:gd name="T2" fmla="*/ 5 w 18"/>
                    <a:gd name="T3" fmla="*/ 1 h 8"/>
                    <a:gd name="T4" fmla="*/ 2 w 18"/>
                    <a:gd name="T5" fmla="*/ 4 h 8"/>
                    <a:gd name="T6" fmla="*/ 16 w 18"/>
                    <a:gd name="T7" fmla="*/ 7 h 8"/>
                    <a:gd name="T8" fmla="*/ 14 w 18"/>
                    <a:gd name="T9" fmla="*/ 3 h 8"/>
                  </a:gdLst>
                  <a:ahLst/>
                  <a:cxnLst>
                    <a:cxn ang="0">
                      <a:pos x="T0" y="T1"/>
                    </a:cxn>
                    <a:cxn ang="0">
                      <a:pos x="T2" y="T3"/>
                    </a:cxn>
                    <a:cxn ang="0">
                      <a:pos x="T4" y="T5"/>
                    </a:cxn>
                    <a:cxn ang="0">
                      <a:pos x="T6" y="T7"/>
                    </a:cxn>
                    <a:cxn ang="0">
                      <a:pos x="T8" y="T9"/>
                    </a:cxn>
                  </a:cxnLst>
                  <a:rect l="0" t="0" r="r" b="b"/>
                  <a:pathLst>
                    <a:path w="18" h="8">
                      <a:moveTo>
                        <a:pt x="14" y="3"/>
                      </a:moveTo>
                      <a:cubicBezTo>
                        <a:pt x="11" y="4"/>
                        <a:pt x="8" y="4"/>
                        <a:pt x="5" y="1"/>
                      </a:cubicBezTo>
                      <a:cubicBezTo>
                        <a:pt x="3" y="0"/>
                        <a:pt x="0" y="3"/>
                        <a:pt x="2" y="4"/>
                      </a:cubicBezTo>
                      <a:cubicBezTo>
                        <a:pt x="7" y="7"/>
                        <a:pt x="11" y="8"/>
                        <a:pt x="16" y="7"/>
                      </a:cubicBezTo>
                      <a:cubicBezTo>
                        <a:pt x="18" y="6"/>
                        <a:pt x="17" y="2"/>
                        <a:pt x="14"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6" name="Freeform: Shape 11535"/>
                <p:cNvSpPr/>
                <p:nvPr/>
              </p:nvSpPr>
              <p:spPr bwMode="auto">
                <a:xfrm>
                  <a:off x="5410" y="3463"/>
                  <a:ext cx="22" cy="8"/>
                </a:xfrm>
                <a:custGeom>
                  <a:avLst/>
                  <a:gdLst>
                    <a:gd name="T0" fmla="*/ 11 w 15"/>
                    <a:gd name="T1" fmla="*/ 1 h 5"/>
                    <a:gd name="T2" fmla="*/ 3 w 15"/>
                    <a:gd name="T3" fmla="*/ 1 h 5"/>
                    <a:gd name="T4" fmla="*/ 2 w 15"/>
                    <a:gd name="T5" fmla="*/ 5 h 5"/>
                    <a:gd name="T6" fmla="*/ 12 w 15"/>
                    <a:gd name="T7" fmla="*/ 4 h 5"/>
                    <a:gd name="T8" fmla="*/ 11 w 15"/>
                    <a:gd name="T9" fmla="*/ 1 h 5"/>
                  </a:gdLst>
                  <a:ahLst/>
                  <a:cxnLst>
                    <a:cxn ang="0">
                      <a:pos x="T0" y="T1"/>
                    </a:cxn>
                    <a:cxn ang="0">
                      <a:pos x="T2" y="T3"/>
                    </a:cxn>
                    <a:cxn ang="0">
                      <a:pos x="T4" y="T5"/>
                    </a:cxn>
                    <a:cxn ang="0">
                      <a:pos x="T6" y="T7"/>
                    </a:cxn>
                    <a:cxn ang="0">
                      <a:pos x="T8" y="T9"/>
                    </a:cxn>
                  </a:cxnLst>
                  <a:rect l="0" t="0" r="r" b="b"/>
                  <a:pathLst>
                    <a:path w="15" h="5">
                      <a:moveTo>
                        <a:pt x="11" y="1"/>
                      </a:moveTo>
                      <a:cubicBezTo>
                        <a:pt x="9" y="2"/>
                        <a:pt x="6" y="1"/>
                        <a:pt x="3" y="1"/>
                      </a:cubicBezTo>
                      <a:cubicBezTo>
                        <a:pt x="1" y="1"/>
                        <a:pt x="0" y="4"/>
                        <a:pt x="2" y="5"/>
                      </a:cubicBezTo>
                      <a:cubicBezTo>
                        <a:pt x="6" y="5"/>
                        <a:pt x="9" y="5"/>
                        <a:pt x="12"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7" name="Freeform: Shape 11536"/>
                <p:cNvSpPr/>
                <p:nvPr/>
              </p:nvSpPr>
              <p:spPr bwMode="auto">
                <a:xfrm>
                  <a:off x="5392" y="3444"/>
                  <a:ext cx="23" cy="9"/>
                </a:xfrm>
                <a:custGeom>
                  <a:avLst/>
                  <a:gdLst>
                    <a:gd name="T0" fmla="*/ 13 w 16"/>
                    <a:gd name="T1" fmla="*/ 1 h 6"/>
                    <a:gd name="T2" fmla="*/ 2 w 16"/>
                    <a:gd name="T3" fmla="*/ 2 h 6"/>
                    <a:gd name="T4" fmla="*/ 3 w 16"/>
                    <a:gd name="T5" fmla="*/ 5 h 6"/>
                    <a:gd name="T6" fmla="*/ 13 w 16"/>
                    <a:gd name="T7" fmla="*/ 4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0"/>
                        <a:pt x="6" y="0"/>
                        <a:pt x="2" y="2"/>
                      </a:cubicBezTo>
                      <a:cubicBezTo>
                        <a:pt x="0" y="2"/>
                        <a:pt x="1" y="6"/>
                        <a:pt x="3" y="5"/>
                      </a:cubicBezTo>
                      <a:cubicBezTo>
                        <a:pt x="6" y="4"/>
                        <a:pt x="10" y="4"/>
                        <a:pt x="13" y="4"/>
                      </a:cubicBezTo>
                      <a:cubicBezTo>
                        <a:pt x="15" y="5"/>
                        <a:pt x="16"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8" name="Freeform: Shape 11537"/>
                <p:cNvSpPr/>
                <p:nvPr/>
              </p:nvSpPr>
              <p:spPr bwMode="auto">
                <a:xfrm>
                  <a:off x="5413" y="3434"/>
                  <a:ext cx="28" cy="6"/>
                </a:xfrm>
                <a:custGeom>
                  <a:avLst/>
                  <a:gdLst>
                    <a:gd name="T0" fmla="*/ 16 w 19"/>
                    <a:gd name="T1" fmla="*/ 0 h 4"/>
                    <a:gd name="T2" fmla="*/ 2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1" y="0"/>
                        <a:pt x="7" y="0"/>
                        <a:pt x="2" y="0"/>
                      </a:cubicBezTo>
                      <a:cubicBezTo>
                        <a:pt x="0" y="0"/>
                        <a:pt x="0" y="4"/>
                        <a:pt x="3" y="4"/>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9" name="Freeform: Shape 11538"/>
                <p:cNvSpPr/>
                <p:nvPr/>
              </p:nvSpPr>
              <p:spPr bwMode="auto">
                <a:xfrm>
                  <a:off x="5417" y="3407"/>
                  <a:ext cx="24" cy="12"/>
                </a:xfrm>
                <a:custGeom>
                  <a:avLst/>
                  <a:gdLst>
                    <a:gd name="T0" fmla="*/ 12 w 16"/>
                    <a:gd name="T1" fmla="*/ 1 h 8"/>
                    <a:gd name="T2" fmla="*/ 2 w 16"/>
                    <a:gd name="T3" fmla="*/ 3 h 8"/>
                    <a:gd name="T4" fmla="*/ 4 w 16"/>
                    <a:gd name="T5" fmla="*/ 7 h 8"/>
                    <a:gd name="T6" fmla="*/ 14 w 16"/>
                    <a:gd name="T7" fmla="*/ 5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2"/>
                        <a:pt x="6" y="2"/>
                        <a:pt x="2" y="3"/>
                      </a:cubicBezTo>
                      <a:cubicBezTo>
                        <a:pt x="0" y="4"/>
                        <a:pt x="1" y="8"/>
                        <a:pt x="4" y="7"/>
                      </a:cubicBezTo>
                      <a:cubicBezTo>
                        <a:pt x="7" y="6"/>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0" name="Freeform: Shape 11539"/>
                <p:cNvSpPr/>
                <p:nvPr/>
              </p:nvSpPr>
              <p:spPr bwMode="auto">
                <a:xfrm>
                  <a:off x="5424" y="3385"/>
                  <a:ext cx="28" cy="9"/>
                </a:xfrm>
                <a:custGeom>
                  <a:avLst/>
                  <a:gdLst>
                    <a:gd name="T0" fmla="*/ 15 w 19"/>
                    <a:gd name="T1" fmla="*/ 1 h 6"/>
                    <a:gd name="T2" fmla="*/ 3 w 19"/>
                    <a:gd name="T3" fmla="*/ 3 h 6"/>
                    <a:gd name="T4" fmla="*/ 3 w 19"/>
                    <a:gd name="T5" fmla="*/ 6 h 6"/>
                    <a:gd name="T6" fmla="*/ 17 w 19"/>
                    <a:gd name="T7" fmla="*/ 5 h 6"/>
                    <a:gd name="T8" fmla="*/ 15 w 19"/>
                    <a:gd name="T9" fmla="*/ 1 h 6"/>
                  </a:gdLst>
                  <a:ahLst/>
                  <a:cxnLst>
                    <a:cxn ang="0">
                      <a:pos x="T0" y="T1"/>
                    </a:cxn>
                    <a:cxn ang="0">
                      <a:pos x="T2" y="T3"/>
                    </a:cxn>
                    <a:cxn ang="0">
                      <a:pos x="T4" y="T5"/>
                    </a:cxn>
                    <a:cxn ang="0">
                      <a:pos x="T6" y="T7"/>
                    </a:cxn>
                    <a:cxn ang="0">
                      <a:pos x="T8" y="T9"/>
                    </a:cxn>
                  </a:cxnLst>
                  <a:rect l="0" t="0" r="r" b="b"/>
                  <a:pathLst>
                    <a:path w="19" h="6">
                      <a:moveTo>
                        <a:pt x="15" y="1"/>
                      </a:moveTo>
                      <a:cubicBezTo>
                        <a:pt x="11" y="2"/>
                        <a:pt x="7" y="3"/>
                        <a:pt x="3" y="3"/>
                      </a:cubicBezTo>
                      <a:cubicBezTo>
                        <a:pt x="0" y="3"/>
                        <a:pt x="1" y="6"/>
                        <a:pt x="3" y="6"/>
                      </a:cubicBezTo>
                      <a:cubicBezTo>
                        <a:pt x="8" y="6"/>
                        <a:pt x="12" y="6"/>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1" name="Freeform: Shape 11540"/>
                <p:cNvSpPr/>
                <p:nvPr/>
              </p:nvSpPr>
              <p:spPr bwMode="auto">
                <a:xfrm>
                  <a:off x="5429" y="3366"/>
                  <a:ext cx="37" cy="12"/>
                </a:xfrm>
                <a:custGeom>
                  <a:avLst/>
                  <a:gdLst>
                    <a:gd name="T0" fmla="*/ 21 w 25"/>
                    <a:gd name="T1" fmla="*/ 2 h 8"/>
                    <a:gd name="T2" fmla="*/ 3 w 25"/>
                    <a:gd name="T3" fmla="*/ 4 h 8"/>
                    <a:gd name="T4" fmla="*/ 3 w 25"/>
                    <a:gd name="T5" fmla="*/ 7 h 8"/>
                    <a:gd name="T6" fmla="*/ 23 w 25"/>
                    <a:gd name="T7" fmla="*/ 5 h 8"/>
                    <a:gd name="T8" fmla="*/ 21 w 25"/>
                    <a:gd name="T9" fmla="*/ 2 h 8"/>
                  </a:gdLst>
                  <a:ahLst/>
                  <a:cxnLst>
                    <a:cxn ang="0">
                      <a:pos x="T0" y="T1"/>
                    </a:cxn>
                    <a:cxn ang="0">
                      <a:pos x="T2" y="T3"/>
                    </a:cxn>
                    <a:cxn ang="0">
                      <a:pos x="T4" y="T5"/>
                    </a:cxn>
                    <a:cxn ang="0">
                      <a:pos x="T6" y="T7"/>
                    </a:cxn>
                    <a:cxn ang="0">
                      <a:pos x="T8" y="T9"/>
                    </a:cxn>
                  </a:cxnLst>
                  <a:rect l="0" t="0" r="r" b="b"/>
                  <a:pathLst>
                    <a:path w="25" h="8">
                      <a:moveTo>
                        <a:pt x="21" y="2"/>
                      </a:moveTo>
                      <a:cubicBezTo>
                        <a:pt x="15" y="5"/>
                        <a:pt x="10" y="4"/>
                        <a:pt x="3" y="4"/>
                      </a:cubicBezTo>
                      <a:cubicBezTo>
                        <a:pt x="1" y="4"/>
                        <a:pt x="0" y="7"/>
                        <a:pt x="3" y="7"/>
                      </a:cubicBezTo>
                      <a:cubicBezTo>
                        <a:pt x="10" y="8"/>
                        <a:pt x="17" y="8"/>
                        <a:pt x="23" y="5"/>
                      </a:cubicBezTo>
                      <a:cubicBezTo>
                        <a:pt x="25" y="4"/>
                        <a:pt x="23" y="0"/>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2" name="Freeform: Shape 11541"/>
                <p:cNvSpPr/>
                <p:nvPr/>
              </p:nvSpPr>
              <p:spPr bwMode="auto">
                <a:xfrm>
                  <a:off x="5451" y="3529"/>
                  <a:ext cx="37" cy="11"/>
                </a:xfrm>
                <a:custGeom>
                  <a:avLst/>
                  <a:gdLst>
                    <a:gd name="T0" fmla="*/ 21 w 25"/>
                    <a:gd name="T1" fmla="*/ 1 h 7"/>
                    <a:gd name="T2" fmla="*/ 4 w 25"/>
                    <a:gd name="T3" fmla="*/ 0 h 7"/>
                    <a:gd name="T4" fmla="*/ 3 w 25"/>
                    <a:gd name="T5" fmla="*/ 4 h 7"/>
                    <a:gd name="T6" fmla="*/ 23 w 25"/>
                    <a:gd name="T7" fmla="*/ 5 h 7"/>
                    <a:gd name="T8" fmla="*/ 21 w 25"/>
                    <a:gd name="T9" fmla="*/ 1 h 7"/>
                  </a:gdLst>
                  <a:ahLst/>
                  <a:cxnLst>
                    <a:cxn ang="0">
                      <a:pos x="T0" y="T1"/>
                    </a:cxn>
                    <a:cxn ang="0">
                      <a:pos x="T2" y="T3"/>
                    </a:cxn>
                    <a:cxn ang="0">
                      <a:pos x="T4" y="T5"/>
                    </a:cxn>
                    <a:cxn ang="0">
                      <a:pos x="T6" y="T7"/>
                    </a:cxn>
                    <a:cxn ang="0">
                      <a:pos x="T8" y="T9"/>
                    </a:cxn>
                  </a:cxnLst>
                  <a:rect l="0" t="0" r="r" b="b"/>
                  <a:pathLst>
                    <a:path w="25" h="7">
                      <a:moveTo>
                        <a:pt x="21" y="1"/>
                      </a:moveTo>
                      <a:cubicBezTo>
                        <a:pt x="16" y="3"/>
                        <a:pt x="9" y="3"/>
                        <a:pt x="4" y="0"/>
                      </a:cubicBezTo>
                      <a:cubicBezTo>
                        <a:pt x="2" y="0"/>
                        <a:pt x="0" y="3"/>
                        <a:pt x="3" y="4"/>
                      </a:cubicBezTo>
                      <a:cubicBezTo>
                        <a:pt x="9" y="6"/>
                        <a:pt x="17" y="7"/>
                        <a:pt x="23" y="5"/>
                      </a:cubicBezTo>
                      <a:cubicBezTo>
                        <a:pt x="25" y="4"/>
                        <a:pt x="24" y="0"/>
                        <a:pt x="2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3" name="Freeform: Shape 11542"/>
                <p:cNvSpPr/>
                <p:nvPr/>
              </p:nvSpPr>
              <p:spPr bwMode="auto">
                <a:xfrm>
                  <a:off x="5449" y="3509"/>
                  <a:ext cx="24" cy="9"/>
                </a:xfrm>
                <a:custGeom>
                  <a:avLst/>
                  <a:gdLst>
                    <a:gd name="T0" fmla="*/ 13 w 16"/>
                    <a:gd name="T1" fmla="*/ 2 h 6"/>
                    <a:gd name="T2" fmla="*/ 3 w 16"/>
                    <a:gd name="T3" fmla="*/ 1 h 6"/>
                    <a:gd name="T4" fmla="*/ 2 w 16"/>
                    <a:gd name="T5" fmla="*/ 5 h 6"/>
                    <a:gd name="T6" fmla="*/ 14 w 16"/>
                    <a:gd name="T7" fmla="*/ 5 h 6"/>
                    <a:gd name="T8" fmla="*/ 13 w 16"/>
                    <a:gd name="T9" fmla="*/ 2 h 6"/>
                  </a:gdLst>
                  <a:ahLst/>
                  <a:cxnLst>
                    <a:cxn ang="0">
                      <a:pos x="T0" y="T1"/>
                    </a:cxn>
                    <a:cxn ang="0">
                      <a:pos x="T2" y="T3"/>
                    </a:cxn>
                    <a:cxn ang="0">
                      <a:pos x="T4" y="T5"/>
                    </a:cxn>
                    <a:cxn ang="0">
                      <a:pos x="T6" y="T7"/>
                    </a:cxn>
                    <a:cxn ang="0">
                      <a:pos x="T8" y="T9"/>
                    </a:cxn>
                  </a:cxnLst>
                  <a:rect l="0" t="0" r="r" b="b"/>
                  <a:pathLst>
                    <a:path w="16" h="6">
                      <a:moveTo>
                        <a:pt x="13" y="2"/>
                      </a:moveTo>
                      <a:cubicBezTo>
                        <a:pt x="10" y="2"/>
                        <a:pt x="6" y="3"/>
                        <a:pt x="3" y="1"/>
                      </a:cubicBezTo>
                      <a:cubicBezTo>
                        <a:pt x="1" y="0"/>
                        <a:pt x="0" y="4"/>
                        <a:pt x="2" y="5"/>
                      </a:cubicBezTo>
                      <a:cubicBezTo>
                        <a:pt x="6" y="6"/>
                        <a:pt x="10" y="6"/>
                        <a:pt x="14" y="5"/>
                      </a:cubicBezTo>
                      <a:cubicBezTo>
                        <a:pt x="16" y="5"/>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4" name="Freeform: Shape 11543"/>
                <p:cNvSpPr/>
                <p:nvPr/>
              </p:nvSpPr>
              <p:spPr bwMode="auto">
                <a:xfrm>
                  <a:off x="5429" y="3485"/>
                  <a:ext cx="25" cy="11"/>
                </a:xfrm>
                <a:custGeom>
                  <a:avLst/>
                  <a:gdLst>
                    <a:gd name="T0" fmla="*/ 13 w 17"/>
                    <a:gd name="T1" fmla="*/ 2 h 7"/>
                    <a:gd name="T2" fmla="*/ 4 w 17"/>
                    <a:gd name="T3" fmla="*/ 1 h 7"/>
                    <a:gd name="T4" fmla="*/ 2 w 17"/>
                    <a:gd name="T5" fmla="*/ 4 h 7"/>
                    <a:gd name="T6" fmla="*/ 15 w 17"/>
                    <a:gd name="T7" fmla="*/ 5 h 7"/>
                    <a:gd name="T8" fmla="*/ 13 w 17"/>
                    <a:gd name="T9" fmla="*/ 2 h 7"/>
                  </a:gdLst>
                  <a:ahLst/>
                  <a:cxnLst>
                    <a:cxn ang="0">
                      <a:pos x="T0" y="T1"/>
                    </a:cxn>
                    <a:cxn ang="0">
                      <a:pos x="T2" y="T3"/>
                    </a:cxn>
                    <a:cxn ang="0">
                      <a:pos x="T4" y="T5"/>
                    </a:cxn>
                    <a:cxn ang="0">
                      <a:pos x="T6" y="T7"/>
                    </a:cxn>
                    <a:cxn ang="0">
                      <a:pos x="T8" y="T9"/>
                    </a:cxn>
                  </a:cxnLst>
                  <a:rect l="0" t="0" r="r" b="b"/>
                  <a:pathLst>
                    <a:path w="17" h="7">
                      <a:moveTo>
                        <a:pt x="13" y="2"/>
                      </a:moveTo>
                      <a:cubicBezTo>
                        <a:pt x="10" y="3"/>
                        <a:pt x="7" y="2"/>
                        <a:pt x="4" y="1"/>
                      </a:cubicBezTo>
                      <a:cubicBezTo>
                        <a:pt x="2" y="0"/>
                        <a:pt x="0" y="3"/>
                        <a:pt x="2" y="4"/>
                      </a:cubicBezTo>
                      <a:cubicBezTo>
                        <a:pt x="6" y="6"/>
                        <a:pt x="10" y="7"/>
                        <a:pt x="15" y="5"/>
                      </a:cubicBezTo>
                      <a:cubicBezTo>
                        <a:pt x="17" y="4"/>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5" name="Freeform: Shape 11544"/>
                <p:cNvSpPr/>
                <p:nvPr/>
              </p:nvSpPr>
              <p:spPr bwMode="auto">
                <a:xfrm>
                  <a:off x="5463" y="3466"/>
                  <a:ext cx="25" cy="12"/>
                </a:xfrm>
                <a:custGeom>
                  <a:avLst/>
                  <a:gdLst>
                    <a:gd name="T0" fmla="*/ 14 w 17"/>
                    <a:gd name="T1" fmla="*/ 4 h 8"/>
                    <a:gd name="T2" fmla="*/ 3 w 17"/>
                    <a:gd name="T3" fmla="*/ 1 h 8"/>
                    <a:gd name="T4" fmla="*/ 2 w 17"/>
                    <a:gd name="T5" fmla="*/ 4 h 8"/>
                    <a:gd name="T6" fmla="*/ 15 w 17"/>
                    <a:gd name="T7" fmla="*/ 8 h 8"/>
                    <a:gd name="T8" fmla="*/ 14 w 17"/>
                    <a:gd name="T9" fmla="*/ 4 h 8"/>
                  </a:gdLst>
                  <a:ahLst/>
                  <a:cxnLst>
                    <a:cxn ang="0">
                      <a:pos x="T0" y="T1"/>
                    </a:cxn>
                    <a:cxn ang="0">
                      <a:pos x="T2" y="T3"/>
                    </a:cxn>
                    <a:cxn ang="0">
                      <a:pos x="T4" y="T5"/>
                    </a:cxn>
                    <a:cxn ang="0">
                      <a:pos x="T6" y="T7"/>
                    </a:cxn>
                    <a:cxn ang="0">
                      <a:pos x="T8" y="T9"/>
                    </a:cxn>
                  </a:cxnLst>
                  <a:rect l="0" t="0" r="r" b="b"/>
                  <a:pathLst>
                    <a:path w="17" h="8">
                      <a:moveTo>
                        <a:pt x="14" y="4"/>
                      </a:moveTo>
                      <a:cubicBezTo>
                        <a:pt x="11" y="4"/>
                        <a:pt x="7" y="3"/>
                        <a:pt x="3" y="1"/>
                      </a:cubicBezTo>
                      <a:cubicBezTo>
                        <a:pt x="1" y="0"/>
                        <a:pt x="0" y="3"/>
                        <a:pt x="2" y="4"/>
                      </a:cubicBezTo>
                      <a:cubicBezTo>
                        <a:pt x="6" y="6"/>
                        <a:pt x="10" y="8"/>
                        <a:pt x="15" y="8"/>
                      </a:cubicBezTo>
                      <a:cubicBezTo>
                        <a:pt x="17" y="8"/>
                        <a:pt x="17" y="4"/>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6" name="Freeform: Shape 11545"/>
                <p:cNvSpPr/>
                <p:nvPr/>
              </p:nvSpPr>
              <p:spPr bwMode="auto">
                <a:xfrm>
                  <a:off x="5455" y="3441"/>
                  <a:ext cx="31" cy="9"/>
                </a:xfrm>
                <a:custGeom>
                  <a:avLst/>
                  <a:gdLst>
                    <a:gd name="T0" fmla="*/ 17 w 21"/>
                    <a:gd name="T1" fmla="*/ 0 h 6"/>
                    <a:gd name="T2" fmla="*/ 3 w 21"/>
                    <a:gd name="T3" fmla="*/ 1 h 6"/>
                    <a:gd name="T4" fmla="*/ 3 w 21"/>
                    <a:gd name="T5" fmla="*/ 5 h 6"/>
                    <a:gd name="T6" fmla="*/ 19 w 21"/>
                    <a:gd name="T7" fmla="*/ 4 h 6"/>
                    <a:gd name="T8" fmla="*/ 17 w 21"/>
                    <a:gd name="T9" fmla="*/ 0 h 6"/>
                  </a:gdLst>
                  <a:ahLst/>
                  <a:cxnLst>
                    <a:cxn ang="0">
                      <a:pos x="T0" y="T1"/>
                    </a:cxn>
                    <a:cxn ang="0">
                      <a:pos x="T2" y="T3"/>
                    </a:cxn>
                    <a:cxn ang="0">
                      <a:pos x="T4" y="T5"/>
                    </a:cxn>
                    <a:cxn ang="0">
                      <a:pos x="T6" y="T7"/>
                    </a:cxn>
                    <a:cxn ang="0">
                      <a:pos x="T8" y="T9"/>
                    </a:cxn>
                  </a:cxnLst>
                  <a:rect l="0" t="0" r="r" b="b"/>
                  <a:pathLst>
                    <a:path w="21" h="6">
                      <a:moveTo>
                        <a:pt x="17" y="0"/>
                      </a:moveTo>
                      <a:cubicBezTo>
                        <a:pt x="13" y="2"/>
                        <a:pt x="8" y="2"/>
                        <a:pt x="3" y="1"/>
                      </a:cubicBezTo>
                      <a:cubicBezTo>
                        <a:pt x="1" y="1"/>
                        <a:pt x="0" y="4"/>
                        <a:pt x="3" y="5"/>
                      </a:cubicBezTo>
                      <a:cubicBezTo>
                        <a:pt x="8" y="6"/>
                        <a:pt x="13" y="6"/>
                        <a:pt x="19" y="4"/>
                      </a:cubicBezTo>
                      <a:cubicBezTo>
                        <a:pt x="21" y="3"/>
                        <a:pt x="20"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7" name="Freeform: Shape 11546"/>
                <p:cNvSpPr/>
                <p:nvPr/>
              </p:nvSpPr>
              <p:spPr bwMode="auto">
                <a:xfrm>
                  <a:off x="5460" y="3410"/>
                  <a:ext cx="22" cy="9"/>
                </a:xfrm>
                <a:custGeom>
                  <a:avLst/>
                  <a:gdLst>
                    <a:gd name="T0" fmla="*/ 11 w 15"/>
                    <a:gd name="T1" fmla="*/ 1 h 6"/>
                    <a:gd name="T2" fmla="*/ 4 w 15"/>
                    <a:gd name="T3" fmla="*/ 1 h 6"/>
                    <a:gd name="T4" fmla="*/ 2 w 15"/>
                    <a:gd name="T5" fmla="*/ 5 h 6"/>
                    <a:gd name="T6" fmla="*/ 13 w 15"/>
                    <a:gd name="T7" fmla="*/ 5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3"/>
                        <a:pt x="4" y="1"/>
                      </a:cubicBezTo>
                      <a:cubicBezTo>
                        <a:pt x="2" y="0"/>
                        <a:pt x="0" y="4"/>
                        <a:pt x="2" y="5"/>
                      </a:cubicBezTo>
                      <a:cubicBezTo>
                        <a:pt x="6" y="6"/>
                        <a:pt x="9" y="6"/>
                        <a:pt x="13" y="5"/>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8" name="Freeform: Shape 11547"/>
                <p:cNvSpPr/>
                <p:nvPr/>
              </p:nvSpPr>
              <p:spPr bwMode="auto">
                <a:xfrm>
                  <a:off x="5501" y="3412"/>
                  <a:ext cx="19" cy="8"/>
                </a:xfrm>
                <a:custGeom>
                  <a:avLst/>
                  <a:gdLst>
                    <a:gd name="T0" fmla="*/ 10 w 13"/>
                    <a:gd name="T1" fmla="*/ 1 h 6"/>
                    <a:gd name="T2" fmla="*/ 4 w 13"/>
                    <a:gd name="T3" fmla="*/ 2 h 6"/>
                    <a:gd name="T4" fmla="*/ 3 w 13"/>
                    <a:gd name="T5" fmla="*/ 6 h 6"/>
                    <a:gd name="T6" fmla="*/ 11 w 13"/>
                    <a:gd name="T7" fmla="*/ 4 h 6"/>
                    <a:gd name="T8" fmla="*/ 10 w 13"/>
                    <a:gd name="T9" fmla="*/ 1 h 6"/>
                  </a:gdLst>
                  <a:ahLst/>
                  <a:cxnLst>
                    <a:cxn ang="0">
                      <a:pos x="T0" y="T1"/>
                    </a:cxn>
                    <a:cxn ang="0">
                      <a:pos x="T2" y="T3"/>
                    </a:cxn>
                    <a:cxn ang="0">
                      <a:pos x="T4" y="T5"/>
                    </a:cxn>
                    <a:cxn ang="0">
                      <a:pos x="T6" y="T7"/>
                    </a:cxn>
                    <a:cxn ang="0">
                      <a:pos x="T8" y="T9"/>
                    </a:cxn>
                  </a:cxnLst>
                  <a:rect l="0" t="0" r="r" b="b"/>
                  <a:pathLst>
                    <a:path w="13" h="6">
                      <a:moveTo>
                        <a:pt x="10" y="1"/>
                      </a:moveTo>
                      <a:cubicBezTo>
                        <a:pt x="8" y="2"/>
                        <a:pt x="6" y="2"/>
                        <a:pt x="4" y="2"/>
                      </a:cubicBezTo>
                      <a:cubicBezTo>
                        <a:pt x="1" y="2"/>
                        <a:pt x="0" y="6"/>
                        <a:pt x="3" y="6"/>
                      </a:cubicBezTo>
                      <a:cubicBezTo>
                        <a:pt x="6" y="6"/>
                        <a:pt x="8" y="6"/>
                        <a:pt x="11" y="4"/>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9" name="Freeform: Shape 11548"/>
                <p:cNvSpPr/>
                <p:nvPr/>
              </p:nvSpPr>
              <p:spPr bwMode="auto">
                <a:xfrm>
                  <a:off x="5470" y="3388"/>
                  <a:ext cx="21" cy="6"/>
                </a:xfrm>
                <a:custGeom>
                  <a:avLst/>
                  <a:gdLst>
                    <a:gd name="T0" fmla="*/ 12 w 14"/>
                    <a:gd name="T1" fmla="*/ 0 h 4"/>
                    <a:gd name="T2" fmla="*/ 3 w 14"/>
                    <a:gd name="T3" fmla="*/ 0 h 4"/>
                    <a:gd name="T4" fmla="*/ 2 w 14"/>
                    <a:gd name="T5" fmla="*/ 4 h 4"/>
                    <a:gd name="T6" fmla="*/ 11 w 14"/>
                    <a:gd name="T7" fmla="*/ 4 h 4"/>
                    <a:gd name="T8" fmla="*/ 12 w 14"/>
                    <a:gd name="T9" fmla="*/ 0 h 4"/>
                  </a:gdLst>
                  <a:ahLst/>
                  <a:cxnLst>
                    <a:cxn ang="0">
                      <a:pos x="T0" y="T1"/>
                    </a:cxn>
                    <a:cxn ang="0">
                      <a:pos x="T2" y="T3"/>
                    </a:cxn>
                    <a:cxn ang="0">
                      <a:pos x="T4" y="T5"/>
                    </a:cxn>
                    <a:cxn ang="0">
                      <a:pos x="T6" y="T7"/>
                    </a:cxn>
                    <a:cxn ang="0">
                      <a:pos x="T8" y="T9"/>
                    </a:cxn>
                  </a:cxnLst>
                  <a:rect l="0" t="0" r="r" b="b"/>
                  <a:pathLst>
                    <a:path w="14" h="4">
                      <a:moveTo>
                        <a:pt x="12" y="0"/>
                      </a:moveTo>
                      <a:cubicBezTo>
                        <a:pt x="9" y="0"/>
                        <a:pt x="6" y="0"/>
                        <a:pt x="3" y="0"/>
                      </a:cubicBezTo>
                      <a:cubicBezTo>
                        <a:pt x="0" y="0"/>
                        <a:pt x="0" y="4"/>
                        <a:pt x="2" y="4"/>
                      </a:cubicBezTo>
                      <a:cubicBezTo>
                        <a:pt x="5" y="4"/>
                        <a:pt x="8" y="3"/>
                        <a:pt x="11" y="4"/>
                      </a:cubicBezTo>
                      <a:cubicBezTo>
                        <a:pt x="13"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0" name="Freeform: Shape 11549"/>
                <p:cNvSpPr/>
                <p:nvPr/>
              </p:nvSpPr>
              <p:spPr bwMode="auto">
                <a:xfrm>
                  <a:off x="5507" y="3387"/>
                  <a:ext cx="22" cy="8"/>
                </a:xfrm>
                <a:custGeom>
                  <a:avLst/>
                  <a:gdLst>
                    <a:gd name="T0" fmla="*/ 12 w 15"/>
                    <a:gd name="T1" fmla="*/ 1 h 6"/>
                    <a:gd name="T2" fmla="*/ 4 w 15"/>
                    <a:gd name="T3" fmla="*/ 1 h 6"/>
                    <a:gd name="T4" fmla="*/ 2 w 15"/>
                    <a:gd name="T5" fmla="*/ 4 h 6"/>
                    <a:gd name="T6" fmla="*/ 13 w 15"/>
                    <a:gd name="T7" fmla="*/ 4 h 6"/>
                    <a:gd name="T8" fmla="*/ 12 w 15"/>
                    <a:gd name="T9" fmla="*/ 1 h 6"/>
                  </a:gdLst>
                  <a:ahLst/>
                  <a:cxnLst>
                    <a:cxn ang="0">
                      <a:pos x="T0" y="T1"/>
                    </a:cxn>
                    <a:cxn ang="0">
                      <a:pos x="T2" y="T3"/>
                    </a:cxn>
                    <a:cxn ang="0">
                      <a:pos x="T4" y="T5"/>
                    </a:cxn>
                    <a:cxn ang="0">
                      <a:pos x="T6" y="T7"/>
                    </a:cxn>
                    <a:cxn ang="0">
                      <a:pos x="T8" y="T9"/>
                    </a:cxn>
                  </a:cxnLst>
                  <a:rect l="0" t="0" r="r" b="b"/>
                  <a:pathLst>
                    <a:path w="15" h="6">
                      <a:moveTo>
                        <a:pt x="12" y="1"/>
                      </a:moveTo>
                      <a:cubicBezTo>
                        <a:pt x="9" y="2"/>
                        <a:pt x="7" y="2"/>
                        <a:pt x="4" y="1"/>
                      </a:cubicBezTo>
                      <a:cubicBezTo>
                        <a:pt x="2" y="0"/>
                        <a:pt x="0" y="3"/>
                        <a:pt x="2" y="4"/>
                      </a:cubicBezTo>
                      <a:cubicBezTo>
                        <a:pt x="6" y="6"/>
                        <a:pt x="9" y="5"/>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1" name="Freeform: Shape 11550"/>
                <p:cNvSpPr/>
                <p:nvPr/>
              </p:nvSpPr>
              <p:spPr bwMode="auto">
                <a:xfrm>
                  <a:off x="5485" y="3363"/>
                  <a:ext cx="26" cy="10"/>
                </a:xfrm>
                <a:custGeom>
                  <a:avLst/>
                  <a:gdLst>
                    <a:gd name="T0" fmla="*/ 15 w 18"/>
                    <a:gd name="T1" fmla="*/ 1 h 7"/>
                    <a:gd name="T2" fmla="*/ 3 w 18"/>
                    <a:gd name="T3" fmla="*/ 3 h 7"/>
                    <a:gd name="T4" fmla="*/ 2 w 18"/>
                    <a:gd name="T5" fmla="*/ 6 h 7"/>
                    <a:gd name="T6" fmla="*/ 16 w 18"/>
                    <a:gd name="T7" fmla="*/ 5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3"/>
                        <a:pt x="7" y="4"/>
                        <a:pt x="3" y="3"/>
                      </a:cubicBezTo>
                      <a:cubicBezTo>
                        <a:pt x="0" y="2"/>
                        <a:pt x="0" y="6"/>
                        <a:pt x="2" y="6"/>
                      </a:cubicBezTo>
                      <a:cubicBezTo>
                        <a:pt x="7" y="7"/>
                        <a:pt x="11"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2" name="Freeform: Shape 11551"/>
                <p:cNvSpPr/>
                <p:nvPr/>
              </p:nvSpPr>
              <p:spPr bwMode="auto">
                <a:xfrm>
                  <a:off x="5534" y="3354"/>
                  <a:ext cx="29" cy="9"/>
                </a:xfrm>
                <a:custGeom>
                  <a:avLst/>
                  <a:gdLst>
                    <a:gd name="T0" fmla="*/ 16 w 20"/>
                    <a:gd name="T1" fmla="*/ 0 h 6"/>
                    <a:gd name="T2" fmla="*/ 2 w 20"/>
                    <a:gd name="T3" fmla="*/ 3 h 6"/>
                    <a:gd name="T4" fmla="*/ 2 w 20"/>
                    <a:gd name="T5" fmla="*/ 6 h 6"/>
                    <a:gd name="T6" fmla="*/ 17 w 20"/>
                    <a:gd name="T7" fmla="*/ 4 h 6"/>
                    <a:gd name="T8" fmla="*/ 16 w 20"/>
                    <a:gd name="T9" fmla="*/ 0 h 6"/>
                  </a:gdLst>
                  <a:ahLst/>
                  <a:cxnLst>
                    <a:cxn ang="0">
                      <a:pos x="T0" y="T1"/>
                    </a:cxn>
                    <a:cxn ang="0">
                      <a:pos x="T2" y="T3"/>
                    </a:cxn>
                    <a:cxn ang="0">
                      <a:pos x="T4" y="T5"/>
                    </a:cxn>
                    <a:cxn ang="0">
                      <a:pos x="T6" y="T7"/>
                    </a:cxn>
                    <a:cxn ang="0">
                      <a:pos x="T8" y="T9"/>
                    </a:cxn>
                  </a:cxnLst>
                  <a:rect l="0" t="0" r="r" b="b"/>
                  <a:pathLst>
                    <a:path w="20" h="6">
                      <a:moveTo>
                        <a:pt x="16" y="0"/>
                      </a:moveTo>
                      <a:cubicBezTo>
                        <a:pt x="11" y="2"/>
                        <a:pt x="7" y="2"/>
                        <a:pt x="2" y="3"/>
                      </a:cubicBezTo>
                      <a:cubicBezTo>
                        <a:pt x="0" y="3"/>
                        <a:pt x="0" y="6"/>
                        <a:pt x="2" y="6"/>
                      </a:cubicBezTo>
                      <a:cubicBezTo>
                        <a:pt x="7" y="6"/>
                        <a:pt x="12" y="6"/>
                        <a:pt x="17" y="4"/>
                      </a:cubicBezTo>
                      <a:cubicBezTo>
                        <a:pt x="20" y="3"/>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3" name="Freeform: Shape 11552"/>
                <p:cNvSpPr/>
                <p:nvPr/>
              </p:nvSpPr>
              <p:spPr bwMode="auto">
                <a:xfrm>
                  <a:off x="5557" y="3372"/>
                  <a:ext cx="21" cy="10"/>
                </a:xfrm>
                <a:custGeom>
                  <a:avLst/>
                  <a:gdLst>
                    <a:gd name="T0" fmla="*/ 11 w 14"/>
                    <a:gd name="T1" fmla="*/ 1 h 7"/>
                    <a:gd name="T2" fmla="*/ 3 w 14"/>
                    <a:gd name="T3" fmla="*/ 3 h 7"/>
                    <a:gd name="T4" fmla="*/ 3 w 14"/>
                    <a:gd name="T5" fmla="*/ 7 h 7"/>
                    <a:gd name="T6" fmla="*/ 12 w 14"/>
                    <a:gd name="T7" fmla="*/ 5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1" y="3"/>
                        <a:pt x="0" y="6"/>
                        <a:pt x="3" y="7"/>
                      </a:cubicBezTo>
                      <a:cubicBezTo>
                        <a:pt x="6" y="7"/>
                        <a:pt x="9" y="6"/>
                        <a:pt x="12" y="5"/>
                      </a:cubicBezTo>
                      <a:cubicBezTo>
                        <a:pt x="14"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4" name="Freeform: Shape 11553"/>
                <p:cNvSpPr/>
                <p:nvPr/>
              </p:nvSpPr>
              <p:spPr bwMode="auto">
                <a:xfrm>
                  <a:off x="5579" y="3356"/>
                  <a:ext cx="33" cy="7"/>
                </a:xfrm>
                <a:custGeom>
                  <a:avLst/>
                  <a:gdLst>
                    <a:gd name="T0" fmla="*/ 20 w 22"/>
                    <a:gd name="T1" fmla="*/ 1 h 5"/>
                    <a:gd name="T2" fmla="*/ 3 w 22"/>
                    <a:gd name="T3" fmla="*/ 1 h 5"/>
                    <a:gd name="T4" fmla="*/ 3 w 22"/>
                    <a:gd name="T5" fmla="*/ 4 h 5"/>
                    <a:gd name="T6" fmla="*/ 19 w 22"/>
                    <a:gd name="T7" fmla="*/ 4 h 5"/>
                    <a:gd name="T8" fmla="*/ 20 w 22"/>
                    <a:gd name="T9" fmla="*/ 1 h 5"/>
                  </a:gdLst>
                  <a:ahLst/>
                  <a:cxnLst>
                    <a:cxn ang="0">
                      <a:pos x="T0" y="T1"/>
                    </a:cxn>
                    <a:cxn ang="0">
                      <a:pos x="T2" y="T3"/>
                    </a:cxn>
                    <a:cxn ang="0">
                      <a:pos x="T4" y="T5"/>
                    </a:cxn>
                    <a:cxn ang="0">
                      <a:pos x="T6" y="T7"/>
                    </a:cxn>
                    <a:cxn ang="0">
                      <a:pos x="T8" y="T9"/>
                    </a:cxn>
                  </a:cxnLst>
                  <a:rect l="0" t="0" r="r" b="b"/>
                  <a:pathLst>
                    <a:path w="22" h="5">
                      <a:moveTo>
                        <a:pt x="20" y="1"/>
                      </a:moveTo>
                      <a:cubicBezTo>
                        <a:pt x="14" y="0"/>
                        <a:pt x="9" y="0"/>
                        <a:pt x="3" y="1"/>
                      </a:cubicBezTo>
                      <a:cubicBezTo>
                        <a:pt x="0" y="1"/>
                        <a:pt x="1" y="5"/>
                        <a:pt x="3" y="4"/>
                      </a:cubicBezTo>
                      <a:cubicBezTo>
                        <a:pt x="9" y="4"/>
                        <a:pt x="14" y="4"/>
                        <a:pt x="19" y="4"/>
                      </a:cubicBezTo>
                      <a:cubicBezTo>
                        <a:pt x="22" y="4"/>
                        <a:pt x="22" y="1"/>
                        <a:pt x="2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5" name="Freeform: Shape 11554"/>
                <p:cNvSpPr/>
                <p:nvPr/>
              </p:nvSpPr>
              <p:spPr bwMode="auto">
                <a:xfrm>
                  <a:off x="5542" y="3401"/>
                  <a:ext cx="28" cy="6"/>
                </a:xfrm>
                <a:custGeom>
                  <a:avLst/>
                  <a:gdLst>
                    <a:gd name="T0" fmla="*/ 16 w 19"/>
                    <a:gd name="T1" fmla="*/ 0 h 4"/>
                    <a:gd name="T2" fmla="*/ 2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2" y="0"/>
                        <a:pt x="7" y="0"/>
                        <a:pt x="2" y="0"/>
                      </a:cubicBezTo>
                      <a:cubicBezTo>
                        <a:pt x="0" y="0"/>
                        <a:pt x="0" y="4"/>
                        <a:pt x="3" y="4"/>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6" name="Freeform: Shape 11555"/>
                <p:cNvSpPr/>
                <p:nvPr/>
              </p:nvSpPr>
              <p:spPr bwMode="auto">
                <a:xfrm>
                  <a:off x="5548" y="3428"/>
                  <a:ext cx="24" cy="7"/>
                </a:xfrm>
                <a:custGeom>
                  <a:avLst/>
                  <a:gdLst>
                    <a:gd name="T0" fmla="*/ 13 w 16"/>
                    <a:gd name="T1" fmla="*/ 0 h 5"/>
                    <a:gd name="T2" fmla="*/ 3 w 16"/>
                    <a:gd name="T3" fmla="*/ 1 h 5"/>
                    <a:gd name="T4" fmla="*/ 2 w 16"/>
                    <a:gd name="T5" fmla="*/ 5 h 5"/>
                    <a:gd name="T6" fmla="*/ 12 w 16"/>
                    <a:gd name="T7" fmla="*/ 4 h 5"/>
                    <a:gd name="T8" fmla="*/ 13 w 16"/>
                    <a:gd name="T9" fmla="*/ 0 h 5"/>
                  </a:gdLst>
                  <a:ahLst/>
                  <a:cxnLst>
                    <a:cxn ang="0">
                      <a:pos x="T0" y="T1"/>
                    </a:cxn>
                    <a:cxn ang="0">
                      <a:pos x="T2" y="T3"/>
                    </a:cxn>
                    <a:cxn ang="0">
                      <a:pos x="T4" y="T5"/>
                    </a:cxn>
                    <a:cxn ang="0">
                      <a:pos x="T6" y="T7"/>
                    </a:cxn>
                    <a:cxn ang="0">
                      <a:pos x="T8" y="T9"/>
                    </a:cxn>
                  </a:cxnLst>
                  <a:rect l="0" t="0" r="r" b="b"/>
                  <a:pathLst>
                    <a:path w="16" h="5">
                      <a:moveTo>
                        <a:pt x="13" y="0"/>
                      </a:moveTo>
                      <a:cubicBezTo>
                        <a:pt x="10" y="0"/>
                        <a:pt x="6" y="1"/>
                        <a:pt x="3" y="1"/>
                      </a:cubicBezTo>
                      <a:cubicBezTo>
                        <a:pt x="0" y="1"/>
                        <a:pt x="0" y="4"/>
                        <a:pt x="2" y="5"/>
                      </a:cubicBezTo>
                      <a:cubicBezTo>
                        <a:pt x="6" y="5"/>
                        <a:pt x="9" y="4"/>
                        <a:pt x="12" y="4"/>
                      </a:cubicBezTo>
                      <a:cubicBezTo>
                        <a:pt x="15" y="4"/>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7" name="Freeform: Shape 11556"/>
                <p:cNvSpPr/>
                <p:nvPr/>
              </p:nvSpPr>
              <p:spPr bwMode="auto">
                <a:xfrm>
                  <a:off x="5511" y="3446"/>
                  <a:ext cx="28" cy="11"/>
                </a:xfrm>
                <a:custGeom>
                  <a:avLst/>
                  <a:gdLst>
                    <a:gd name="T0" fmla="*/ 15 w 19"/>
                    <a:gd name="T1" fmla="*/ 3 h 8"/>
                    <a:gd name="T2" fmla="*/ 4 w 19"/>
                    <a:gd name="T3" fmla="*/ 1 h 8"/>
                    <a:gd name="T4" fmla="*/ 2 w 19"/>
                    <a:gd name="T5" fmla="*/ 5 h 8"/>
                    <a:gd name="T6" fmla="*/ 16 w 19"/>
                    <a:gd name="T7" fmla="*/ 6 h 8"/>
                    <a:gd name="T8" fmla="*/ 15 w 19"/>
                    <a:gd name="T9" fmla="*/ 3 h 8"/>
                  </a:gdLst>
                  <a:ahLst/>
                  <a:cxnLst>
                    <a:cxn ang="0">
                      <a:pos x="T0" y="T1"/>
                    </a:cxn>
                    <a:cxn ang="0">
                      <a:pos x="T2" y="T3"/>
                    </a:cxn>
                    <a:cxn ang="0">
                      <a:pos x="T4" y="T5"/>
                    </a:cxn>
                    <a:cxn ang="0">
                      <a:pos x="T6" y="T7"/>
                    </a:cxn>
                    <a:cxn ang="0">
                      <a:pos x="T8" y="T9"/>
                    </a:cxn>
                  </a:cxnLst>
                  <a:rect l="0" t="0" r="r" b="b"/>
                  <a:pathLst>
                    <a:path w="19" h="8">
                      <a:moveTo>
                        <a:pt x="15" y="3"/>
                      </a:moveTo>
                      <a:cubicBezTo>
                        <a:pt x="11" y="4"/>
                        <a:pt x="7" y="3"/>
                        <a:pt x="4" y="1"/>
                      </a:cubicBezTo>
                      <a:cubicBezTo>
                        <a:pt x="1" y="0"/>
                        <a:pt x="0" y="4"/>
                        <a:pt x="2" y="5"/>
                      </a:cubicBezTo>
                      <a:cubicBezTo>
                        <a:pt x="7" y="7"/>
                        <a:pt x="11" y="8"/>
                        <a:pt x="16" y="6"/>
                      </a:cubicBezTo>
                      <a:cubicBezTo>
                        <a:pt x="19" y="5"/>
                        <a:pt x="17" y="2"/>
                        <a:pt x="15"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8" name="Freeform: Shape 11557"/>
                <p:cNvSpPr/>
                <p:nvPr/>
              </p:nvSpPr>
              <p:spPr bwMode="auto">
                <a:xfrm>
                  <a:off x="5514" y="3479"/>
                  <a:ext cx="25" cy="8"/>
                </a:xfrm>
                <a:custGeom>
                  <a:avLst/>
                  <a:gdLst>
                    <a:gd name="T0" fmla="*/ 14 w 17"/>
                    <a:gd name="T1" fmla="*/ 1 h 5"/>
                    <a:gd name="T2" fmla="*/ 3 w 17"/>
                    <a:gd name="T3" fmla="*/ 0 h 5"/>
                    <a:gd name="T4" fmla="*/ 3 w 17"/>
                    <a:gd name="T5" fmla="*/ 4 h 5"/>
                    <a:gd name="T6" fmla="*/ 14 w 17"/>
                    <a:gd name="T7" fmla="*/ 4 h 5"/>
                    <a:gd name="T8" fmla="*/ 14 w 17"/>
                    <a:gd name="T9" fmla="*/ 1 h 5"/>
                  </a:gdLst>
                  <a:ahLst/>
                  <a:cxnLst>
                    <a:cxn ang="0">
                      <a:pos x="T0" y="T1"/>
                    </a:cxn>
                    <a:cxn ang="0">
                      <a:pos x="T2" y="T3"/>
                    </a:cxn>
                    <a:cxn ang="0">
                      <a:pos x="T4" y="T5"/>
                    </a:cxn>
                    <a:cxn ang="0">
                      <a:pos x="T6" y="T7"/>
                    </a:cxn>
                    <a:cxn ang="0">
                      <a:pos x="T8" y="T9"/>
                    </a:cxn>
                  </a:cxnLst>
                  <a:rect l="0" t="0" r="r" b="b"/>
                  <a:pathLst>
                    <a:path w="17" h="5">
                      <a:moveTo>
                        <a:pt x="14" y="1"/>
                      </a:moveTo>
                      <a:cubicBezTo>
                        <a:pt x="11" y="0"/>
                        <a:pt x="7" y="1"/>
                        <a:pt x="3" y="0"/>
                      </a:cubicBezTo>
                      <a:cubicBezTo>
                        <a:pt x="1" y="0"/>
                        <a:pt x="0" y="4"/>
                        <a:pt x="3" y="4"/>
                      </a:cubicBezTo>
                      <a:cubicBezTo>
                        <a:pt x="6" y="4"/>
                        <a:pt x="10" y="4"/>
                        <a:pt x="14" y="4"/>
                      </a:cubicBezTo>
                      <a:cubicBezTo>
                        <a:pt x="16" y="5"/>
                        <a:pt x="17"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9" name="Freeform: Shape 11558"/>
                <p:cNvSpPr/>
                <p:nvPr/>
              </p:nvSpPr>
              <p:spPr bwMode="auto">
                <a:xfrm>
                  <a:off x="5491" y="3499"/>
                  <a:ext cx="31" cy="10"/>
                </a:xfrm>
                <a:custGeom>
                  <a:avLst/>
                  <a:gdLst>
                    <a:gd name="T0" fmla="*/ 17 w 21"/>
                    <a:gd name="T1" fmla="*/ 1 h 7"/>
                    <a:gd name="T2" fmla="*/ 3 w 21"/>
                    <a:gd name="T3" fmla="*/ 1 h 7"/>
                    <a:gd name="T4" fmla="*/ 2 w 21"/>
                    <a:gd name="T5" fmla="*/ 5 h 7"/>
                    <a:gd name="T6" fmla="*/ 19 w 21"/>
                    <a:gd name="T7" fmla="*/ 5 h 7"/>
                    <a:gd name="T8" fmla="*/ 17 w 21"/>
                    <a:gd name="T9" fmla="*/ 1 h 7"/>
                  </a:gdLst>
                  <a:ahLst/>
                  <a:cxnLst>
                    <a:cxn ang="0">
                      <a:pos x="T0" y="T1"/>
                    </a:cxn>
                    <a:cxn ang="0">
                      <a:pos x="T2" y="T3"/>
                    </a:cxn>
                    <a:cxn ang="0">
                      <a:pos x="T4" y="T5"/>
                    </a:cxn>
                    <a:cxn ang="0">
                      <a:pos x="T6" y="T7"/>
                    </a:cxn>
                    <a:cxn ang="0">
                      <a:pos x="T8" y="T9"/>
                    </a:cxn>
                  </a:cxnLst>
                  <a:rect l="0" t="0" r="r" b="b"/>
                  <a:pathLst>
                    <a:path w="21" h="7">
                      <a:moveTo>
                        <a:pt x="17" y="1"/>
                      </a:moveTo>
                      <a:cubicBezTo>
                        <a:pt x="13" y="3"/>
                        <a:pt x="8" y="2"/>
                        <a:pt x="3" y="1"/>
                      </a:cubicBezTo>
                      <a:cubicBezTo>
                        <a:pt x="1" y="0"/>
                        <a:pt x="0" y="4"/>
                        <a:pt x="2" y="5"/>
                      </a:cubicBezTo>
                      <a:cubicBezTo>
                        <a:pt x="8" y="6"/>
                        <a:pt x="13" y="7"/>
                        <a:pt x="19" y="5"/>
                      </a:cubicBezTo>
                      <a:cubicBezTo>
                        <a:pt x="21" y="4"/>
                        <a:pt x="20" y="1"/>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0" name="Freeform: Shape 11559"/>
                <p:cNvSpPr/>
                <p:nvPr/>
              </p:nvSpPr>
              <p:spPr bwMode="auto">
                <a:xfrm>
                  <a:off x="5511" y="3516"/>
                  <a:ext cx="33" cy="9"/>
                </a:xfrm>
                <a:custGeom>
                  <a:avLst/>
                  <a:gdLst>
                    <a:gd name="T0" fmla="*/ 19 w 22"/>
                    <a:gd name="T1" fmla="*/ 1 h 6"/>
                    <a:gd name="T2" fmla="*/ 2 w 22"/>
                    <a:gd name="T3" fmla="*/ 2 h 6"/>
                    <a:gd name="T4" fmla="*/ 3 w 22"/>
                    <a:gd name="T5" fmla="*/ 6 h 6"/>
                    <a:gd name="T6" fmla="*/ 19 w 22"/>
                    <a:gd name="T7" fmla="*/ 4 h 6"/>
                    <a:gd name="T8" fmla="*/ 19 w 22"/>
                    <a:gd name="T9" fmla="*/ 1 h 6"/>
                  </a:gdLst>
                  <a:ahLst/>
                  <a:cxnLst>
                    <a:cxn ang="0">
                      <a:pos x="T0" y="T1"/>
                    </a:cxn>
                    <a:cxn ang="0">
                      <a:pos x="T2" y="T3"/>
                    </a:cxn>
                    <a:cxn ang="0">
                      <a:pos x="T4" y="T5"/>
                    </a:cxn>
                    <a:cxn ang="0">
                      <a:pos x="T6" y="T7"/>
                    </a:cxn>
                    <a:cxn ang="0">
                      <a:pos x="T8" y="T9"/>
                    </a:cxn>
                  </a:cxnLst>
                  <a:rect l="0" t="0" r="r" b="b"/>
                  <a:pathLst>
                    <a:path w="22" h="6">
                      <a:moveTo>
                        <a:pt x="19" y="1"/>
                      </a:moveTo>
                      <a:cubicBezTo>
                        <a:pt x="13" y="1"/>
                        <a:pt x="8" y="2"/>
                        <a:pt x="2" y="2"/>
                      </a:cubicBezTo>
                      <a:cubicBezTo>
                        <a:pt x="0" y="2"/>
                        <a:pt x="0" y="6"/>
                        <a:pt x="3" y="6"/>
                      </a:cubicBezTo>
                      <a:cubicBezTo>
                        <a:pt x="8" y="6"/>
                        <a:pt x="14" y="5"/>
                        <a:pt x="19" y="4"/>
                      </a:cubicBezTo>
                      <a:cubicBezTo>
                        <a:pt x="22" y="4"/>
                        <a:pt x="21"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1" name="Freeform: Shape 11560"/>
                <p:cNvSpPr/>
                <p:nvPr/>
              </p:nvSpPr>
              <p:spPr bwMode="auto">
                <a:xfrm>
                  <a:off x="5547" y="3528"/>
                  <a:ext cx="20" cy="9"/>
                </a:xfrm>
                <a:custGeom>
                  <a:avLst/>
                  <a:gdLst>
                    <a:gd name="T0" fmla="*/ 11 w 14"/>
                    <a:gd name="T1" fmla="*/ 0 h 6"/>
                    <a:gd name="T2" fmla="*/ 3 w 14"/>
                    <a:gd name="T3" fmla="*/ 2 h 6"/>
                    <a:gd name="T4" fmla="*/ 3 w 14"/>
                    <a:gd name="T5" fmla="*/ 6 h 6"/>
                    <a:gd name="T6" fmla="*/ 12 w 14"/>
                    <a:gd name="T7" fmla="*/ 4 h 6"/>
                    <a:gd name="T8" fmla="*/ 11 w 14"/>
                    <a:gd name="T9" fmla="*/ 0 h 6"/>
                  </a:gdLst>
                  <a:ahLst/>
                  <a:cxnLst>
                    <a:cxn ang="0">
                      <a:pos x="T0" y="T1"/>
                    </a:cxn>
                    <a:cxn ang="0">
                      <a:pos x="T2" y="T3"/>
                    </a:cxn>
                    <a:cxn ang="0">
                      <a:pos x="T4" y="T5"/>
                    </a:cxn>
                    <a:cxn ang="0">
                      <a:pos x="T6" y="T7"/>
                    </a:cxn>
                    <a:cxn ang="0">
                      <a:pos x="T8" y="T9"/>
                    </a:cxn>
                  </a:cxnLst>
                  <a:rect l="0" t="0" r="r" b="b"/>
                  <a:pathLst>
                    <a:path w="14" h="6">
                      <a:moveTo>
                        <a:pt x="11" y="0"/>
                      </a:moveTo>
                      <a:cubicBezTo>
                        <a:pt x="8" y="1"/>
                        <a:pt x="6" y="2"/>
                        <a:pt x="3" y="2"/>
                      </a:cubicBezTo>
                      <a:cubicBezTo>
                        <a:pt x="1" y="2"/>
                        <a:pt x="0" y="5"/>
                        <a:pt x="3" y="6"/>
                      </a:cubicBezTo>
                      <a:cubicBezTo>
                        <a:pt x="6" y="6"/>
                        <a:pt x="9" y="5"/>
                        <a:pt x="12" y="4"/>
                      </a:cubicBezTo>
                      <a:cubicBezTo>
                        <a:pt x="14" y="3"/>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2" name="Freeform: Shape 11561"/>
                <p:cNvSpPr/>
                <p:nvPr/>
              </p:nvSpPr>
              <p:spPr bwMode="auto">
                <a:xfrm>
                  <a:off x="5553" y="3504"/>
                  <a:ext cx="29" cy="9"/>
                </a:xfrm>
                <a:custGeom>
                  <a:avLst/>
                  <a:gdLst>
                    <a:gd name="T0" fmla="*/ 16 w 20"/>
                    <a:gd name="T1" fmla="*/ 1 h 6"/>
                    <a:gd name="T2" fmla="*/ 4 w 20"/>
                    <a:gd name="T3" fmla="*/ 1 h 6"/>
                    <a:gd name="T4" fmla="*/ 3 w 20"/>
                    <a:gd name="T5" fmla="*/ 5 h 6"/>
                    <a:gd name="T6" fmla="*/ 18 w 20"/>
                    <a:gd name="T7" fmla="*/ 4 h 6"/>
                    <a:gd name="T8" fmla="*/ 16 w 20"/>
                    <a:gd name="T9" fmla="*/ 1 h 6"/>
                  </a:gdLst>
                  <a:ahLst/>
                  <a:cxnLst>
                    <a:cxn ang="0">
                      <a:pos x="T0" y="T1"/>
                    </a:cxn>
                    <a:cxn ang="0">
                      <a:pos x="T2" y="T3"/>
                    </a:cxn>
                    <a:cxn ang="0">
                      <a:pos x="T4" y="T5"/>
                    </a:cxn>
                    <a:cxn ang="0">
                      <a:pos x="T6" y="T7"/>
                    </a:cxn>
                    <a:cxn ang="0">
                      <a:pos x="T8" y="T9"/>
                    </a:cxn>
                  </a:cxnLst>
                  <a:rect l="0" t="0" r="r" b="b"/>
                  <a:pathLst>
                    <a:path w="20" h="6">
                      <a:moveTo>
                        <a:pt x="16" y="1"/>
                      </a:moveTo>
                      <a:cubicBezTo>
                        <a:pt x="13" y="2"/>
                        <a:pt x="8" y="3"/>
                        <a:pt x="4" y="1"/>
                      </a:cubicBezTo>
                      <a:cubicBezTo>
                        <a:pt x="2" y="0"/>
                        <a:pt x="0" y="4"/>
                        <a:pt x="3" y="5"/>
                      </a:cubicBezTo>
                      <a:cubicBezTo>
                        <a:pt x="7" y="6"/>
                        <a:pt x="13" y="6"/>
                        <a:pt x="18" y="4"/>
                      </a:cubicBezTo>
                      <a:cubicBezTo>
                        <a:pt x="20" y="3"/>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3" name="Freeform: Shape 11562"/>
                <p:cNvSpPr/>
                <p:nvPr/>
              </p:nvSpPr>
              <p:spPr bwMode="auto">
                <a:xfrm>
                  <a:off x="5565" y="3476"/>
                  <a:ext cx="28" cy="9"/>
                </a:xfrm>
                <a:custGeom>
                  <a:avLst/>
                  <a:gdLst>
                    <a:gd name="T0" fmla="*/ 15 w 19"/>
                    <a:gd name="T1" fmla="*/ 0 h 6"/>
                    <a:gd name="T2" fmla="*/ 2 w 19"/>
                    <a:gd name="T3" fmla="*/ 2 h 6"/>
                    <a:gd name="T4" fmla="*/ 3 w 19"/>
                    <a:gd name="T5" fmla="*/ 6 h 6"/>
                    <a:gd name="T6" fmla="*/ 16 w 19"/>
                    <a:gd name="T7" fmla="*/ 4 h 6"/>
                    <a:gd name="T8" fmla="*/ 15 w 19"/>
                    <a:gd name="T9" fmla="*/ 0 h 6"/>
                  </a:gdLst>
                  <a:ahLst/>
                  <a:cxnLst>
                    <a:cxn ang="0">
                      <a:pos x="T0" y="T1"/>
                    </a:cxn>
                    <a:cxn ang="0">
                      <a:pos x="T2" y="T3"/>
                    </a:cxn>
                    <a:cxn ang="0">
                      <a:pos x="T4" y="T5"/>
                    </a:cxn>
                    <a:cxn ang="0">
                      <a:pos x="T6" y="T7"/>
                    </a:cxn>
                    <a:cxn ang="0">
                      <a:pos x="T8" y="T9"/>
                    </a:cxn>
                  </a:cxnLst>
                  <a:rect l="0" t="0" r="r" b="b"/>
                  <a:pathLst>
                    <a:path w="19" h="6">
                      <a:moveTo>
                        <a:pt x="15" y="0"/>
                      </a:moveTo>
                      <a:cubicBezTo>
                        <a:pt x="11" y="2"/>
                        <a:pt x="7" y="2"/>
                        <a:pt x="2" y="2"/>
                      </a:cubicBezTo>
                      <a:cubicBezTo>
                        <a:pt x="0" y="2"/>
                        <a:pt x="0" y="6"/>
                        <a:pt x="3" y="6"/>
                      </a:cubicBezTo>
                      <a:cubicBezTo>
                        <a:pt x="7" y="6"/>
                        <a:pt x="12" y="5"/>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4" name="Freeform: Shape 11563"/>
                <p:cNvSpPr/>
                <p:nvPr/>
              </p:nvSpPr>
              <p:spPr bwMode="auto">
                <a:xfrm>
                  <a:off x="5588" y="3453"/>
                  <a:ext cx="22" cy="12"/>
                </a:xfrm>
                <a:custGeom>
                  <a:avLst/>
                  <a:gdLst>
                    <a:gd name="T0" fmla="*/ 11 w 15"/>
                    <a:gd name="T1" fmla="*/ 1 h 8"/>
                    <a:gd name="T2" fmla="*/ 4 w 15"/>
                    <a:gd name="T3" fmla="*/ 2 h 8"/>
                    <a:gd name="T4" fmla="*/ 2 w 15"/>
                    <a:gd name="T5" fmla="*/ 4 h 8"/>
                    <a:gd name="T6" fmla="*/ 13 w 15"/>
                    <a:gd name="T7" fmla="*/ 4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9" y="3"/>
                        <a:pt x="7" y="4"/>
                        <a:pt x="4" y="2"/>
                      </a:cubicBezTo>
                      <a:cubicBezTo>
                        <a:pt x="3" y="0"/>
                        <a:pt x="0" y="3"/>
                        <a:pt x="2" y="4"/>
                      </a:cubicBezTo>
                      <a:cubicBezTo>
                        <a:pt x="6" y="8"/>
                        <a:pt x="10" y="7"/>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5" name="Freeform: Shape 11564"/>
                <p:cNvSpPr/>
                <p:nvPr/>
              </p:nvSpPr>
              <p:spPr bwMode="auto">
                <a:xfrm>
                  <a:off x="5606" y="3499"/>
                  <a:ext cx="25" cy="7"/>
                </a:xfrm>
                <a:custGeom>
                  <a:avLst/>
                  <a:gdLst>
                    <a:gd name="T0" fmla="*/ 14 w 17"/>
                    <a:gd name="T1" fmla="*/ 0 h 5"/>
                    <a:gd name="T2" fmla="*/ 2 w 17"/>
                    <a:gd name="T3" fmla="*/ 1 h 5"/>
                    <a:gd name="T4" fmla="*/ 3 w 17"/>
                    <a:gd name="T5" fmla="*/ 5 h 5"/>
                    <a:gd name="T6" fmla="*/ 15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0"/>
                        <a:pt x="2" y="1"/>
                      </a:cubicBezTo>
                      <a:cubicBezTo>
                        <a:pt x="0" y="2"/>
                        <a:pt x="1" y="5"/>
                        <a:pt x="3" y="5"/>
                      </a:cubicBezTo>
                      <a:cubicBezTo>
                        <a:pt x="7" y="3"/>
                        <a:pt x="11" y="4"/>
                        <a:pt x="15" y="3"/>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6" name="Freeform: Shape 11565"/>
                <p:cNvSpPr/>
                <p:nvPr/>
              </p:nvSpPr>
              <p:spPr bwMode="auto">
                <a:xfrm>
                  <a:off x="5593" y="3518"/>
                  <a:ext cx="36" cy="13"/>
                </a:xfrm>
                <a:custGeom>
                  <a:avLst/>
                  <a:gdLst>
                    <a:gd name="T0" fmla="*/ 21 w 25"/>
                    <a:gd name="T1" fmla="*/ 3 h 9"/>
                    <a:gd name="T2" fmla="*/ 3 w 25"/>
                    <a:gd name="T3" fmla="*/ 1 h 9"/>
                    <a:gd name="T4" fmla="*/ 2 w 25"/>
                    <a:gd name="T5" fmla="*/ 4 h 9"/>
                    <a:gd name="T6" fmla="*/ 22 w 25"/>
                    <a:gd name="T7" fmla="*/ 6 h 9"/>
                    <a:gd name="T8" fmla="*/ 21 w 25"/>
                    <a:gd name="T9" fmla="*/ 3 h 9"/>
                  </a:gdLst>
                  <a:ahLst/>
                  <a:cxnLst>
                    <a:cxn ang="0">
                      <a:pos x="T0" y="T1"/>
                    </a:cxn>
                    <a:cxn ang="0">
                      <a:pos x="T2" y="T3"/>
                    </a:cxn>
                    <a:cxn ang="0">
                      <a:pos x="T4" y="T5"/>
                    </a:cxn>
                    <a:cxn ang="0">
                      <a:pos x="T6" y="T7"/>
                    </a:cxn>
                    <a:cxn ang="0">
                      <a:pos x="T8" y="T9"/>
                    </a:cxn>
                  </a:cxnLst>
                  <a:rect l="0" t="0" r="r" b="b"/>
                  <a:pathLst>
                    <a:path w="25" h="9">
                      <a:moveTo>
                        <a:pt x="21" y="3"/>
                      </a:moveTo>
                      <a:cubicBezTo>
                        <a:pt x="15" y="5"/>
                        <a:pt x="9" y="3"/>
                        <a:pt x="3" y="1"/>
                      </a:cubicBezTo>
                      <a:cubicBezTo>
                        <a:pt x="1" y="0"/>
                        <a:pt x="0" y="3"/>
                        <a:pt x="2" y="4"/>
                      </a:cubicBezTo>
                      <a:cubicBezTo>
                        <a:pt x="8" y="7"/>
                        <a:pt x="15" y="9"/>
                        <a:pt x="22" y="6"/>
                      </a:cubicBezTo>
                      <a:cubicBezTo>
                        <a:pt x="25" y="6"/>
                        <a:pt x="23" y="2"/>
                        <a:pt x="2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7" name="Freeform: Shape 11566"/>
                <p:cNvSpPr/>
                <p:nvPr/>
              </p:nvSpPr>
              <p:spPr bwMode="auto">
                <a:xfrm>
                  <a:off x="5635" y="3507"/>
                  <a:ext cx="34" cy="11"/>
                </a:xfrm>
                <a:custGeom>
                  <a:avLst/>
                  <a:gdLst>
                    <a:gd name="T0" fmla="*/ 19 w 23"/>
                    <a:gd name="T1" fmla="*/ 1 h 7"/>
                    <a:gd name="T2" fmla="*/ 3 w 23"/>
                    <a:gd name="T3" fmla="*/ 3 h 7"/>
                    <a:gd name="T4" fmla="*/ 2 w 23"/>
                    <a:gd name="T5" fmla="*/ 7 h 7"/>
                    <a:gd name="T6" fmla="*/ 21 w 23"/>
                    <a:gd name="T7" fmla="*/ 5 h 7"/>
                    <a:gd name="T8" fmla="*/ 19 w 23"/>
                    <a:gd name="T9" fmla="*/ 1 h 7"/>
                  </a:gdLst>
                  <a:ahLst/>
                  <a:cxnLst>
                    <a:cxn ang="0">
                      <a:pos x="T0" y="T1"/>
                    </a:cxn>
                    <a:cxn ang="0">
                      <a:pos x="T2" y="T3"/>
                    </a:cxn>
                    <a:cxn ang="0">
                      <a:pos x="T4" y="T5"/>
                    </a:cxn>
                    <a:cxn ang="0">
                      <a:pos x="T6" y="T7"/>
                    </a:cxn>
                    <a:cxn ang="0">
                      <a:pos x="T8" y="T9"/>
                    </a:cxn>
                  </a:cxnLst>
                  <a:rect l="0" t="0" r="r" b="b"/>
                  <a:pathLst>
                    <a:path w="23" h="7">
                      <a:moveTo>
                        <a:pt x="19" y="1"/>
                      </a:moveTo>
                      <a:cubicBezTo>
                        <a:pt x="14" y="3"/>
                        <a:pt x="8" y="4"/>
                        <a:pt x="3" y="3"/>
                      </a:cubicBezTo>
                      <a:cubicBezTo>
                        <a:pt x="0" y="3"/>
                        <a:pt x="0" y="7"/>
                        <a:pt x="2" y="7"/>
                      </a:cubicBezTo>
                      <a:cubicBezTo>
                        <a:pt x="8" y="7"/>
                        <a:pt x="15" y="7"/>
                        <a:pt x="21" y="5"/>
                      </a:cubicBezTo>
                      <a:cubicBezTo>
                        <a:pt x="23" y="4"/>
                        <a:pt x="22"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8" name="Freeform: Shape 11567"/>
                <p:cNvSpPr/>
                <p:nvPr/>
              </p:nvSpPr>
              <p:spPr bwMode="auto">
                <a:xfrm>
                  <a:off x="5644" y="3485"/>
                  <a:ext cx="24" cy="11"/>
                </a:xfrm>
                <a:custGeom>
                  <a:avLst/>
                  <a:gdLst>
                    <a:gd name="T0" fmla="*/ 12 w 16"/>
                    <a:gd name="T1" fmla="*/ 1 h 7"/>
                    <a:gd name="T2" fmla="*/ 4 w 16"/>
                    <a:gd name="T3" fmla="*/ 3 h 7"/>
                    <a:gd name="T4" fmla="*/ 3 w 16"/>
                    <a:gd name="T5" fmla="*/ 7 h 7"/>
                    <a:gd name="T6" fmla="*/ 14 w 16"/>
                    <a:gd name="T7" fmla="*/ 5 h 7"/>
                    <a:gd name="T8" fmla="*/ 12 w 16"/>
                    <a:gd name="T9" fmla="*/ 1 h 7"/>
                  </a:gdLst>
                  <a:ahLst/>
                  <a:cxnLst>
                    <a:cxn ang="0">
                      <a:pos x="T0" y="T1"/>
                    </a:cxn>
                    <a:cxn ang="0">
                      <a:pos x="T2" y="T3"/>
                    </a:cxn>
                    <a:cxn ang="0">
                      <a:pos x="T4" y="T5"/>
                    </a:cxn>
                    <a:cxn ang="0">
                      <a:pos x="T6" y="T7"/>
                    </a:cxn>
                    <a:cxn ang="0">
                      <a:pos x="T8" y="T9"/>
                    </a:cxn>
                  </a:cxnLst>
                  <a:rect l="0" t="0" r="r" b="b"/>
                  <a:pathLst>
                    <a:path w="16" h="7">
                      <a:moveTo>
                        <a:pt x="12" y="1"/>
                      </a:moveTo>
                      <a:cubicBezTo>
                        <a:pt x="10" y="2"/>
                        <a:pt x="7" y="4"/>
                        <a:pt x="4" y="3"/>
                      </a:cubicBezTo>
                      <a:cubicBezTo>
                        <a:pt x="1" y="3"/>
                        <a:pt x="0" y="7"/>
                        <a:pt x="3" y="7"/>
                      </a:cubicBezTo>
                      <a:cubicBezTo>
                        <a:pt x="7" y="7"/>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9" name="Freeform: Shape 11568"/>
                <p:cNvSpPr/>
                <p:nvPr/>
              </p:nvSpPr>
              <p:spPr bwMode="auto">
                <a:xfrm>
                  <a:off x="5638" y="3463"/>
                  <a:ext cx="25" cy="10"/>
                </a:xfrm>
                <a:custGeom>
                  <a:avLst/>
                  <a:gdLst>
                    <a:gd name="T0" fmla="*/ 14 w 17"/>
                    <a:gd name="T1" fmla="*/ 0 h 7"/>
                    <a:gd name="T2" fmla="*/ 2 w 17"/>
                    <a:gd name="T3" fmla="*/ 3 h 7"/>
                    <a:gd name="T4" fmla="*/ 4 w 17"/>
                    <a:gd name="T5" fmla="*/ 7 h 7"/>
                    <a:gd name="T6" fmla="*/ 15 w 17"/>
                    <a:gd name="T7" fmla="*/ 4 h 7"/>
                    <a:gd name="T8" fmla="*/ 14 w 17"/>
                    <a:gd name="T9" fmla="*/ 0 h 7"/>
                  </a:gdLst>
                  <a:ahLst/>
                  <a:cxnLst>
                    <a:cxn ang="0">
                      <a:pos x="T0" y="T1"/>
                    </a:cxn>
                    <a:cxn ang="0">
                      <a:pos x="T2" y="T3"/>
                    </a:cxn>
                    <a:cxn ang="0">
                      <a:pos x="T4" y="T5"/>
                    </a:cxn>
                    <a:cxn ang="0">
                      <a:pos x="T6" y="T7"/>
                    </a:cxn>
                    <a:cxn ang="0">
                      <a:pos x="T8" y="T9"/>
                    </a:cxn>
                  </a:cxnLst>
                  <a:rect l="0" t="0" r="r" b="b"/>
                  <a:pathLst>
                    <a:path w="17" h="7">
                      <a:moveTo>
                        <a:pt x="14" y="0"/>
                      </a:moveTo>
                      <a:cubicBezTo>
                        <a:pt x="10" y="1"/>
                        <a:pt x="6" y="2"/>
                        <a:pt x="2" y="3"/>
                      </a:cubicBezTo>
                      <a:cubicBezTo>
                        <a:pt x="0" y="4"/>
                        <a:pt x="1" y="7"/>
                        <a:pt x="4" y="7"/>
                      </a:cubicBezTo>
                      <a:cubicBezTo>
                        <a:pt x="7" y="5"/>
                        <a:pt x="11" y="4"/>
                        <a:pt x="15" y="4"/>
                      </a:cubicBezTo>
                      <a:cubicBezTo>
                        <a:pt x="17" y="4"/>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0" name="Freeform: Shape 11569"/>
                <p:cNvSpPr/>
                <p:nvPr/>
              </p:nvSpPr>
              <p:spPr bwMode="auto">
                <a:xfrm>
                  <a:off x="5612" y="3428"/>
                  <a:ext cx="25" cy="9"/>
                </a:xfrm>
                <a:custGeom>
                  <a:avLst/>
                  <a:gdLst>
                    <a:gd name="T0" fmla="*/ 14 w 17"/>
                    <a:gd name="T1" fmla="*/ 1 h 6"/>
                    <a:gd name="T2" fmla="*/ 2 w 17"/>
                    <a:gd name="T3" fmla="*/ 2 h 6"/>
                    <a:gd name="T4" fmla="*/ 3 w 17"/>
                    <a:gd name="T5" fmla="*/ 5 h 6"/>
                    <a:gd name="T6" fmla="*/ 15 w 17"/>
                    <a:gd name="T7" fmla="*/ 4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6" y="2"/>
                        <a:pt x="2" y="2"/>
                      </a:cubicBezTo>
                      <a:cubicBezTo>
                        <a:pt x="0" y="2"/>
                        <a:pt x="0" y="6"/>
                        <a:pt x="3" y="5"/>
                      </a:cubicBezTo>
                      <a:cubicBezTo>
                        <a:pt x="7" y="5"/>
                        <a:pt x="11" y="5"/>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1" name="Freeform: Shape 11570"/>
                <p:cNvSpPr/>
                <p:nvPr/>
              </p:nvSpPr>
              <p:spPr bwMode="auto">
                <a:xfrm>
                  <a:off x="5590" y="3403"/>
                  <a:ext cx="35" cy="12"/>
                </a:xfrm>
                <a:custGeom>
                  <a:avLst/>
                  <a:gdLst>
                    <a:gd name="T0" fmla="*/ 20 w 24"/>
                    <a:gd name="T1" fmla="*/ 2 h 8"/>
                    <a:gd name="T2" fmla="*/ 4 w 24"/>
                    <a:gd name="T3" fmla="*/ 1 h 8"/>
                    <a:gd name="T4" fmla="*/ 3 w 24"/>
                    <a:gd name="T5" fmla="*/ 5 h 8"/>
                    <a:gd name="T6" fmla="*/ 21 w 24"/>
                    <a:gd name="T7" fmla="*/ 6 h 8"/>
                    <a:gd name="T8" fmla="*/ 20 w 24"/>
                    <a:gd name="T9" fmla="*/ 2 h 8"/>
                  </a:gdLst>
                  <a:ahLst/>
                  <a:cxnLst>
                    <a:cxn ang="0">
                      <a:pos x="T0" y="T1"/>
                    </a:cxn>
                    <a:cxn ang="0">
                      <a:pos x="T2" y="T3"/>
                    </a:cxn>
                    <a:cxn ang="0">
                      <a:pos x="T4" y="T5"/>
                    </a:cxn>
                    <a:cxn ang="0">
                      <a:pos x="T6" y="T7"/>
                    </a:cxn>
                    <a:cxn ang="0">
                      <a:pos x="T8" y="T9"/>
                    </a:cxn>
                  </a:cxnLst>
                  <a:rect l="0" t="0" r="r" b="b"/>
                  <a:pathLst>
                    <a:path w="24" h="8">
                      <a:moveTo>
                        <a:pt x="20" y="2"/>
                      </a:moveTo>
                      <a:cubicBezTo>
                        <a:pt x="15" y="4"/>
                        <a:pt x="9" y="3"/>
                        <a:pt x="4" y="1"/>
                      </a:cubicBezTo>
                      <a:cubicBezTo>
                        <a:pt x="2" y="0"/>
                        <a:pt x="0" y="4"/>
                        <a:pt x="3" y="5"/>
                      </a:cubicBezTo>
                      <a:cubicBezTo>
                        <a:pt x="9" y="7"/>
                        <a:pt x="15" y="8"/>
                        <a:pt x="21" y="6"/>
                      </a:cubicBezTo>
                      <a:cubicBezTo>
                        <a:pt x="24" y="5"/>
                        <a:pt x="22" y="2"/>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2" name="Freeform: Shape 11571"/>
                <p:cNvSpPr/>
                <p:nvPr/>
              </p:nvSpPr>
              <p:spPr bwMode="auto">
                <a:xfrm>
                  <a:off x="5598" y="3378"/>
                  <a:ext cx="34" cy="12"/>
                </a:xfrm>
                <a:custGeom>
                  <a:avLst/>
                  <a:gdLst>
                    <a:gd name="T0" fmla="*/ 19 w 23"/>
                    <a:gd name="T1" fmla="*/ 1 h 8"/>
                    <a:gd name="T2" fmla="*/ 3 w 23"/>
                    <a:gd name="T3" fmla="*/ 4 h 8"/>
                    <a:gd name="T4" fmla="*/ 2 w 23"/>
                    <a:gd name="T5" fmla="*/ 7 h 8"/>
                    <a:gd name="T6" fmla="*/ 21 w 23"/>
                    <a:gd name="T7" fmla="*/ 4 h 8"/>
                    <a:gd name="T8" fmla="*/ 19 w 23"/>
                    <a:gd name="T9" fmla="*/ 1 h 8"/>
                  </a:gdLst>
                  <a:ahLst/>
                  <a:cxnLst>
                    <a:cxn ang="0">
                      <a:pos x="T0" y="T1"/>
                    </a:cxn>
                    <a:cxn ang="0">
                      <a:pos x="T2" y="T3"/>
                    </a:cxn>
                    <a:cxn ang="0">
                      <a:pos x="T4" y="T5"/>
                    </a:cxn>
                    <a:cxn ang="0">
                      <a:pos x="T6" y="T7"/>
                    </a:cxn>
                    <a:cxn ang="0">
                      <a:pos x="T8" y="T9"/>
                    </a:cxn>
                  </a:cxnLst>
                  <a:rect l="0" t="0" r="r" b="b"/>
                  <a:pathLst>
                    <a:path w="23" h="8">
                      <a:moveTo>
                        <a:pt x="19" y="1"/>
                      </a:moveTo>
                      <a:cubicBezTo>
                        <a:pt x="14" y="3"/>
                        <a:pt x="9" y="4"/>
                        <a:pt x="3" y="4"/>
                      </a:cubicBezTo>
                      <a:cubicBezTo>
                        <a:pt x="1" y="4"/>
                        <a:pt x="0" y="7"/>
                        <a:pt x="2" y="7"/>
                      </a:cubicBezTo>
                      <a:cubicBezTo>
                        <a:pt x="9" y="8"/>
                        <a:pt x="15" y="6"/>
                        <a:pt x="21" y="4"/>
                      </a:cubicBezTo>
                      <a:cubicBezTo>
                        <a:pt x="23" y="3"/>
                        <a:pt x="22"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3" name="Freeform: Shape 11572"/>
                <p:cNvSpPr/>
                <p:nvPr/>
              </p:nvSpPr>
              <p:spPr bwMode="auto">
                <a:xfrm>
                  <a:off x="5640" y="3394"/>
                  <a:ext cx="26" cy="7"/>
                </a:xfrm>
                <a:custGeom>
                  <a:avLst/>
                  <a:gdLst>
                    <a:gd name="T0" fmla="*/ 16 w 18"/>
                    <a:gd name="T1" fmla="*/ 0 h 5"/>
                    <a:gd name="T2" fmla="*/ 2 w 18"/>
                    <a:gd name="T3" fmla="*/ 1 h 5"/>
                    <a:gd name="T4" fmla="*/ 2 w 18"/>
                    <a:gd name="T5" fmla="*/ 5 h 5"/>
                    <a:gd name="T6" fmla="*/ 16 w 18"/>
                    <a:gd name="T7" fmla="*/ 4 h 5"/>
                    <a:gd name="T8" fmla="*/ 16 w 18"/>
                    <a:gd name="T9" fmla="*/ 0 h 5"/>
                  </a:gdLst>
                  <a:ahLst/>
                  <a:cxnLst>
                    <a:cxn ang="0">
                      <a:pos x="T0" y="T1"/>
                    </a:cxn>
                    <a:cxn ang="0">
                      <a:pos x="T2" y="T3"/>
                    </a:cxn>
                    <a:cxn ang="0">
                      <a:pos x="T4" y="T5"/>
                    </a:cxn>
                    <a:cxn ang="0">
                      <a:pos x="T6" y="T7"/>
                    </a:cxn>
                    <a:cxn ang="0">
                      <a:pos x="T8" y="T9"/>
                    </a:cxn>
                  </a:cxnLst>
                  <a:rect l="0" t="0" r="r" b="b"/>
                  <a:pathLst>
                    <a:path w="18" h="5">
                      <a:moveTo>
                        <a:pt x="16" y="0"/>
                      </a:moveTo>
                      <a:cubicBezTo>
                        <a:pt x="11" y="1"/>
                        <a:pt x="7" y="1"/>
                        <a:pt x="2" y="1"/>
                      </a:cubicBezTo>
                      <a:cubicBezTo>
                        <a:pt x="0" y="1"/>
                        <a:pt x="0" y="5"/>
                        <a:pt x="2" y="5"/>
                      </a:cubicBezTo>
                      <a:cubicBezTo>
                        <a:pt x="7" y="5"/>
                        <a:pt x="12" y="4"/>
                        <a:pt x="16" y="4"/>
                      </a:cubicBezTo>
                      <a:cubicBezTo>
                        <a:pt x="18"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4" name="Freeform: Shape 11573"/>
                <p:cNvSpPr/>
                <p:nvPr/>
              </p:nvSpPr>
              <p:spPr bwMode="auto">
                <a:xfrm>
                  <a:off x="5640" y="3348"/>
                  <a:ext cx="22" cy="11"/>
                </a:xfrm>
                <a:custGeom>
                  <a:avLst/>
                  <a:gdLst>
                    <a:gd name="T0" fmla="*/ 11 w 15"/>
                    <a:gd name="T1" fmla="*/ 1 h 7"/>
                    <a:gd name="T2" fmla="*/ 2 w 15"/>
                    <a:gd name="T3" fmla="*/ 3 h 7"/>
                    <a:gd name="T4" fmla="*/ 2 w 15"/>
                    <a:gd name="T5" fmla="*/ 7 h 7"/>
                    <a:gd name="T6" fmla="*/ 13 w 15"/>
                    <a:gd name="T7" fmla="*/ 4 h 7"/>
                    <a:gd name="T8" fmla="*/ 11 w 15"/>
                    <a:gd name="T9" fmla="*/ 1 h 7"/>
                  </a:gdLst>
                  <a:ahLst/>
                  <a:cxnLst>
                    <a:cxn ang="0">
                      <a:pos x="T0" y="T1"/>
                    </a:cxn>
                    <a:cxn ang="0">
                      <a:pos x="T2" y="T3"/>
                    </a:cxn>
                    <a:cxn ang="0">
                      <a:pos x="T4" y="T5"/>
                    </a:cxn>
                    <a:cxn ang="0">
                      <a:pos x="T6" y="T7"/>
                    </a:cxn>
                    <a:cxn ang="0">
                      <a:pos x="T8" y="T9"/>
                    </a:cxn>
                  </a:cxnLst>
                  <a:rect l="0" t="0" r="r" b="b"/>
                  <a:pathLst>
                    <a:path w="15" h="7">
                      <a:moveTo>
                        <a:pt x="11" y="1"/>
                      </a:moveTo>
                      <a:cubicBezTo>
                        <a:pt x="8" y="2"/>
                        <a:pt x="5" y="3"/>
                        <a:pt x="2" y="3"/>
                      </a:cubicBezTo>
                      <a:cubicBezTo>
                        <a:pt x="0" y="3"/>
                        <a:pt x="0" y="7"/>
                        <a:pt x="2" y="7"/>
                      </a:cubicBezTo>
                      <a:cubicBezTo>
                        <a:pt x="6" y="6"/>
                        <a:pt x="9" y="6"/>
                        <a:pt x="13" y="4"/>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5" name="Freeform: Shape 11574"/>
                <p:cNvSpPr/>
                <p:nvPr/>
              </p:nvSpPr>
              <p:spPr bwMode="auto">
                <a:xfrm>
                  <a:off x="5619" y="3334"/>
                  <a:ext cx="22" cy="8"/>
                </a:xfrm>
                <a:custGeom>
                  <a:avLst/>
                  <a:gdLst>
                    <a:gd name="T0" fmla="*/ 11 w 15"/>
                    <a:gd name="T1" fmla="*/ 1 h 6"/>
                    <a:gd name="T2" fmla="*/ 3 w 15"/>
                    <a:gd name="T3" fmla="*/ 2 h 6"/>
                    <a:gd name="T4" fmla="*/ 3 w 15"/>
                    <a:gd name="T5" fmla="*/ 6 h 6"/>
                    <a:gd name="T6" fmla="*/ 12 w 15"/>
                    <a:gd name="T7" fmla="*/ 4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3"/>
                        <a:pt x="3" y="2"/>
                      </a:cubicBezTo>
                      <a:cubicBezTo>
                        <a:pt x="1" y="2"/>
                        <a:pt x="0" y="6"/>
                        <a:pt x="3" y="6"/>
                      </a:cubicBezTo>
                      <a:cubicBezTo>
                        <a:pt x="6" y="6"/>
                        <a:pt x="9" y="6"/>
                        <a:pt x="12" y="4"/>
                      </a:cubicBezTo>
                      <a:cubicBezTo>
                        <a:pt x="15"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6" name="Freeform: Shape 11575"/>
                <p:cNvSpPr/>
                <p:nvPr/>
              </p:nvSpPr>
              <p:spPr bwMode="auto">
                <a:xfrm>
                  <a:off x="5660" y="3366"/>
                  <a:ext cx="28" cy="7"/>
                </a:xfrm>
                <a:custGeom>
                  <a:avLst/>
                  <a:gdLst>
                    <a:gd name="T0" fmla="*/ 16 w 19"/>
                    <a:gd name="T1" fmla="*/ 0 h 5"/>
                    <a:gd name="T2" fmla="*/ 2 w 19"/>
                    <a:gd name="T3" fmla="*/ 1 h 5"/>
                    <a:gd name="T4" fmla="*/ 3 w 19"/>
                    <a:gd name="T5" fmla="*/ 5 h 5"/>
                    <a:gd name="T6" fmla="*/ 16 w 19"/>
                    <a:gd name="T7" fmla="*/ 4 h 5"/>
                    <a:gd name="T8" fmla="*/ 16 w 19"/>
                    <a:gd name="T9" fmla="*/ 0 h 5"/>
                  </a:gdLst>
                  <a:ahLst/>
                  <a:cxnLst>
                    <a:cxn ang="0">
                      <a:pos x="T0" y="T1"/>
                    </a:cxn>
                    <a:cxn ang="0">
                      <a:pos x="T2" y="T3"/>
                    </a:cxn>
                    <a:cxn ang="0">
                      <a:pos x="T4" y="T5"/>
                    </a:cxn>
                    <a:cxn ang="0">
                      <a:pos x="T6" y="T7"/>
                    </a:cxn>
                    <a:cxn ang="0">
                      <a:pos x="T8" y="T9"/>
                    </a:cxn>
                  </a:cxnLst>
                  <a:rect l="0" t="0" r="r" b="b"/>
                  <a:pathLst>
                    <a:path w="19" h="5">
                      <a:moveTo>
                        <a:pt x="16" y="0"/>
                      </a:moveTo>
                      <a:cubicBezTo>
                        <a:pt x="12" y="1"/>
                        <a:pt x="7" y="1"/>
                        <a:pt x="2" y="1"/>
                      </a:cubicBezTo>
                      <a:cubicBezTo>
                        <a:pt x="0" y="1"/>
                        <a:pt x="0" y="5"/>
                        <a:pt x="3" y="5"/>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7" name="Freeform: Shape 11576"/>
                <p:cNvSpPr/>
                <p:nvPr/>
              </p:nvSpPr>
              <p:spPr bwMode="auto">
                <a:xfrm>
                  <a:off x="5677" y="3334"/>
                  <a:ext cx="26" cy="8"/>
                </a:xfrm>
                <a:custGeom>
                  <a:avLst/>
                  <a:gdLst>
                    <a:gd name="T0" fmla="*/ 15 w 18"/>
                    <a:gd name="T1" fmla="*/ 0 h 6"/>
                    <a:gd name="T2" fmla="*/ 2 w 18"/>
                    <a:gd name="T3" fmla="*/ 2 h 6"/>
                    <a:gd name="T4" fmla="*/ 2 w 18"/>
                    <a:gd name="T5" fmla="*/ 6 h 6"/>
                    <a:gd name="T6" fmla="*/ 16 w 18"/>
                    <a:gd name="T7" fmla="*/ 4 h 6"/>
                    <a:gd name="T8" fmla="*/ 15 w 18"/>
                    <a:gd name="T9" fmla="*/ 0 h 6"/>
                  </a:gdLst>
                  <a:ahLst/>
                  <a:cxnLst>
                    <a:cxn ang="0">
                      <a:pos x="T0" y="T1"/>
                    </a:cxn>
                    <a:cxn ang="0">
                      <a:pos x="T2" y="T3"/>
                    </a:cxn>
                    <a:cxn ang="0">
                      <a:pos x="T4" y="T5"/>
                    </a:cxn>
                    <a:cxn ang="0">
                      <a:pos x="T6" y="T7"/>
                    </a:cxn>
                    <a:cxn ang="0">
                      <a:pos x="T8" y="T9"/>
                    </a:cxn>
                  </a:cxnLst>
                  <a:rect l="0" t="0" r="r" b="b"/>
                  <a:pathLst>
                    <a:path w="18" h="6">
                      <a:moveTo>
                        <a:pt x="15" y="0"/>
                      </a:moveTo>
                      <a:cubicBezTo>
                        <a:pt x="11" y="1"/>
                        <a:pt x="7" y="2"/>
                        <a:pt x="2" y="2"/>
                      </a:cubicBezTo>
                      <a:cubicBezTo>
                        <a:pt x="0" y="2"/>
                        <a:pt x="0" y="6"/>
                        <a:pt x="2" y="6"/>
                      </a:cubicBezTo>
                      <a:cubicBezTo>
                        <a:pt x="7" y="6"/>
                        <a:pt x="11" y="4"/>
                        <a:pt x="16" y="4"/>
                      </a:cubicBezTo>
                      <a:cubicBezTo>
                        <a:pt x="18" y="4"/>
                        <a:pt x="18"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8" name="Freeform: Shape 11577"/>
                <p:cNvSpPr/>
                <p:nvPr/>
              </p:nvSpPr>
              <p:spPr bwMode="auto">
                <a:xfrm>
                  <a:off x="5700" y="3344"/>
                  <a:ext cx="30" cy="10"/>
                </a:xfrm>
                <a:custGeom>
                  <a:avLst/>
                  <a:gdLst>
                    <a:gd name="T0" fmla="*/ 17 w 20"/>
                    <a:gd name="T1" fmla="*/ 0 h 7"/>
                    <a:gd name="T2" fmla="*/ 3 w 20"/>
                    <a:gd name="T3" fmla="*/ 3 h 7"/>
                    <a:gd name="T4" fmla="*/ 3 w 20"/>
                    <a:gd name="T5" fmla="*/ 6 h 7"/>
                    <a:gd name="T6" fmla="*/ 17 w 20"/>
                    <a:gd name="T7" fmla="*/ 4 h 7"/>
                    <a:gd name="T8" fmla="*/ 17 w 20"/>
                    <a:gd name="T9" fmla="*/ 0 h 7"/>
                  </a:gdLst>
                  <a:ahLst/>
                  <a:cxnLst>
                    <a:cxn ang="0">
                      <a:pos x="T0" y="T1"/>
                    </a:cxn>
                    <a:cxn ang="0">
                      <a:pos x="T2" y="T3"/>
                    </a:cxn>
                    <a:cxn ang="0">
                      <a:pos x="T4" y="T5"/>
                    </a:cxn>
                    <a:cxn ang="0">
                      <a:pos x="T6" y="T7"/>
                    </a:cxn>
                    <a:cxn ang="0">
                      <a:pos x="T8" y="T9"/>
                    </a:cxn>
                  </a:cxnLst>
                  <a:rect l="0" t="0" r="r" b="b"/>
                  <a:pathLst>
                    <a:path w="20" h="7">
                      <a:moveTo>
                        <a:pt x="17" y="0"/>
                      </a:moveTo>
                      <a:cubicBezTo>
                        <a:pt x="12" y="1"/>
                        <a:pt x="8" y="2"/>
                        <a:pt x="3" y="3"/>
                      </a:cubicBezTo>
                      <a:cubicBezTo>
                        <a:pt x="0" y="3"/>
                        <a:pt x="1" y="7"/>
                        <a:pt x="3" y="6"/>
                      </a:cubicBezTo>
                      <a:cubicBezTo>
                        <a:pt x="8" y="6"/>
                        <a:pt x="13" y="5"/>
                        <a:pt x="17" y="4"/>
                      </a:cubicBezTo>
                      <a:cubicBezTo>
                        <a:pt x="20" y="4"/>
                        <a:pt x="20"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9" name="Freeform: Shape 11578"/>
                <p:cNvSpPr/>
                <p:nvPr/>
              </p:nvSpPr>
              <p:spPr bwMode="auto">
                <a:xfrm>
                  <a:off x="5711" y="3317"/>
                  <a:ext cx="28" cy="15"/>
                </a:xfrm>
                <a:custGeom>
                  <a:avLst/>
                  <a:gdLst>
                    <a:gd name="T0" fmla="*/ 15 w 19"/>
                    <a:gd name="T1" fmla="*/ 1 h 10"/>
                    <a:gd name="T2" fmla="*/ 2 w 19"/>
                    <a:gd name="T3" fmla="*/ 6 h 10"/>
                    <a:gd name="T4" fmla="*/ 3 w 19"/>
                    <a:gd name="T5" fmla="*/ 10 h 10"/>
                    <a:gd name="T6" fmla="*/ 17 w 19"/>
                    <a:gd name="T7" fmla="*/ 5 h 10"/>
                    <a:gd name="T8" fmla="*/ 15 w 19"/>
                    <a:gd name="T9" fmla="*/ 1 h 10"/>
                  </a:gdLst>
                  <a:ahLst/>
                  <a:cxnLst>
                    <a:cxn ang="0">
                      <a:pos x="T0" y="T1"/>
                    </a:cxn>
                    <a:cxn ang="0">
                      <a:pos x="T2" y="T3"/>
                    </a:cxn>
                    <a:cxn ang="0">
                      <a:pos x="T4" y="T5"/>
                    </a:cxn>
                    <a:cxn ang="0">
                      <a:pos x="T6" y="T7"/>
                    </a:cxn>
                    <a:cxn ang="0">
                      <a:pos x="T8" y="T9"/>
                    </a:cxn>
                  </a:cxnLst>
                  <a:rect l="0" t="0" r="r" b="b"/>
                  <a:pathLst>
                    <a:path w="19" h="10">
                      <a:moveTo>
                        <a:pt x="15" y="1"/>
                      </a:moveTo>
                      <a:cubicBezTo>
                        <a:pt x="2" y="6"/>
                        <a:pt x="2" y="6"/>
                        <a:pt x="2" y="6"/>
                      </a:cubicBezTo>
                      <a:cubicBezTo>
                        <a:pt x="0" y="7"/>
                        <a:pt x="1" y="10"/>
                        <a:pt x="3" y="10"/>
                      </a:cubicBezTo>
                      <a:cubicBezTo>
                        <a:pt x="17" y="5"/>
                        <a:pt x="17" y="5"/>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0" name="Freeform: Shape 11579"/>
                <p:cNvSpPr/>
                <p:nvPr/>
              </p:nvSpPr>
              <p:spPr bwMode="auto">
                <a:xfrm>
                  <a:off x="5702" y="3381"/>
                  <a:ext cx="22" cy="7"/>
                </a:xfrm>
                <a:custGeom>
                  <a:avLst/>
                  <a:gdLst>
                    <a:gd name="T0" fmla="*/ 13 w 15"/>
                    <a:gd name="T1" fmla="*/ 1 h 5"/>
                    <a:gd name="T2" fmla="*/ 3 w 15"/>
                    <a:gd name="T3" fmla="*/ 0 h 5"/>
                    <a:gd name="T4" fmla="*/ 2 w 15"/>
                    <a:gd name="T5" fmla="*/ 4 h 5"/>
                    <a:gd name="T6" fmla="*/ 12 w 15"/>
                    <a:gd name="T7" fmla="*/ 5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3" y="0"/>
                        <a:pt x="3" y="0"/>
                        <a:pt x="3" y="0"/>
                      </a:cubicBezTo>
                      <a:cubicBezTo>
                        <a:pt x="1" y="0"/>
                        <a:pt x="0" y="4"/>
                        <a:pt x="2" y="4"/>
                      </a:cubicBezTo>
                      <a:cubicBezTo>
                        <a:pt x="12" y="5"/>
                        <a:pt x="12" y="5"/>
                        <a:pt x="12" y="5"/>
                      </a:cubicBezTo>
                      <a:cubicBezTo>
                        <a:pt x="14" y="5"/>
                        <a:pt x="15" y="2"/>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1" name="Freeform: Shape 11580"/>
                <p:cNvSpPr/>
                <p:nvPr/>
              </p:nvSpPr>
              <p:spPr bwMode="auto">
                <a:xfrm>
                  <a:off x="5680" y="3404"/>
                  <a:ext cx="29" cy="8"/>
                </a:xfrm>
                <a:custGeom>
                  <a:avLst/>
                  <a:gdLst>
                    <a:gd name="T0" fmla="*/ 17 w 20"/>
                    <a:gd name="T1" fmla="*/ 0 h 5"/>
                    <a:gd name="T2" fmla="*/ 2 w 20"/>
                    <a:gd name="T3" fmla="*/ 1 h 5"/>
                    <a:gd name="T4" fmla="*/ 2 w 20"/>
                    <a:gd name="T5" fmla="*/ 4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4"/>
                      </a:cubicBezTo>
                      <a:cubicBezTo>
                        <a:pt x="7" y="4"/>
                        <a:pt x="12" y="4"/>
                        <a:pt x="17" y="4"/>
                      </a:cubicBezTo>
                      <a:cubicBezTo>
                        <a:pt x="20" y="3"/>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2" name="Freeform: Shape 11581"/>
                <p:cNvSpPr/>
                <p:nvPr/>
              </p:nvSpPr>
              <p:spPr bwMode="auto">
                <a:xfrm>
                  <a:off x="5666" y="3426"/>
                  <a:ext cx="22" cy="11"/>
                </a:xfrm>
                <a:custGeom>
                  <a:avLst/>
                  <a:gdLst>
                    <a:gd name="T0" fmla="*/ 12 w 15"/>
                    <a:gd name="T1" fmla="*/ 1 h 7"/>
                    <a:gd name="T2" fmla="*/ 3 w 15"/>
                    <a:gd name="T3" fmla="*/ 3 h 7"/>
                    <a:gd name="T4" fmla="*/ 2 w 15"/>
                    <a:gd name="T5" fmla="*/ 7 h 7"/>
                    <a:gd name="T6" fmla="*/ 13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3"/>
                        <a:pt x="3" y="3"/>
                      </a:cubicBezTo>
                      <a:cubicBezTo>
                        <a:pt x="0" y="3"/>
                        <a:pt x="0" y="6"/>
                        <a:pt x="2" y="7"/>
                      </a:cubicBezTo>
                      <a:cubicBezTo>
                        <a:pt x="6" y="7"/>
                        <a:pt x="9" y="6"/>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3" name="Freeform: Shape 11582"/>
                <p:cNvSpPr/>
                <p:nvPr/>
              </p:nvSpPr>
              <p:spPr bwMode="auto">
                <a:xfrm>
                  <a:off x="5693" y="3440"/>
                  <a:ext cx="26" cy="11"/>
                </a:xfrm>
                <a:custGeom>
                  <a:avLst/>
                  <a:gdLst>
                    <a:gd name="T0" fmla="*/ 16 w 18"/>
                    <a:gd name="T1" fmla="*/ 1 h 8"/>
                    <a:gd name="T2" fmla="*/ 2 w 18"/>
                    <a:gd name="T3" fmla="*/ 4 h 8"/>
                    <a:gd name="T4" fmla="*/ 4 w 18"/>
                    <a:gd name="T5" fmla="*/ 7 h 8"/>
                    <a:gd name="T6" fmla="*/ 16 w 18"/>
                    <a:gd name="T7" fmla="*/ 4 h 8"/>
                    <a:gd name="T8" fmla="*/ 16 w 18"/>
                    <a:gd name="T9" fmla="*/ 1 h 8"/>
                  </a:gdLst>
                  <a:ahLst/>
                  <a:cxnLst>
                    <a:cxn ang="0">
                      <a:pos x="T0" y="T1"/>
                    </a:cxn>
                    <a:cxn ang="0">
                      <a:pos x="T2" y="T3"/>
                    </a:cxn>
                    <a:cxn ang="0">
                      <a:pos x="T4" y="T5"/>
                    </a:cxn>
                    <a:cxn ang="0">
                      <a:pos x="T6" y="T7"/>
                    </a:cxn>
                    <a:cxn ang="0">
                      <a:pos x="T8" y="T9"/>
                    </a:cxn>
                  </a:cxnLst>
                  <a:rect l="0" t="0" r="r" b="b"/>
                  <a:pathLst>
                    <a:path w="18" h="8">
                      <a:moveTo>
                        <a:pt x="16" y="1"/>
                      </a:moveTo>
                      <a:cubicBezTo>
                        <a:pt x="11" y="1"/>
                        <a:pt x="6" y="1"/>
                        <a:pt x="2" y="4"/>
                      </a:cubicBezTo>
                      <a:cubicBezTo>
                        <a:pt x="0" y="5"/>
                        <a:pt x="2" y="8"/>
                        <a:pt x="4" y="7"/>
                      </a:cubicBezTo>
                      <a:cubicBezTo>
                        <a:pt x="8" y="5"/>
                        <a:pt x="12" y="4"/>
                        <a:pt x="16" y="4"/>
                      </a:cubicBezTo>
                      <a:cubicBezTo>
                        <a:pt x="18"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4" name="Freeform: Shape 11583"/>
                <p:cNvSpPr/>
                <p:nvPr/>
              </p:nvSpPr>
              <p:spPr bwMode="auto">
                <a:xfrm>
                  <a:off x="5690" y="3463"/>
                  <a:ext cx="25" cy="8"/>
                </a:xfrm>
                <a:custGeom>
                  <a:avLst/>
                  <a:gdLst>
                    <a:gd name="T0" fmla="*/ 14 w 17"/>
                    <a:gd name="T1" fmla="*/ 0 h 5"/>
                    <a:gd name="T2" fmla="*/ 2 w 17"/>
                    <a:gd name="T3" fmla="*/ 1 h 5"/>
                    <a:gd name="T4" fmla="*/ 3 w 17"/>
                    <a:gd name="T5" fmla="*/ 5 h 5"/>
                    <a:gd name="T6" fmla="*/ 14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1"/>
                        <a:pt x="0" y="5"/>
                        <a:pt x="3" y="5"/>
                      </a:cubicBezTo>
                      <a:cubicBezTo>
                        <a:pt x="7" y="4"/>
                        <a:pt x="10" y="4"/>
                        <a:pt x="14" y="3"/>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5" name="Freeform: Shape 11584"/>
                <p:cNvSpPr/>
                <p:nvPr/>
              </p:nvSpPr>
              <p:spPr bwMode="auto">
                <a:xfrm>
                  <a:off x="5686" y="3497"/>
                  <a:ext cx="26" cy="6"/>
                </a:xfrm>
                <a:custGeom>
                  <a:avLst/>
                  <a:gdLst>
                    <a:gd name="T0" fmla="*/ 16 w 18"/>
                    <a:gd name="T1" fmla="*/ 0 h 4"/>
                    <a:gd name="T2" fmla="*/ 3 w 18"/>
                    <a:gd name="T3" fmla="*/ 0 h 4"/>
                    <a:gd name="T4" fmla="*/ 3 w 18"/>
                    <a:gd name="T5" fmla="*/ 4 h 4"/>
                    <a:gd name="T6" fmla="*/ 15 w 18"/>
                    <a:gd name="T7" fmla="*/ 4 h 4"/>
                    <a:gd name="T8" fmla="*/ 16 w 18"/>
                    <a:gd name="T9" fmla="*/ 0 h 4"/>
                  </a:gdLst>
                  <a:ahLst/>
                  <a:cxnLst>
                    <a:cxn ang="0">
                      <a:pos x="T0" y="T1"/>
                    </a:cxn>
                    <a:cxn ang="0">
                      <a:pos x="T2" y="T3"/>
                    </a:cxn>
                    <a:cxn ang="0">
                      <a:pos x="T4" y="T5"/>
                    </a:cxn>
                    <a:cxn ang="0">
                      <a:pos x="T6" y="T7"/>
                    </a:cxn>
                    <a:cxn ang="0">
                      <a:pos x="T8" y="T9"/>
                    </a:cxn>
                  </a:cxnLst>
                  <a:rect l="0" t="0" r="r" b="b"/>
                  <a:pathLst>
                    <a:path w="18" h="4">
                      <a:moveTo>
                        <a:pt x="16" y="0"/>
                      </a:moveTo>
                      <a:cubicBezTo>
                        <a:pt x="11" y="0"/>
                        <a:pt x="7" y="0"/>
                        <a:pt x="3" y="0"/>
                      </a:cubicBezTo>
                      <a:cubicBezTo>
                        <a:pt x="0" y="0"/>
                        <a:pt x="1" y="4"/>
                        <a:pt x="3" y="4"/>
                      </a:cubicBezTo>
                      <a:cubicBezTo>
                        <a:pt x="7" y="4"/>
                        <a:pt x="11" y="4"/>
                        <a:pt x="15" y="4"/>
                      </a:cubicBezTo>
                      <a:cubicBezTo>
                        <a:pt x="17" y="4"/>
                        <a:pt x="18" y="1"/>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6" name="Freeform: Shape 11585"/>
                <p:cNvSpPr/>
                <p:nvPr/>
              </p:nvSpPr>
              <p:spPr bwMode="auto">
                <a:xfrm>
                  <a:off x="5718" y="3503"/>
                  <a:ext cx="27" cy="12"/>
                </a:xfrm>
                <a:custGeom>
                  <a:avLst/>
                  <a:gdLst>
                    <a:gd name="T0" fmla="*/ 14 w 18"/>
                    <a:gd name="T1" fmla="*/ 1 h 8"/>
                    <a:gd name="T2" fmla="*/ 2 w 18"/>
                    <a:gd name="T3" fmla="*/ 4 h 8"/>
                    <a:gd name="T4" fmla="*/ 2 w 18"/>
                    <a:gd name="T5" fmla="*/ 7 h 8"/>
                    <a:gd name="T6" fmla="*/ 15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3"/>
                        <a:pt x="2" y="4"/>
                      </a:cubicBezTo>
                      <a:cubicBezTo>
                        <a:pt x="0" y="4"/>
                        <a:pt x="0" y="8"/>
                        <a:pt x="2" y="7"/>
                      </a:cubicBezTo>
                      <a:cubicBezTo>
                        <a:pt x="7" y="7"/>
                        <a:pt x="11" y="6"/>
                        <a:pt x="15"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7" name="Freeform: Shape 11586"/>
                <p:cNvSpPr/>
                <p:nvPr/>
              </p:nvSpPr>
              <p:spPr bwMode="auto">
                <a:xfrm>
                  <a:off x="5731" y="3479"/>
                  <a:ext cx="27" cy="12"/>
                </a:xfrm>
                <a:custGeom>
                  <a:avLst/>
                  <a:gdLst>
                    <a:gd name="T0" fmla="*/ 15 w 18"/>
                    <a:gd name="T1" fmla="*/ 1 h 8"/>
                    <a:gd name="T2" fmla="*/ 4 w 18"/>
                    <a:gd name="T3" fmla="*/ 2 h 8"/>
                    <a:gd name="T4" fmla="*/ 3 w 18"/>
                    <a:gd name="T5" fmla="*/ 6 h 8"/>
                    <a:gd name="T6" fmla="*/ 16 w 18"/>
                    <a:gd name="T7" fmla="*/ 4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2"/>
                        <a:pt x="8" y="4"/>
                        <a:pt x="4" y="2"/>
                      </a:cubicBezTo>
                      <a:cubicBezTo>
                        <a:pt x="2" y="1"/>
                        <a:pt x="0" y="5"/>
                        <a:pt x="3" y="6"/>
                      </a:cubicBezTo>
                      <a:cubicBezTo>
                        <a:pt x="7" y="8"/>
                        <a:pt x="12" y="6"/>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8" name="Freeform: Shape 11587"/>
                <p:cNvSpPr/>
                <p:nvPr/>
              </p:nvSpPr>
              <p:spPr bwMode="auto">
                <a:xfrm>
                  <a:off x="5765" y="3493"/>
                  <a:ext cx="22" cy="10"/>
                </a:xfrm>
                <a:custGeom>
                  <a:avLst/>
                  <a:gdLst>
                    <a:gd name="T0" fmla="*/ 12 w 15"/>
                    <a:gd name="T1" fmla="*/ 1 h 7"/>
                    <a:gd name="T2" fmla="*/ 3 w 15"/>
                    <a:gd name="T3" fmla="*/ 3 h 7"/>
                    <a:gd name="T4" fmla="*/ 2 w 15"/>
                    <a:gd name="T5" fmla="*/ 7 h 7"/>
                    <a:gd name="T6" fmla="*/ 13 w 15"/>
                    <a:gd name="T7" fmla="*/ 5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4"/>
                        <a:pt x="3" y="3"/>
                      </a:cubicBezTo>
                      <a:cubicBezTo>
                        <a:pt x="1" y="3"/>
                        <a:pt x="0" y="7"/>
                        <a:pt x="2" y="7"/>
                      </a:cubicBezTo>
                      <a:cubicBezTo>
                        <a:pt x="6" y="7"/>
                        <a:pt x="10" y="6"/>
                        <a:pt x="13"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9" name="Freeform: Shape 11588"/>
                <p:cNvSpPr/>
                <p:nvPr/>
              </p:nvSpPr>
              <p:spPr bwMode="auto">
                <a:xfrm>
                  <a:off x="6757" y="2726"/>
                  <a:ext cx="28" cy="33"/>
                </a:xfrm>
                <a:custGeom>
                  <a:avLst/>
                  <a:gdLst>
                    <a:gd name="T0" fmla="*/ 15 w 19"/>
                    <a:gd name="T1" fmla="*/ 2 h 23"/>
                    <a:gd name="T2" fmla="*/ 2 w 19"/>
                    <a:gd name="T3" fmla="*/ 19 h 23"/>
                    <a:gd name="T4" fmla="*/ 4 w 19"/>
                    <a:gd name="T5" fmla="*/ 22 h 23"/>
                    <a:gd name="T6" fmla="*/ 18 w 19"/>
                    <a:gd name="T7" fmla="*/ 3 h 23"/>
                    <a:gd name="T8" fmla="*/ 15 w 19"/>
                    <a:gd name="T9" fmla="*/ 2 h 23"/>
                  </a:gdLst>
                  <a:ahLst/>
                  <a:cxnLst>
                    <a:cxn ang="0">
                      <a:pos x="T0" y="T1"/>
                    </a:cxn>
                    <a:cxn ang="0">
                      <a:pos x="T2" y="T3"/>
                    </a:cxn>
                    <a:cxn ang="0">
                      <a:pos x="T4" y="T5"/>
                    </a:cxn>
                    <a:cxn ang="0">
                      <a:pos x="T6" y="T7"/>
                    </a:cxn>
                    <a:cxn ang="0">
                      <a:pos x="T8" y="T9"/>
                    </a:cxn>
                  </a:cxnLst>
                  <a:rect l="0" t="0" r="r" b="b"/>
                  <a:pathLst>
                    <a:path w="19" h="23">
                      <a:moveTo>
                        <a:pt x="15" y="2"/>
                      </a:moveTo>
                      <a:cubicBezTo>
                        <a:pt x="14" y="10"/>
                        <a:pt x="8" y="15"/>
                        <a:pt x="2" y="19"/>
                      </a:cubicBezTo>
                      <a:cubicBezTo>
                        <a:pt x="0" y="20"/>
                        <a:pt x="2" y="23"/>
                        <a:pt x="4" y="22"/>
                      </a:cubicBezTo>
                      <a:cubicBezTo>
                        <a:pt x="11" y="18"/>
                        <a:pt x="17" y="11"/>
                        <a:pt x="18" y="3"/>
                      </a:cubicBezTo>
                      <a:cubicBezTo>
                        <a:pt x="19" y="1"/>
                        <a:pt x="15"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0" name="Freeform: Shape 11589"/>
                <p:cNvSpPr/>
                <p:nvPr/>
              </p:nvSpPr>
              <p:spPr bwMode="auto">
                <a:xfrm>
                  <a:off x="6710" y="2776"/>
                  <a:ext cx="26" cy="28"/>
                </a:xfrm>
                <a:custGeom>
                  <a:avLst/>
                  <a:gdLst>
                    <a:gd name="T0" fmla="*/ 13 w 18"/>
                    <a:gd name="T1" fmla="*/ 2 h 19"/>
                    <a:gd name="T2" fmla="*/ 2 w 18"/>
                    <a:gd name="T3" fmla="*/ 15 h 19"/>
                    <a:gd name="T4" fmla="*/ 4 w 18"/>
                    <a:gd name="T5" fmla="*/ 18 h 19"/>
                    <a:gd name="T6" fmla="*/ 17 w 18"/>
                    <a:gd name="T7" fmla="*/ 3 h 19"/>
                    <a:gd name="T8" fmla="*/ 13 w 18"/>
                    <a:gd name="T9" fmla="*/ 2 h 19"/>
                  </a:gdLst>
                  <a:ahLst/>
                  <a:cxnLst>
                    <a:cxn ang="0">
                      <a:pos x="T0" y="T1"/>
                    </a:cxn>
                    <a:cxn ang="0">
                      <a:pos x="T2" y="T3"/>
                    </a:cxn>
                    <a:cxn ang="0">
                      <a:pos x="T4" y="T5"/>
                    </a:cxn>
                    <a:cxn ang="0">
                      <a:pos x="T6" y="T7"/>
                    </a:cxn>
                    <a:cxn ang="0">
                      <a:pos x="T8" y="T9"/>
                    </a:cxn>
                  </a:cxnLst>
                  <a:rect l="0" t="0" r="r" b="b"/>
                  <a:pathLst>
                    <a:path w="18" h="19">
                      <a:moveTo>
                        <a:pt x="13" y="2"/>
                      </a:moveTo>
                      <a:cubicBezTo>
                        <a:pt x="12" y="8"/>
                        <a:pt x="6" y="12"/>
                        <a:pt x="2" y="15"/>
                      </a:cubicBezTo>
                      <a:cubicBezTo>
                        <a:pt x="0" y="16"/>
                        <a:pt x="2" y="19"/>
                        <a:pt x="4" y="18"/>
                      </a:cubicBezTo>
                      <a:cubicBezTo>
                        <a:pt x="10" y="14"/>
                        <a:pt x="15" y="9"/>
                        <a:pt x="17" y="3"/>
                      </a:cubicBezTo>
                      <a:cubicBezTo>
                        <a:pt x="18" y="1"/>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1" name="Freeform: Shape 11590"/>
                <p:cNvSpPr/>
                <p:nvPr/>
              </p:nvSpPr>
              <p:spPr bwMode="auto">
                <a:xfrm>
                  <a:off x="6738" y="2773"/>
                  <a:ext cx="22" cy="25"/>
                </a:xfrm>
                <a:custGeom>
                  <a:avLst/>
                  <a:gdLst>
                    <a:gd name="T0" fmla="*/ 11 w 15"/>
                    <a:gd name="T1" fmla="*/ 2 h 17"/>
                    <a:gd name="T2" fmla="*/ 2 w 15"/>
                    <a:gd name="T3" fmla="*/ 13 h 17"/>
                    <a:gd name="T4" fmla="*/ 4 w 15"/>
                    <a:gd name="T5" fmla="*/ 16 h 17"/>
                    <a:gd name="T6" fmla="*/ 14 w 15"/>
                    <a:gd name="T7" fmla="*/ 4 h 17"/>
                    <a:gd name="T8" fmla="*/ 11 w 15"/>
                    <a:gd name="T9" fmla="*/ 2 h 17"/>
                  </a:gdLst>
                  <a:ahLst/>
                  <a:cxnLst>
                    <a:cxn ang="0">
                      <a:pos x="T0" y="T1"/>
                    </a:cxn>
                    <a:cxn ang="0">
                      <a:pos x="T2" y="T3"/>
                    </a:cxn>
                    <a:cxn ang="0">
                      <a:pos x="T4" y="T5"/>
                    </a:cxn>
                    <a:cxn ang="0">
                      <a:pos x="T6" y="T7"/>
                    </a:cxn>
                    <a:cxn ang="0">
                      <a:pos x="T8" y="T9"/>
                    </a:cxn>
                  </a:cxnLst>
                  <a:rect l="0" t="0" r="r" b="b"/>
                  <a:pathLst>
                    <a:path w="15" h="17">
                      <a:moveTo>
                        <a:pt x="11" y="2"/>
                      </a:moveTo>
                      <a:cubicBezTo>
                        <a:pt x="9" y="7"/>
                        <a:pt x="6" y="10"/>
                        <a:pt x="2" y="13"/>
                      </a:cubicBezTo>
                      <a:cubicBezTo>
                        <a:pt x="0" y="14"/>
                        <a:pt x="2" y="17"/>
                        <a:pt x="4" y="16"/>
                      </a:cubicBezTo>
                      <a:cubicBezTo>
                        <a:pt x="8" y="13"/>
                        <a:pt x="12" y="9"/>
                        <a:pt x="14" y="4"/>
                      </a:cubicBezTo>
                      <a:cubicBezTo>
                        <a:pt x="15" y="2"/>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2" name="Freeform: Shape 11591"/>
                <p:cNvSpPr/>
                <p:nvPr/>
              </p:nvSpPr>
              <p:spPr bwMode="auto">
                <a:xfrm>
                  <a:off x="6739" y="2737"/>
                  <a:ext cx="19" cy="28"/>
                </a:xfrm>
                <a:custGeom>
                  <a:avLst/>
                  <a:gdLst>
                    <a:gd name="T0" fmla="*/ 10 w 13"/>
                    <a:gd name="T1" fmla="*/ 3 h 19"/>
                    <a:gd name="T2" fmla="*/ 2 w 13"/>
                    <a:gd name="T3" fmla="*/ 15 h 19"/>
                    <a:gd name="T4" fmla="*/ 4 w 13"/>
                    <a:gd name="T5" fmla="*/ 18 h 19"/>
                    <a:gd name="T6" fmla="*/ 13 w 13"/>
                    <a:gd name="T7" fmla="*/ 2 h 19"/>
                    <a:gd name="T8" fmla="*/ 10 w 13"/>
                    <a:gd name="T9" fmla="*/ 3 h 19"/>
                  </a:gdLst>
                  <a:ahLst/>
                  <a:cxnLst>
                    <a:cxn ang="0">
                      <a:pos x="T0" y="T1"/>
                    </a:cxn>
                    <a:cxn ang="0">
                      <a:pos x="T2" y="T3"/>
                    </a:cxn>
                    <a:cxn ang="0">
                      <a:pos x="T4" y="T5"/>
                    </a:cxn>
                    <a:cxn ang="0">
                      <a:pos x="T6" y="T7"/>
                    </a:cxn>
                    <a:cxn ang="0">
                      <a:pos x="T8" y="T9"/>
                    </a:cxn>
                  </a:cxnLst>
                  <a:rect l="0" t="0" r="r" b="b"/>
                  <a:pathLst>
                    <a:path w="13" h="19">
                      <a:moveTo>
                        <a:pt x="10" y="3"/>
                      </a:moveTo>
                      <a:cubicBezTo>
                        <a:pt x="10" y="8"/>
                        <a:pt x="6" y="12"/>
                        <a:pt x="2" y="15"/>
                      </a:cubicBezTo>
                      <a:cubicBezTo>
                        <a:pt x="0" y="16"/>
                        <a:pt x="2" y="19"/>
                        <a:pt x="4" y="18"/>
                      </a:cubicBezTo>
                      <a:cubicBezTo>
                        <a:pt x="9" y="14"/>
                        <a:pt x="13" y="9"/>
                        <a:pt x="13" y="2"/>
                      </a:cubicBezTo>
                      <a:cubicBezTo>
                        <a:pt x="13" y="0"/>
                        <a:pt x="10"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3" name="Freeform: Shape 11592"/>
                <p:cNvSpPr/>
                <p:nvPr/>
              </p:nvSpPr>
              <p:spPr bwMode="auto">
                <a:xfrm>
                  <a:off x="6714" y="2807"/>
                  <a:ext cx="19" cy="25"/>
                </a:xfrm>
                <a:custGeom>
                  <a:avLst/>
                  <a:gdLst>
                    <a:gd name="T0" fmla="*/ 7 w 13"/>
                    <a:gd name="T1" fmla="*/ 3 h 17"/>
                    <a:gd name="T2" fmla="*/ 2 w 13"/>
                    <a:gd name="T3" fmla="*/ 13 h 17"/>
                    <a:gd name="T4" fmla="*/ 4 w 13"/>
                    <a:gd name="T5" fmla="*/ 16 h 17"/>
                    <a:gd name="T6" fmla="*/ 11 w 13"/>
                    <a:gd name="T7" fmla="*/ 2 h 17"/>
                    <a:gd name="T8" fmla="*/ 7 w 13"/>
                    <a:gd name="T9" fmla="*/ 3 h 17"/>
                  </a:gdLst>
                  <a:ahLst/>
                  <a:cxnLst>
                    <a:cxn ang="0">
                      <a:pos x="T0" y="T1"/>
                    </a:cxn>
                    <a:cxn ang="0">
                      <a:pos x="T2" y="T3"/>
                    </a:cxn>
                    <a:cxn ang="0">
                      <a:pos x="T4" y="T5"/>
                    </a:cxn>
                    <a:cxn ang="0">
                      <a:pos x="T6" y="T7"/>
                    </a:cxn>
                    <a:cxn ang="0">
                      <a:pos x="T8" y="T9"/>
                    </a:cxn>
                  </a:cxnLst>
                  <a:rect l="0" t="0" r="r" b="b"/>
                  <a:pathLst>
                    <a:path w="13" h="17">
                      <a:moveTo>
                        <a:pt x="7" y="3"/>
                      </a:moveTo>
                      <a:cubicBezTo>
                        <a:pt x="9" y="7"/>
                        <a:pt x="4" y="11"/>
                        <a:pt x="2" y="13"/>
                      </a:cubicBezTo>
                      <a:cubicBezTo>
                        <a:pt x="0" y="14"/>
                        <a:pt x="2" y="17"/>
                        <a:pt x="4" y="16"/>
                      </a:cubicBezTo>
                      <a:cubicBezTo>
                        <a:pt x="8" y="13"/>
                        <a:pt x="13" y="8"/>
                        <a:pt x="11" y="2"/>
                      </a:cubicBezTo>
                      <a:cubicBezTo>
                        <a:pt x="10" y="0"/>
                        <a:pt x="7" y="1"/>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4" name="Freeform: Shape 11593"/>
                <p:cNvSpPr/>
                <p:nvPr/>
              </p:nvSpPr>
              <p:spPr bwMode="auto">
                <a:xfrm>
                  <a:off x="6726" y="2808"/>
                  <a:ext cx="26" cy="28"/>
                </a:xfrm>
                <a:custGeom>
                  <a:avLst/>
                  <a:gdLst>
                    <a:gd name="T0" fmla="*/ 13 w 18"/>
                    <a:gd name="T1" fmla="*/ 2 h 19"/>
                    <a:gd name="T2" fmla="*/ 2 w 18"/>
                    <a:gd name="T3" fmla="*/ 14 h 19"/>
                    <a:gd name="T4" fmla="*/ 5 w 18"/>
                    <a:gd name="T5" fmla="*/ 18 h 19"/>
                    <a:gd name="T6" fmla="*/ 17 w 18"/>
                    <a:gd name="T7" fmla="*/ 3 h 19"/>
                    <a:gd name="T8" fmla="*/ 13 w 18"/>
                    <a:gd name="T9" fmla="*/ 2 h 19"/>
                  </a:gdLst>
                  <a:ahLst/>
                  <a:cxnLst>
                    <a:cxn ang="0">
                      <a:pos x="T0" y="T1"/>
                    </a:cxn>
                    <a:cxn ang="0">
                      <a:pos x="T2" y="T3"/>
                    </a:cxn>
                    <a:cxn ang="0">
                      <a:pos x="T4" y="T5"/>
                    </a:cxn>
                    <a:cxn ang="0">
                      <a:pos x="T6" y="T7"/>
                    </a:cxn>
                    <a:cxn ang="0">
                      <a:pos x="T8" y="T9"/>
                    </a:cxn>
                  </a:cxnLst>
                  <a:rect l="0" t="0" r="r" b="b"/>
                  <a:pathLst>
                    <a:path w="18" h="19">
                      <a:moveTo>
                        <a:pt x="13" y="2"/>
                      </a:moveTo>
                      <a:cubicBezTo>
                        <a:pt x="12" y="7"/>
                        <a:pt x="7" y="11"/>
                        <a:pt x="2" y="14"/>
                      </a:cubicBezTo>
                      <a:cubicBezTo>
                        <a:pt x="0" y="16"/>
                        <a:pt x="3" y="19"/>
                        <a:pt x="5" y="18"/>
                      </a:cubicBezTo>
                      <a:cubicBezTo>
                        <a:pt x="10" y="14"/>
                        <a:pt x="15" y="9"/>
                        <a:pt x="17" y="3"/>
                      </a:cubicBezTo>
                      <a:cubicBezTo>
                        <a:pt x="18" y="0"/>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5" name="Freeform: Shape 11594"/>
                <p:cNvSpPr/>
                <p:nvPr/>
              </p:nvSpPr>
              <p:spPr bwMode="auto">
                <a:xfrm>
                  <a:off x="6671" y="2836"/>
                  <a:ext cx="17" cy="22"/>
                </a:xfrm>
                <a:custGeom>
                  <a:avLst/>
                  <a:gdLst>
                    <a:gd name="T0" fmla="*/ 7 w 11"/>
                    <a:gd name="T1" fmla="*/ 3 h 15"/>
                    <a:gd name="T2" fmla="*/ 2 w 11"/>
                    <a:gd name="T3" fmla="*/ 11 h 15"/>
                    <a:gd name="T4" fmla="*/ 4 w 11"/>
                    <a:gd name="T5" fmla="*/ 14 h 15"/>
                    <a:gd name="T6" fmla="*/ 11 w 11"/>
                    <a:gd name="T7" fmla="*/ 2 h 15"/>
                    <a:gd name="T8" fmla="*/ 7 w 11"/>
                    <a:gd name="T9" fmla="*/ 3 h 15"/>
                  </a:gdLst>
                  <a:ahLst/>
                  <a:cxnLst>
                    <a:cxn ang="0">
                      <a:pos x="T0" y="T1"/>
                    </a:cxn>
                    <a:cxn ang="0">
                      <a:pos x="T2" y="T3"/>
                    </a:cxn>
                    <a:cxn ang="0">
                      <a:pos x="T4" y="T5"/>
                    </a:cxn>
                    <a:cxn ang="0">
                      <a:pos x="T6" y="T7"/>
                    </a:cxn>
                    <a:cxn ang="0">
                      <a:pos x="T8" y="T9"/>
                    </a:cxn>
                  </a:cxnLst>
                  <a:rect l="0" t="0" r="r" b="b"/>
                  <a:pathLst>
                    <a:path w="11" h="15">
                      <a:moveTo>
                        <a:pt x="7" y="3"/>
                      </a:moveTo>
                      <a:cubicBezTo>
                        <a:pt x="7" y="6"/>
                        <a:pt x="5" y="9"/>
                        <a:pt x="2" y="11"/>
                      </a:cubicBezTo>
                      <a:cubicBezTo>
                        <a:pt x="0" y="12"/>
                        <a:pt x="2" y="15"/>
                        <a:pt x="4" y="14"/>
                      </a:cubicBezTo>
                      <a:cubicBezTo>
                        <a:pt x="8" y="11"/>
                        <a:pt x="11" y="8"/>
                        <a:pt x="11" y="2"/>
                      </a:cubicBezTo>
                      <a:cubicBezTo>
                        <a:pt x="11" y="0"/>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6" name="Freeform: Shape 11595"/>
                <p:cNvSpPr/>
                <p:nvPr/>
              </p:nvSpPr>
              <p:spPr bwMode="auto">
                <a:xfrm>
                  <a:off x="6667" y="2812"/>
                  <a:ext cx="26" cy="25"/>
                </a:xfrm>
                <a:custGeom>
                  <a:avLst/>
                  <a:gdLst>
                    <a:gd name="T0" fmla="*/ 17 w 18"/>
                    <a:gd name="T1" fmla="*/ 2 h 17"/>
                    <a:gd name="T2" fmla="*/ 11 w 18"/>
                    <a:gd name="T3" fmla="*/ 4 h 17"/>
                    <a:gd name="T4" fmla="*/ 2 w 18"/>
                    <a:gd name="T5" fmla="*/ 13 h 17"/>
                    <a:gd name="T6" fmla="*/ 4 w 18"/>
                    <a:gd name="T7" fmla="*/ 16 h 17"/>
                    <a:gd name="T8" fmla="*/ 10 w 18"/>
                    <a:gd name="T9" fmla="*/ 10 h 17"/>
                    <a:gd name="T10" fmla="*/ 14 w 18"/>
                    <a:gd name="T11" fmla="*/ 7 h 17"/>
                    <a:gd name="T12" fmla="*/ 15 w 18"/>
                    <a:gd name="T13" fmla="*/ 6 h 17"/>
                    <a:gd name="T14" fmla="*/ 15 w 18"/>
                    <a:gd name="T15" fmla="*/ 5 h 17"/>
                    <a:gd name="T16" fmla="*/ 17 w 18"/>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7" y="2"/>
                      </a:moveTo>
                      <a:cubicBezTo>
                        <a:pt x="15" y="0"/>
                        <a:pt x="13" y="3"/>
                        <a:pt x="11" y="4"/>
                      </a:cubicBezTo>
                      <a:cubicBezTo>
                        <a:pt x="8" y="7"/>
                        <a:pt x="5" y="10"/>
                        <a:pt x="2" y="13"/>
                      </a:cubicBezTo>
                      <a:cubicBezTo>
                        <a:pt x="0" y="14"/>
                        <a:pt x="2" y="17"/>
                        <a:pt x="4" y="16"/>
                      </a:cubicBezTo>
                      <a:cubicBezTo>
                        <a:pt x="6" y="14"/>
                        <a:pt x="8" y="12"/>
                        <a:pt x="10" y="10"/>
                      </a:cubicBezTo>
                      <a:cubicBezTo>
                        <a:pt x="11" y="9"/>
                        <a:pt x="13" y="8"/>
                        <a:pt x="14" y="7"/>
                      </a:cubicBezTo>
                      <a:cubicBezTo>
                        <a:pt x="14" y="6"/>
                        <a:pt x="15" y="6"/>
                        <a:pt x="15" y="6"/>
                      </a:cubicBezTo>
                      <a:cubicBezTo>
                        <a:pt x="15" y="5"/>
                        <a:pt x="15" y="5"/>
                        <a:pt x="15" y="5"/>
                      </a:cubicBezTo>
                      <a:cubicBezTo>
                        <a:pt x="17" y="5"/>
                        <a:pt x="18" y="4"/>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171" name="Group 11170"/>
              <p:cNvGrpSpPr/>
              <p:nvPr/>
            </p:nvGrpSpPr>
            <p:grpSpPr bwMode="auto">
              <a:xfrm>
                <a:off x="4686" y="474"/>
                <a:ext cx="2031" cy="3027"/>
                <a:chOff x="4686" y="474"/>
                <a:chExt cx="2031" cy="3027"/>
              </a:xfrm>
            </p:grpSpPr>
            <p:sp>
              <p:nvSpPr>
                <p:cNvPr id="11197" name="Freeform: Shape 11196"/>
                <p:cNvSpPr/>
                <p:nvPr/>
              </p:nvSpPr>
              <p:spPr bwMode="auto">
                <a:xfrm>
                  <a:off x="6693" y="2811"/>
                  <a:ext cx="17" cy="19"/>
                </a:xfrm>
                <a:custGeom>
                  <a:avLst/>
                  <a:gdLst>
                    <a:gd name="T0" fmla="*/ 7 w 11"/>
                    <a:gd name="T1" fmla="*/ 3 h 13"/>
                    <a:gd name="T2" fmla="*/ 2 w 11"/>
                    <a:gd name="T3" fmla="*/ 8 h 13"/>
                    <a:gd name="T4" fmla="*/ 3 w 11"/>
                    <a:gd name="T5" fmla="*/ 12 h 13"/>
                    <a:gd name="T6" fmla="*/ 11 w 11"/>
                    <a:gd name="T7" fmla="*/ 4 h 13"/>
                    <a:gd name="T8" fmla="*/ 7 w 11"/>
                    <a:gd name="T9" fmla="*/ 3 h 13"/>
                  </a:gdLst>
                  <a:ahLst/>
                  <a:cxnLst>
                    <a:cxn ang="0">
                      <a:pos x="T0" y="T1"/>
                    </a:cxn>
                    <a:cxn ang="0">
                      <a:pos x="T2" y="T3"/>
                    </a:cxn>
                    <a:cxn ang="0">
                      <a:pos x="T4" y="T5"/>
                    </a:cxn>
                    <a:cxn ang="0">
                      <a:pos x="T6" y="T7"/>
                    </a:cxn>
                    <a:cxn ang="0">
                      <a:pos x="T8" y="T9"/>
                    </a:cxn>
                  </a:cxnLst>
                  <a:rect l="0" t="0" r="r" b="b"/>
                  <a:pathLst>
                    <a:path w="11" h="13">
                      <a:moveTo>
                        <a:pt x="7" y="3"/>
                      </a:moveTo>
                      <a:cubicBezTo>
                        <a:pt x="7" y="6"/>
                        <a:pt x="5" y="7"/>
                        <a:pt x="2" y="8"/>
                      </a:cubicBezTo>
                      <a:cubicBezTo>
                        <a:pt x="0" y="9"/>
                        <a:pt x="1" y="13"/>
                        <a:pt x="3" y="12"/>
                      </a:cubicBezTo>
                      <a:cubicBezTo>
                        <a:pt x="7" y="10"/>
                        <a:pt x="10" y="8"/>
                        <a:pt x="11" y="4"/>
                      </a:cubicBezTo>
                      <a:cubicBezTo>
                        <a:pt x="11"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8" name="Freeform: Shape 11197"/>
                <p:cNvSpPr/>
                <p:nvPr/>
              </p:nvSpPr>
              <p:spPr bwMode="auto">
                <a:xfrm>
                  <a:off x="6696" y="2839"/>
                  <a:ext cx="21" cy="19"/>
                </a:xfrm>
                <a:custGeom>
                  <a:avLst/>
                  <a:gdLst>
                    <a:gd name="T0" fmla="*/ 9 w 14"/>
                    <a:gd name="T1" fmla="*/ 2 h 13"/>
                    <a:gd name="T2" fmla="*/ 2 w 14"/>
                    <a:gd name="T3" fmla="*/ 8 h 13"/>
                    <a:gd name="T4" fmla="*/ 4 w 14"/>
                    <a:gd name="T5" fmla="*/ 12 h 13"/>
                    <a:gd name="T6" fmla="*/ 13 w 14"/>
                    <a:gd name="T7" fmla="*/ 3 h 13"/>
                    <a:gd name="T8" fmla="*/ 9 w 14"/>
                    <a:gd name="T9" fmla="*/ 2 h 13"/>
                  </a:gdLst>
                  <a:ahLst/>
                  <a:cxnLst>
                    <a:cxn ang="0">
                      <a:pos x="T0" y="T1"/>
                    </a:cxn>
                    <a:cxn ang="0">
                      <a:pos x="T2" y="T3"/>
                    </a:cxn>
                    <a:cxn ang="0">
                      <a:pos x="T4" y="T5"/>
                    </a:cxn>
                    <a:cxn ang="0">
                      <a:pos x="T6" y="T7"/>
                    </a:cxn>
                    <a:cxn ang="0">
                      <a:pos x="T8" y="T9"/>
                    </a:cxn>
                  </a:cxnLst>
                  <a:rect l="0" t="0" r="r" b="b"/>
                  <a:pathLst>
                    <a:path w="14" h="13">
                      <a:moveTo>
                        <a:pt x="9" y="2"/>
                      </a:moveTo>
                      <a:cubicBezTo>
                        <a:pt x="8" y="5"/>
                        <a:pt x="6" y="7"/>
                        <a:pt x="2" y="8"/>
                      </a:cubicBezTo>
                      <a:cubicBezTo>
                        <a:pt x="0" y="9"/>
                        <a:pt x="1" y="13"/>
                        <a:pt x="4" y="12"/>
                      </a:cubicBezTo>
                      <a:cubicBezTo>
                        <a:pt x="8" y="10"/>
                        <a:pt x="11" y="8"/>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9" name="Freeform: Shape 11198"/>
                <p:cNvSpPr/>
                <p:nvPr/>
              </p:nvSpPr>
              <p:spPr bwMode="auto">
                <a:xfrm>
                  <a:off x="6695" y="2860"/>
                  <a:ext cx="22" cy="26"/>
                </a:xfrm>
                <a:custGeom>
                  <a:avLst/>
                  <a:gdLst>
                    <a:gd name="T0" fmla="*/ 11 w 15"/>
                    <a:gd name="T1" fmla="*/ 2 h 18"/>
                    <a:gd name="T2" fmla="*/ 2 w 15"/>
                    <a:gd name="T3" fmla="*/ 13 h 18"/>
                    <a:gd name="T4" fmla="*/ 4 w 15"/>
                    <a:gd name="T5" fmla="*/ 16 h 18"/>
                    <a:gd name="T6" fmla="*/ 14 w 15"/>
                    <a:gd name="T7" fmla="*/ 3 h 18"/>
                    <a:gd name="T8" fmla="*/ 11 w 15"/>
                    <a:gd name="T9" fmla="*/ 2 h 18"/>
                  </a:gdLst>
                  <a:ahLst/>
                  <a:cxnLst>
                    <a:cxn ang="0">
                      <a:pos x="T0" y="T1"/>
                    </a:cxn>
                    <a:cxn ang="0">
                      <a:pos x="T2" y="T3"/>
                    </a:cxn>
                    <a:cxn ang="0">
                      <a:pos x="T4" y="T5"/>
                    </a:cxn>
                    <a:cxn ang="0">
                      <a:pos x="T6" y="T7"/>
                    </a:cxn>
                    <a:cxn ang="0">
                      <a:pos x="T8" y="T9"/>
                    </a:cxn>
                  </a:cxnLst>
                  <a:rect l="0" t="0" r="r" b="b"/>
                  <a:pathLst>
                    <a:path w="15" h="18">
                      <a:moveTo>
                        <a:pt x="11" y="2"/>
                      </a:moveTo>
                      <a:cubicBezTo>
                        <a:pt x="9" y="7"/>
                        <a:pt x="6" y="10"/>
                        <a:pt x="2" y="13"/>
                      </a:cubicBezTo>
                      <a:cubicBezTo>
                        <a:pt x="0" y="15"/>
                        <a:pt x="2" y="18"/>
                        <a:pt x="4" y="16"/>
                      </a:cubicBezTo>
                      <a:cubicBezTo>
                        <a:pt x="9" y="13"/>
                        <a:pt x="13" y="8"/>
                        <a:pt x="14" y="3"/>
                      </a:cubicBezTo>
                      <a:cubicBezTo>
                        <a:pt x="15" y="0"/>
                        <a:pt x="11"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0" name="Freeform: Shape 11199"/>
                <p:cNvSpPr/>
                <p:nvPr/>
              </p:nvSpPr>
              <p:spPr bwMode="auto">
                <a:xfrm>
                  <a:off x="6661" y="2882"/>
                  <a:ext cx="19" cy="23"/>
                </a:xfrm>
                <a:custGeom>
                  <a:avLst/>
                  <a:gdLst>
                    <a:gd name="T0" fmla="*/ 9 w 13"/>
                    <a:gd name="T1" fmla="*/ 2 h 16"/>
                    <a:gd name="T2" fmla="*/ 2 w 13"/>
                    <a:gd name="T3" fmla="*/ 12 h 16"/>
                    <a:gd name="T4" fmla="*/ 5 w 13"/>
                    <a:gd name="T5" fmla="*/ 14 h 16"/>
                    <a:gd name="T6" fmla="*/ 12 w 13"/>
                    <a:gd name="T7" fmla="*/ 3 h 16"/>
                    <a:gd name="T8" fmla="*/ 9 w 13"/>
                    <a:gd name="T9" fmla="*/ 2 h 16"/>
                  </a:gdLst>
                  <a:ahLst/>
                  <a:cxnLst>
                    <a:cxn ang="0">
                      <a:pos x="T0" y="T1"/>
                    </a:cxn>
                    <a:cxn ang="0">
                      <a:pos x="T2" y="T3"/>
                    </a:cxn>
                    <a:cxn ang="0">
                      <a:pos x="T4" y="T5"/>
                    </a:cxn>
                    <a:cxn ang="0">
                      <a:pos x="T6" y="T7"/>
                    </a:cxn>
                    <a:cxn ang="0">
                      <a:pos x="T8" y="T9"/>
                    </a:cxn>
                  </a:cxnLst>
                  <a:rect l="0" t="0" r="r" b="b"/>
                  <a:pathLst>
                    <a:path w="13" h="16">
                      <a:moveTo>
                        <a:pt x="9" y="2"/>
                      </a:moveTo>
                      <a:cubicBezTo>
                        <a:pt x="7" y="5"/>
                        <a:pt x="5" y="9"/>
                        <a:pt x="2" y="12"/>
                      </a:cubicBezTo>
                      <a:cubicBezTo>
                        <a:pt x="0" y="13"/>
                        <a:pt x="3" y="16"/>
                        <a:pt x="5" y="14"/>
                      </a:cubicBezTo>
                      <a:cubicBezTo>
                        <a:pt x="8" y="11"/>
                        <a:pt x="10" y="7"/>
                        <a:pt x="12" y="3"/>
                      </a:cubicBezTo>
                      <a:cubicBezTo>
                        <a:pt x="13"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1" name="Freeform: Shape 11200"/>
                <p:cNvSpPr/>
                <p:nvPr/>
              </p:nvSpPr>
              <p:spPr bwMode="auto">
                <a:xfrm>
                  <a:off x="6676" y="2893"/>
                  <a:ext cx="28" cy="27"/>
                </a:xfrm>
                <a:custGeom>
                  <a:avLst/>
                  <a:gdLst>
                    <a:gd name="T0" fmla="*/ 14 w 19"/>
                    <a:gd name="T1" fmla="*/ 2 h 18"/>
                    <a:gd name="T2" fmla="*/ 2 w 19"/>
                    <a:gd name="T3" fmla="*/ 13 h 18"/>
                    <a:gd name="T4" fmla="*/ 5 w 19"/>
                    <a:gd name="T5" fmla="*/ 16 h 18"/>
                    <a:gd name="T6" fmla="*/ 17 w 19"/>
                    <a:gd name="T7" fmla="*/ 4 h 18"/>
                    <a:gd name="T8" fmla="*/ 14 w 19"/>
                    <a:gd name="T9" fmla="*/ 2 h 18"/>
                  </a:gdLst>
                  <a:ahLst/>
                  <a:cxnLst>
                    <a:cxn ang="0">
                      <a:pos x="T0" y="T1"/>
                    </a:cxn>
                    <a:cxn ang="0">
                      <a:pos x="T2" y="T3"/>
                    </a:cxn>
                    <a:cxn ang="0">
                      <a:pos x="T4" y="T5"/>
                    </a:cxn>
                    <a:cxn ang="0">
                      <a:pos x="T6" y="T7"/>
                    </a:cxn>
                    <a:cxn ang="0">
                      <a:pos x="T8" y="T9"/>
                    </a:cxn>
                  </a:cxnLst>
                  <a:rect l="0" t="0" r="r" b="b"/>
                  <a:pathLst>
                    <a:path w="19" h="18">
                      <a:moveTo>
                        <a:pt x="14" y="2"/>
                      </a:moveTo>
                      <a:cubicBezTo>
                        <a:pt x="11" y="6"/>
                        <a:pt x="7" y="10"/>
                        <a:pt x="2" y="13"/>
                      </a:cubicBezTo>
                      <a:cubicBezTo>
                        <a:pt x="0" y="15"/>
                        <a:pt x="3" y="18"/>
                        <a:pt x="5" y="16"/>
                      </a:cubicBezTo>
                      <a:cubicBezTo>
                        <a:pt x="9" y="13"/>
                        <a:pt x="14" y="9"/>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2" name="Freeform: Shape 11201"/>
                <p:cNvSpPr/>
                <p:nvPr/>
              </p:nvSpPr>
              <p:spPr bwMode="auto">
                <a:xfrm>
                  <a:off x="6636" y="2862"/>
                  <a:ext cx="22" cy="21"/>
                </a:xfrm>
                <a:custGeom>
                  <a:avLst/>
                  <a:gdLst>
                    <a:gd name="T0" fmla="*/ 10 w 15"/>
                    <a:gd name="T1" fmla="*/ 2 h 14"/>
                    <a:gd name="T2" fmla="*/ 2 w 15"/>
                    <a:gd name="T3" fmla="*/ 9 h 14"/>
                    <a:gd name="T4" fmla="*/ 3 w 15"/>
                    <a:gd name="T5" fmla="*/ 13 h 14"/>
                    <a:gd name="T6" fmla="*/ 14 w 15"/>
                    <a:gd name="T7" fmla="*/ 4 h 14"/>
                    <a:gd name="T8" fmla="*/ 10 w 15"/>
                    <a:gd name="T9" fmla="*/ 2 h 14"/>
                  </a:gdLst>
                  <a:ahLst/>
                  <a:cxnLst>
                    <a:cxn ang="0">
                      <a:pos x="T0" y="T1"/>
                    </a:cxn>
                    <a:cxn ang="0">
                      <a:pos x="T2" y="T3"/>
                    </a:cxn>
                    <a:cxn ang="0">
                      <a:pos x="T4" y="T5"/>
                    </a:cxn>
                    <a:cxn ang="0">
                      <a:pos x="T6" y="T7"/>
                    </a:cxn>
                    <a:cxn ang="0">
                      <a:pos x="T8" y="T9"/>
                    </a:cxn>
                  </a:cxnLst>
                  <a:rect l="0" t="0" r="r" b="b"/>
                  <a:pathLst>
                    <a:path w="15" h="14">
                      <a:moveTo>
                        <a:pt x="10" y="2"/>
                      </a:moveTo>
                      <a:cubicBezTo>
                        <a:pt x="9" y="6"/>
                        <a:pt x="6" y="8"/>
                        <a:pt x="2" y="9"/>
                      </a:cubicBezTo>
                      <a:cubicBezTo>
                        <a:pt x="0" y="10"/>
                        <a:pt x="1" y="14"/>
                        <a:pt x="3" y="13"/>
                      </a:cubicBezTo>
                      <a:cubicBezTo>
                        <a:pt x="8" y="11"/>
                        <a:pt x="12" y="8"/>
                        <a:pt x="14" y="4"/>
                      </a:cubicBezTo>
                      <a:cubicBezTo>
                        <a:pt x="15" y="2"/>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3" name="Freeform: Shape 11202"/>
                <p:cNvSpPr/>
                <p:nvPr/>
              </p:nvSpPr>
              <p:spPr bwMode="auto">
                <a:xfrm>
                  <a:off x="6629" y="2843"/>
                  <a:ext cx="20" cy="24"/>
                </a:xfrm>
                <a:custGeom>
                  <a:avLst/>
                  <a:gdLst>
                    <a:gd name="T0" fmla="*/ 10 w 14"/>
                    <a:gd name="T1" fmla="*/ 3 h 16"/>
                    <a:gd name="T2" fmla="*/ 2 w 14"/>
                    <a:gd name="T3" fmla="*/ 12 h 16"/>
                    <a:gd name="T4" fmla="*/ 3 w 14"/>
                    <a:gd name="T5" fmla="*/ 15 h 16"/>
                    <a:gd name="T6" fmla="*/ 14 w 14"/>
                    <a:gd name="T7" fmla="*/ 2 h 16"/>
                    <a:gd name="T8" fmla="*/ 10 w 14"/>
                    <a:gd name="T9" fmla="*/ 3 h 16"/>
                  </a:gdLst>
                  <a:ahLst/>
                  <a:cxnLst>
                    <a:cxn ang="0">
                      <a:pos x="T0" y="T1"/>
                    </a:cxn>
                    <a:cxn ang="0">
                      <a:pos x="T2" y="T3"/>
                    </a:cxn>
                    <a:cxn ang="0">
                      <a:pos x="T4" y="T5"/>
                    </a:cxn>
                    <a:cxn ang="0">
                      <a:pos x="T6" y="T7"/>
                    </a:cxn>
                    <a:cxn ang="0">
                      <a:pos x="T8" y="T9"/>
                    </a:cxn>
                  </a:cxnLst>
                  <a:rect l="0" t="0" r="r" b="b"/>
                  <a:pathLst>
                    <a:path w="14" h="16">
                      <a:moveTo>
                        <a:pt x="10" y="3"/>
                      </a:moveTo>
                      <a:cubicBezTo>
                        <a:pt x="10" y="7"/>
                        <a:pt x="6" y="10"/>
                        <a:pt x="2" y="12"/>
                      </a:cubicBezTo>
                      <a:cubicBezTo>
                        <a:pt x="0" y="13"/>
                        <a:pt x="1" y="16"/>
                        <a:pt x="3" y="15"/>
                      </a:cubicBezTo>
                      <a:cubicBezTo>
                        <a:pt x="9" y="13"/>
                        <a:pt x="14" y="9"/>
                        <a:pt x="14" y="2"/>
                      </a:cubicBezTo>
                      <a:cubicBezTo>
                        <a:pt x="14" y="0"/>
                        <a:pt x="10"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4" name="Freeform: Shape 11203"/>
                <p:cNvSpPr/>
                <p:nvPr/>
              </p:nvSpPr>
              <p:spPr bwMode="auto">
                <a:xfrm>
                  <a:off x="6580" y="2889"/>
                  <a:ext cx="29" cy="24"/>
                </a:xfrm>
                <a:custGeom>
                  <a:avLst/>
                  <a:gdLst>
                    <a:gd name="T0" fmla="*/ 16 w 20"/>
                    <a:gd name="T1" fmla="*/ 2 h 16"/>
                    <a:gd name="T2" fmla="*/ 2 w 20"/>
                    <a:gd name="T3" fmla="*/ 12 h 16"/>
                    <a:gd name="T4" fmla="*/ 3 w 20"/>
                    <a:gd name="T5" fmla="*/ 15 h 16"/>
                    <a:gd name="T6" fmla="*/ 19 w 20"/>
                    <a:gd name="T7" fmla="*/ 5 h 16"/>
                    <a:gd name="T8" fmla="*/ 16 w 20"/>
                    <a:gd name="T9" fmla="*/ 2 h 16"/>
                  </a:gdLst>
                  <a:ahLst/>
                  <a:cxnLst>
                    <a:cxn ang="0">
                      <a:pos x="T0" y="T1"/>
                    </a:cxn>
                    <a:cxn ang="0">
                      <a:pos x="T2" y="T3"/>
                    </a:cxn>
                    <a:cxn ang="0">
                      <a:pos x="T4" y="T5"/>
                    </a:cxn>
                    <a:cxn ang="0">
                      <a:pos x="T6" y="T7"/>
                    </a:cxn>
                    <a:cxn ang="0">
                      <a:pos x="T8" y="T9"/>
                    </a:cxn>
                  </a:cxnLst>
                  <a:rect l="0" t="0" r="r" b="b"/>
                  <a:pathLst>
                    <a:path w="20" h="16">
                      <a:moveTo>
                        <a:pt x="16" y="2"/>
                      </a:moveTo>
                      <a:cubicBezTo>
                        <a:pt x="12" y="7"/>
                        <a:pt x="7" y="10"/>
                        <a:pt x="2" y="12"/>
                      </a:cubicBezTo>
                      <a:cubicBezTo>
                        <a:pt x="0" y="12"/>
                        <a:pt x="1" y="16"/>
                        <a:pt x="3" y="15"/>
                      </a:cubicBezTo>
                      <a:cubicBezTo>
                        <a:pt x="9" y="13"/>
                        <a:pt x="15" y="10"/>
                        <a:pt x="19" y="5"/>
                      </a:cubicBezTo>
                      <a:cubicBezTo>
                        <a:pt x="20" y="3"/>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5" name="Freeform: Shape 11204"/>
                <p:cNvSpPr/>
                <p:nvPr/>
              </p:nvSpPr>
              <p:spPr bwMode="auto">
                <a:xfrm>
                  <a:off x="6603" y="2899"/>
                  <a:ext cx="26" cy="22"/>
                </a:xfrm>
                <a:custGeom>
                  <a:avLst/>
                  <a:gdLst>
                    <a:gd name="T0" fmla="*/ 12 w 17"/>
                    <a:gd name="T1" fmla="*/ 2 h 15"/>
                    <a:gd name="T2" fmla="*/ 2 w 17"/>
                    <a:gd name="T3" fmla="*/ 11 h 15"/>
                    <a:gd name="T4" fmla="*/ 3 w 17"/>
                    <a:gd name="T5" fmla="*/ 14 h 15"/>
                    <a:gd name="T6" fmla="*/ 16 w 17"/>
                    <a:gd name="T7" fmla="*/ 3 h 15"/>
                    <a:gd name="T8" fmla="*/ 12 w 17"/>
                    <a:gd name="T9" fmla="*/ 2 h 15"/>
                  </a:gdLst>
                  <a:ahLst/>
                  <a:cxnLst>
                    <a:cxn ang="0">
                      <a:pos x="T0" y="T1"/>
                    </a:cxn>
                    <a:cxn ang="0">
                      <a:pos x="T2" y="T3"/>
                    </a:cxn>
                    <a:cxn ang="0">
                      <a:pos x="T4" y="T5"/>
                    </a:cxn>
                    <a:cxn ang="0">
                      <a:pos x="T6" y="T7"/>
                    </a:cxn>
                    <a:cxn ang="0">
                      <a:pos x="T8" y="T9"/>
                    </a:cxn>
                  </a:cxnLst>
                  <a:rect l="0" t="0" r="r" b="b"/>
                  <a:pathLst>
                    <a:path w="17" h="15">
                      <a:moveTo>
                        <a:pt x="12" y="2"/>
                      </a:moveTo>
                      <a:cubicBezTo>
                        <a:pt x="11" y="7"/>
                        <a:pt x="6" y="9"/>
                        <a:pt x="2" y="11"/>
                      </a:cubicBezTo>
                      <a:cubicBezTo>
                        <a:pt x="0" y="12"/>
                        <a:pt x="1" y="15"/>
                        <a:pt x="3" y="14"/>
                      </a:cubicBezTo>
                      <a:cubicBezTo>
                        <a:pt x="9" y="12"/>
                        <a:pt x="14" y="9"/>
                        <a:pt x="16" y="3"/>
                      </a:cubicBezTo>
                      <a:cubicBezTo>
                        <a:pt x="17" y="0"/>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6" name="Freeform: Shape 11205"/>
                <p:cNvSpPr/>
                <p:nvPr/>
              </p:nvSpPr>
              <p:spPr bwMode="auto">
                <a:xfrm>
                  <a:off x="6636" y="2893"/>
                  <a:ext cx="19" cy="21"/>
                </a:xfrm>
                <a:custGeom>
                  <a:avLst/>
                  <a:gdLst>
                    <a:gd name="T0" fmla="*/ 9 w 13"/>
                    <a:gd name="T1" fmla="*/ 2 h 14"/>
                    <a:gd name="T2" fmla="*/ 6 w 13"/>
                    <a:gd name="T3" fmla="*/ 5 h 14"/>
                    <a:gd name="T4" fmla="*/ 2 w 13"/>
                    <a:gd name="T5" fmla="*/ 10 h 14"/>
                    <a:gd name="T6" fmla="*/ 4 w 13"/>
                    <a:gd name="T7" fmla="*/ 13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8" y="0"/>
                        <a:pt x="5" y="3"/>
                        <a:pt x="6" y="5"/>
                      </a:cubicBezTo>
                      <a:cubicBezTo>
                        <a:pt x="8" y="7"/>
                        <a:pt x="4" y="9"/>
                        <a:pt x="2" y="10"/>
                      </a:cubicBezTo>
                      <a:cubicBezTo>
                        <a:pt x="0" y="10"/>
                        <a:pt x="1" y="14"/>
                        <a:pt x="4" y="13"/>
                      </a:cubicBezTo>
                      <a:cubicBezTo>
                        <a:pt x="8" y="11"/>
                        <a:pt x="13" y="7"/>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7" name="Freeform: Shape 11206"/>
                <p:cNvSpPr/>
                <p:nvPr/>
              </p:nvSpPr>
              <p:spPr bwMode="auto">
                <a:xfrm>
                  <a:off x="6627" y="2918"/>
                  <a:ext cx="31" cy="27"/>
                </a:xfrm>
                <a:custGeom>
                  <a:avLst/>
                  <a:gdLst>
                    <a:gd name="T0" fmla="*/ 17 w 21"/>
                    <a:gd name="T1" fmla="*/ 2 h 18"/>
                    <a:gd name="T2" fmla="*/ 2 w 21"/>
                    <a:gd name="T3" fmla="*/ 13 h 18"/>
                    <a:gd name="T4" fmla="*/ 4 w 21"/>
                    <a:gd name="T5" fmla="*/ 17 h 18"/>
                    <a:gd name="T6" fmla="*/ 20 w 21"/>
                    <a:gd name="T7" fmla="*/ 4 h 18"/>
                    <a:gd name="T8" fmla="*/ 17 w 21"/>
                    <a:gd name="T9" fmla="*/ 2 h 18"/>
                  </a:gdLst>
                  <a:ahLst/>
                  <a:cxnLst>
                    <a:cxn ang="0">
                      <a:pos x="T0" y="T1"/>
                    </a:cxn>
                    <a:cxn ang="0">
                      <a:pos x="T2" y="T3"/>
                    </a:cxn>
                    <a:cxn ang="0">
                      <a:pos x="T4" y="T5"/>
                    </a:cxn>
                    <a:cxn ang="0">
                      <a:pos x="T6" y="T7"/>
                    </a:cxn>
                    <a:cxn ang="0">
                      <a:pos x="T8" y="T9"/>
                    </a:cxn>
                  </a:cxnLst>
                  <a:rect l="0" t="0" r="r" b="b"/>
                  <a:pathLst>
                    <a:path w="21" h="18">
                      <a:moveTo>
                        <a:pt x="17" y="2"/>
                      </a:moveTo>
                      <a:cubicBezTo>
                        <a:pt x="13" y="7"/>
                        <a:pt x="8" y="11"/>
                        <a:pt x="2" y="13"/>
                      </a:cubicBezTo>
                      <a:cubicBezTo>
                        <a:pt x="0" y="14"/>
                        <a:pt x="1" y="18"/>
                        <a:pt x="4" y="17"/>
                      </a:cubicBezTo>
                      <a:cubicBezTo>
                        <a:pt x="10" y="14"/>
                        <a:pt x="16" y="10"/>
                        <a:pt x="20" y="4"/>
                      </a:cubicBezTo>
                      <a:cubicBezTo>
                        <a:pt x="21" y="2"/>
                        <a:pt x="18"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8" name="Freeform: Shape 11207"/>
                <p:cNvSpPr/>
                <p:nvPr/>
              </p:nvSpPr>
              <p:spPr bwMode="auto">
                <a:xfrm>
                  <a:off x="6657" y="2927"/>
                  <a:ext cx="19" cy="22"/>
                </a:xfrm>
                <a:custGeom>
                  <a:avLst/>
                  <a:gdLst>
                    <a:gd name="T0" fmla="*/ 9 w 13"/>
                    <a:gd name="T1" fmla="*/ 3 h 15"/>
                    <a:gd name="T2" fmla="*/ 2 w 13"/>
                    <a:gd name="T3" fmla="*/ 11 h 15"/>
                    <a:gd name="T4" fmla="*/ 3 w 13"/>
                    <a:gd name="T5" fmla="*/ 14 h 15"/>
                    <a:gd name="T6" fmla="*/ 13 w 13"/>
                    <a:gd name="T7" fmla="*/ 3 h 15"/>
                    <a:gd name="T8" fmla="*/ 9 w 13"/>
                    <a:gd name="T9" fmla="*/ 3 h 15"/>
                  </a:gdLst>
                  <a:ahLst/>
                  <a:cxnLst>
                    <a:cxn ang="0">
                      <a:pos x="T0" y="T1"/>
                    </a:cxn>
                    <a:cxn ang="0">
                      <a:pos x="T2" y="T3"/>
                    </a:cxn>
                    <a:cxn ang="0">
                      <a:pos x="T4" y="T5"/>
                    </a:cxn>
                    <a:cxn ang="0">
                      <a:pos x="T6" y="T7"/>
                    </a:cxn>
                    <a:cxn ang="0">
                      <a:pos x="T8" y="T9"/>
                    </a:cxn>
                  </a:cxnLst>
                  <a:rect l="0" t="0" r="r" b="b"/>
                  <a:pathLst>
                    <a:path w="13" h="15">
                      <a:moveTo>
                        <a:pt x="9" y="3"/>
                      </a:moveTo>
                      <a:cubicBezTo>
                        <a:pt x="9" y="7"/>
                        <a:pt x="5" y="9"/>
                        <a:pt x="2" y="11"/>
                      </a:cubicBezTo>
                      <a:cubicBezTo>
                        <a:pt x="0" y="11"/>
                        <a:pt x="1" y="15"/>
                        <a:pt x="3" y="14"/>
                      </a:cubicBezTo>
                      <a:cubicBezTo>
                        <a:pt x="8" y="12"/>
                        <a:pt x="13" y="9"/>
                        <a:pt x="13" y="3"/>
                      </a:cubicBezTo>
                      <a:cubicBezTo>
                        <a:pt x="13" y="0"/>
                        <a:pt x="9" y="1"/>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9" name="Freeform: Shape 11208"/>
                <p:cNvSpPr/>
                <p:nvPr/>
              </p:nvSpPr>
              <p:spPr bwMode="auto">
                <a:xfrm>
                  <a:off x="6624" y="2955"/>
                  <a:ext cx="21" cy="24"/>
                </a:xfrm>
                <a:custGeom>
                  <a:avLst/>
                  <a:gdLst>
                    <a:gd name="T0" fmla="*/ 9 w 14"/>
                    <a:gd name="T1" fmla="*/ 3 h 16"/>
                    <a:gd name="T2" fmla="*/ 2 w 14"/>
                    <a:gd name="T3" fmla="*/ 12 h 16"/>
                    <a:gd name="T4" fmla="*/ 4 w 14"/>
                    <a:gd name="T5" fmla="*/ 15 h 16"/>
                    <a:gd name="T6" fmla="*/ 13 w 14"/>
                    <a:gd name="T7" fmla="*/ 3 h 16"/>
                    <a:gd name="T8" fmla="*/ 9 w 14"/>
                    <a:gd name="T9" fmla="*/ 3 h 16"/>
                  </a:gdLst>
                  <a:ahLst/>
                  <a:cxnLst>
                    <a:cxn ang="0">
                      <a:pos x="T0" y="T1"/>
                    </a:cxn>
                    <a:cxn ang="0">
                      <a:pos x="T2" y="T3"/>
                    </a:cxn>
                    <a:cxn ang="0">
                      <a:pos x="T4" y="T5"/>
                    </a:cxn>
                    <a:cxn ang="0">
                      <a:pos x="T6" y="T7"/>
                    </a:cxn>
                    <a:cxn ang="0">
                      <a:pos x="T8" y="T9"/>
                    </a:cxn>
                  </a:cxnLst>
                  <a:rect l="0" t="0" r="r" b="b"/>
                  <a:pathLst>
                    <a:path w="14" h="16">
                      <a:moveTo>
                        <a:pt x="9" y="3"/>
                      </a:moveTo>
                      <a:cubicBezTo>
                        <a:pt x="8" y="6"/>
                        <a:pt x="6" y="10"/>
                        <a:pt x="2" y="12"/>
                      </a:cubicBezTo>
                      <a:cubicBezTo>
                        <a:pt x="0" y="13"/>
                        <a:pt x="1" y="16"/>
                        <a:pt x="4" y="15"/>
                      </a:cubicBezTo>
                      <a:cubicBezTo>
                        <a:pt x="9" y="13"/>
                        <a:pt x="12" y="8"/>
                        <a:pt x="13" y="3"/>
                      </a:cubicBezTo>
                      <a:cubicBezTo>
                        <a:pt x="14" y="1"/>
                        <a:pt x="10" y="0"/>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0" name="Freeform: Shape 11209"/>
                <p:cNvSpPr/>
                <p:nvPr/>
              </p:nvSpPr>
              <p:spPr bwMode="auto">
                <a:xfrm>
                  <a:off x="6637" y="2966"/>
                  <a:ext cx="22" cy="25"/>
                </a:xfrm>
                <a:custGeom>
                  <a:avLst/>
                  <a:gdLst>
                    <a:gd name="T0" fmla="*/ 11 w 15"/>
                    <a:gd name="T1" fmla="*/ 3 h 17"/>
                    <a:gd name="T2" fmla="*/ 2 w 15"/>
                    <a:gd name="T3" fmla="*/ 12 h 17"/>
                    <a:gd name="T4" fmla="*/ 4 w 15"/>
                    <a:gd name="T5" fmla="*/ 16 h 17"/>
                    <a:gd name="T6" fmla="*/ 14 w 15"/>
                    <a:gd name="T7" fmla="*/ 3 h 17"/>
                    <a:gd name="T8" fmla="*/ 11 w 15"/>
                    <a:gd name="T9" fmla="*/ 3 h 17"/>
                  </a:gdLst>
                  <a:ahLst/>
                  <a:cxnLst>
                    <a:cxn ang="0">
                      <a:pos x="T0" y="T1"/>
                    </a:cxn>
                    <a:cxn ang="0">
                      <a:pos x="T2" y="T3"/>
                    </a:cxn>
                    <a:cxn ang="0">
                      <a:pos x="T4" y="T5"/>
                    </a:cxn>
                    <a:cxn ang="0">
                      <a:pos x="T6" y="T7"/>
                    </a:cxn>
                    <a:cxn ang="0">
                      <a:pos x="T8" y="T9"/>
                    </a:cxn>
                  </a:cxnLst>
                  <a:rect l="0" t="0" r="r" b="b"/>
                  <a:pathLst>
                    <a:path w="15" h="17">
                      <a:moveTo>
                        <a:pt x="11" y="3"/>
                      </a:moveTo>
                      <a:cubicBezTo>
                        <a:pt x="9" y="7"/>
                        <a:pt x="7" y="11"/>
                        <a:pt x="2" y="12"/>
                      </a:cubicBezTo>
                      <a:cubicBezTo>
                        <a:pt x="0" y="13"/>
                        <a:pt x="1" y="17"/>
                        <a:pt x="4" y="16"/>
                      </a:cubicBezTo>
                      <a:cubicBezTo>
                        <a:pt x="9" y="14"/>
                        <a:pt x="13" y="9"/>
                        <a:pt x="14" y="3"/>
                      </a:cubicBezTo>
                      <a:cubicBezTo>
                        <a:pt x="15" y="1"/>
                        <a:pt x="11" y="0"/>
                        <a:pt x="1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1" name="Freeform: Shape 11210"/>
                <p:cNvSpPr/>
                <p:nvPr/>
              </p:nvSpPr>
              <p:spPr bwMode="auto">
                <a:xfrm>
                  <a:off x="6589" y="2954"/>
                  <a:ext cx="23" cy="22"/>
                </a:xfrm>
                <a:custGeom>
                  <a:avLst/>
                  <a:gdLst>
                    <a:gd name="T0" fmla="*/ 12 w 16"/>
                    <a:gd name="T1" fmla="*/ 2 h 15"/>
                    <a:gd name="T2" fmla="*/ 3 w 16"/>
                    <a:gd name="T3" fmla="*/ 11 h 15"/>
                    <a:gd name="T4" fmla="*/ 4 w 16"/>
                    <a:gd name="T5" fmla="*/ 14 h 15"/>
                    <a:gd name="T6" fmla="*/ 15 w 16"/>
                    <a:gd name="T7" fmla="*/ 3 h 15"/>
                    <a:gd name="T8" fmla="*/ 12 w 16"/>
                    <a:gd name="T9" fmla="*/ 2 h 15"/>
                  </a:gdLst>
                  <a:ahLst/>
                  <a:cxnLst>
                    <a:cxn ang="0">
                      <a:pos x="T0" y="T1"/>
                    </a:cxn>
                    <a:cxn ang="0">
                      <a:pos x="T2" y="T3"/>
                    </a:cxn>
                    <a:cxn ang="0">
                      <a:pos x="T4" y="T5"/>
                    </a:cxn>
                    <a:cxn ang="0">
                      <a:pos x="T6" y="T7"/>
                    </a:cxn>
                    <a:cxn ang="0">
                      <a:pos x="T8" y="T9"/>
                    </a:cxn>
                  </a:cxnLst>
                  <a:rect l="0" t="0" r="r" b="b"/>
                  <a:pathLst>
                    <a:path w="16" h="15">
                      <a:moveTo>
                        <a:pt x="12" y="2"/>
                      </a:moveTo>
                      <a:cubicBezTo>
                        <a:pt x="10" y="7"/>
                        <a:pt x="7" y="9"/>
                        <a:pt x="3" y="11"/>
                      </a:cubicBezTo>
                      <a:cubicBezTo>
                        <a:pt x="0" y="12"/>
                        <a:pt x="2" y="15"/>
                        <a:pt x="4" y="14"/>
                      </a:cubicBezTo>
                      <a:cubicBezTo>
                        <a:pt x="9" y="12"/>
                        <a:pt x="14" y="9"/>
                        <a:pt x="15" y="3"/>
                      </a:cubicBezTo>
                      <a:cubicBezTo>
                        <a:pt x="16" y="1"/>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2" name="Freeform: Shape 11211"/>
                <p:cNvSpPr/>
                <p:nvPr/>
              </p:nvSpPr>
              <p:spPr bwMode="auto">
                <a:xfrm>
                  <a:off x="6564" y="2940"/>
                  <a:ext cx="23" cy="26"/>
                </a:xfrm>
                <a:custGeom>
                  <a:avLst/>
                  <a:gdLst>
                    <a:gd name="T0" fmla="*/ 12 w 16"/>
                    <a:gd name="T1" fmla="*/ 3 h 17"/>
                    <a:gd name="T2" fmla="*/ 2 w 16"/>
                    <a:gd name="T3" fmla="*/ 13 h 17"/>
                    <a:gd name="T4" fmla="*/ 3 w 16"/>
                    <a:gd name="T5" fmla="*/ 16 h 17"/>
                    <a:gd name="T6" fmla="*/ 15 w 16"/>
                    <a:gd name="T7" fmla="*/ 3 h 17"/>
                    <a:gd name="T8" fmla="*/ 12 w 16"/>
                    <a:gd name="T9" fmla="*/ 3 h 17"/>
                  </a:gdLst>
                  <a:ahLst/>
                  <a:cxnLst>
                    <a:cxn ang="0">
                      <a:pos x="T0" y="T1"/>
                    </a:cxn>
                    <a:cxn ang="0">
                      <a:pos x="T2" y="T3"/>
                    </a:cxn>
                    <a:cxn ang="0">
                      <a:pos x="T4" y="T5"/>
                    </a:cxn>
                    <a:cxn ang="0">
                      <a:pos x="T6" y="T7"/>
                    </a:cxn>
                    <a:cxn ang="0">
                      <a:pos x="T8" y="T9"/>
                    </a:cxn>
                  </a:cxnLst>
                  <a:rect l="0" t="0" r="r" b="b"/>
                  <a:pathLst>
                    <a:path w="16" h="17">
                      <a:moveTo>
                        <a:pt x="12" y="3"/>
                      </a:moveTo>
                      <a:cubicBezTo>
                        <a:pt x="10" y="7"/>
                        <a:pt x="6" y="11"/>
                        <a:pt x="2" y="13"/>
                      </a:cubicBezTo>
                      <a:cubicBezTo>
                        <a:pt x="0" y="14"/>
                        <a:pt x="1" y="17"/>
                        <a:pt x="3" y="16"/>
                      </a:cubicBezTo>
                      <a:cubicBezTo>
                        <a:pt x="9" y="14"/>
                        <a:pt x="14" y="9"/>
                        <a:pt x="15" y="3"/>
                      </a:cubicBezTo>
                      <a:cubicBezTo>
                        <a:pt x="16" y="1"/>
                        <a:pt x="12" y="0"/>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3" name="Freeform: Shape 11212"/>
                <p:cNvSpPr/>
                <p:nvPr/>
              </p:nvSpPr>
              <p:spPr bwMode="auto">
                <a:xfrm>
                  <a:off x="6543" y="2932"/>
                  <a:ext cx="21" cy="22"/>
                </a:xfrm>
                <a:custGeom>
                  <a:avLst/>
                  <a:gdLst>
                    <a:gd name="T0" fmla="*/ 10 w 14"/>
                    <a:gd name="T1" fmla="*/ 2 h 15"/>
                    <a:gd name="T2" fmla="*/ 2 w 14"/>
                    <a:gd name="T3" fmla="*/ 10 h 15"/>
                    <a:gd name="T4" fmla="*/ 3 w 14"/>
                    <a:gd name="T5" fmla="*/ 14 h 15"/>
                    <a:gd name="T6" fmla="*/ 13 w 14"/>
                    <a:gd name="T7" fmla="*/ 3 h 15"/>
                    <a:gd name="T8" fmla="*/ 10 w 14"/>
                    <a:gd name="T9" fmla="*/ 2 h 15"/>
                  </a:gdLst>
                  <a:ahLst/>
                  <a:cxnLst>
                    <a:cxn ang="0">
                      <a:pos x="T0" y="T1"/>
                    </a:cxn>
                    <a:cxn ang="0">
                      <a:pos x="T2" y="T3"/>
                    </a:cxn>
                    <a:cxn ang="0">
                      <a:pos x="T4" y="T5"/>
                    </a:cxn>
                    <a:cxn ang="0">
                      <a:pos x="T6" y="T7"/>
                    </a:cxn>
                    <a:cxn ang="0">
                      <a:pos x="T8" y="T9"/>
                    </a:cxn>
                  </a:cxnLst>
                  <a:rect l="0" t="0" r="r" b="b"/>
                  <a:pathLst>
                    <a:path w="14" h="15">
                      <a:moveTo>
                        <a:pt x="10" y="2"/>
                      </a:moveTo>
                      <a:cubicBezTo>
                        <a:pt x="8" y="5"/>
                        <a:pt x="6" y="9"/>
                        <a:pt x="2" y="10"/>
                      </a:cubicBezTo>
                      <a:cubicBezTo>
                        <a:pt x="0" y="11"/>
                        <a:pt x="1" y="15"/>
                        <a:pt x="3" y="14"/>
                      </a:cubicBezTo>
                      <a:cubicBezTo>
                        <a:pt x="8" y="12"/>
                        <a:pt x="11" y="8"/>
                        <a:pt x="13" y="3"/>
                      </a:cubicBezTo>
                      <a:cubicBezTo>
                        <a:pt x="14"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4" name="Freeform: Shape 11213"/>
                <p:cNvSpPr/>
                <p:nvPr/>
              </p:nvSpPr>
              <p:spPr bwMode="auto">
                <a:xfrm>
                  <a:off x="6502" y="2954"/>
                  <a:ext cx="31" cy="26"/>
                </a:xfrm>
                <a:custGeom>
                  <a:avLst/>
                  <a:gdLst>
                    <a:gd name="T0" fmla="*/ 16 w 21"/>
                    <a:gd name="T1" fmla="*/ 2 h 18"/>
                    <a:gd name="T2" fmla="*/ 2 w 21"/>
                    <a:gd name="T3" fmla="*/ 13 h 18"/>
                    <a:gd name="T4" fmla="*/ 5 w 21"/>
                    <a:gd name="T5" fmla="*/ 16 h 18"/>
                    <a:gd name="T6" fmla="*/ 19 w 21"/>
                    <a:gd name="T7" fmla="*/ 5 h 18"/>
                    <a:gd name="T8" fmla="*/ 16 w 21"/>
                    <a:gd name="T9" fmla="*/ 2 h 18"/>
                  </a:gdLst>
                  <a:ahLst/>
                  <a:cxnLst>
                    <a:cxn ang="0">
                      <a:pos x="T0" y="T1"/>
                    </a:cxn>
                    <a:cxn ang="0">
                      <a:pos x="T2" y="T3"/>
                    </a:cxn>
                    <a:cxn ang="0">
                      <a:pos x="T4" y="T5"/>
                    </a:cxn>
                    <a:cxn ang="0">
                      <a:pos x="T6" y="T7"/>
                    </a:cxn>
                    <a:cxn ang="0">
                      <a:pos x="T8" y="T9"/>
                    </a:cxn>
                  </a:cxnLst>
                  <a:rect l="0" t="0" r="r" b="b"/>
                  <a:pathLst>
                    <a:path w="21" h="18">
                      <a:moveTo>
                        <a:pt x="16" y="2"/>
                      </a:moveTo>
                      <a:cubicBezTo>
                        <a:pt x="11" y="5"/>
                        <a:pt x="6" y="9"/>
                        <a:pt x="2" y="13"/>
                      </a:cubicBezTo>
                      <a:cubicBezTo>
                        <a:pt x="0" y="15"/>
                        <a:pt x="3" y="18"/>
                        <a:pt x="5" y="16"/>
                      </a:cubicBezTo>
                      <a:cubicBezTo>
                        <a:pt x="9" y="12"/>
                        <a:pt x="14" y="8"/>
                        <a:pt x="19" y="5"/>
                      </a:cubicBezTo>
                      <a:cubicBezTo>
                        <a:pt x="21" y="3"/>
                        <a:pt x="18"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5" name="Freeform: Shape 11214"/>
                <p:cNvSpPr/>
                <p:nvPr/>
              </p:nvSpPr>
              <p:spPr bwMode="auto">
                <a:xfrm>
                  <a:off x="6516" y="2932"/>
                  <a:ext cx="21" cy="20"/>
                </a:xfrm>
                <a:custGeom>
                  <a:avLst/>
                  <a:gdLst>
                    <a:gd name="T0" fmla="*/ 10 w 14"/>
                    <a:gd name="T1" fmla="*/ 2 h 14"/>
                    <a:gd name="T2" fmla="*/ 2 w 14"/>
                    <a:gd name="T3" fmla="*/ 9 h 14"/>
                    <a:gd name="T4" fmla="*/ 4 w 14"/>
                    <a:gd name="T5" fmla="*/ 12 h 14"/>
                    <a:gd name="T6" fmla="*/ 13 w 14"/>
                    <a:gd name="T7" fmla="*/ 4 h 14"/>
                    <a:gd name="T8" fmla="*/ 10 w 14"/>
                    <a:gd name="T9" fmla="*/ 2 h 14"/>
                  </a:gdLst>
                  <a:ahLst/>
                  <a:cxnLst>
                    <a:cxn ang="0">
                      <a:pos x="T0" y="T1"/>
                    </a:cxn>
                    <a:cxn ang="0">
                      <a:pos x="T2" y="T3"/>
                    </a:cxn>
                    <a:cxn ang="0">
                      <a:pos x="T4" y="T5"/>
                    </a:cxn>
                    <a:cxn ang="0">
                      <a:pos x="T6" y="T7"/>
                    </a:cxn>
                    <a:cxn ang="0">
                      <a:pos x="T8" y="T9"/>
                    </a:cxn>
                  </a:cxnLst>
                  <a:rect l="0" t="0" r="r" b="b"/>
                  <a:pathLst>
                    <a:path w="14" h="14">
                      <a:moveTo>
                        <a:pt x="10" y="2"/>
                      </a:moveTo>
                      <a:cubicBezTo>
                        <a:pt x="7" y="5"/>
                        <a:pt x="5" y="7"/>
                        <a:pt x="2" y="9"/>
                      </a:cubicBezTo>
                      <a:cubicBezTo>
                        <a:pt x="0" y="11"/>
                        <a:pt x="2" y="14"/>
                        <a:pt x="4" y="12"/>
                      </a:cubicBezTo>
                      <a:cubicBezTo>
                        <a:pt x="7" y="10"/>
                        <a:pt x="10" y="7"/>
                        <a:pt x="13" y="4"/>
                      </a:cubicBezTo>
                      <a:cubicBezTo>
                        <a:pt x="14" y="3"/>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6" name="Freeform: Shape 11215"/>
                <p:cNvSpPr/>
                <p:nvPr/>
              </p:nvSpPr>
              <p:spPr bwMode="auto">
                <a:xfrm>
                  <a:off x="6549" y="2907"/>
                  <a:ext cx="19" cy="17"/>
                </a:xfrm>
                <a:custGeom>
                  <a:avLst/>
                  <a:gdLst>
                    <a:gd name="T0" fmla="*/ 9 w 13"/>
                    <a:gd name="T1" fmla="*/ 2 h 12"/>
                    <a:gd name="T2" fmla="*/ 3 w 13"/>
                    <a:gd name="T3" fmla="*/ 7 h 12"/>
                    <a:gd name="T4" fmla="*/ 4 w 13"/>
                    <a:gd name="T5" fmla="*/ 11 h 12"/>
                    <a:gd name="T6" fmla="*/ 12 w 13"/>
                    <a:gd name="T7" fmla="*/ 4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4"/>
                        <a:pt x="5" y="6"/>
                        <a:pt x="3" y="7"/>
                      </a:cubicBezTo>
                      <a:cubicBezTo>
                        <a:pt x="0" y="8"/>
                        <a:pt x="2" y="12"/>
                        <a:pt x="4" y="11"/>
                      </a:cubicBezTo>
                      <a:cubicBezTo>
                        <a:pt x="7" y="9"/>
                        <a:pt x="9" y="7"/>
                        <a:pt x="12" y="4"/>
                      </a:cubicBezTo>
                      <a:cubicBezTo>
                        <a:pt x="13"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7" name="Freeform: Shape 11216"/>
                <p:cNvSpPr/>
                <p:nvPr/>
              </p:nvSpPr>
              <p:spPr bwMode="auto">
                <a:xfrm>
                  <a:off x="6534" y="2966"/>
                  <a:ext cx="22" cy="22"/>
                </a:xfrm>
                <a:custGeom>
                  <a:avLst/>
                  <a:gdLst>
                    <a:gd name="T0" fmla="*/ 10 w 15"/>
                    <a:gd name="T1" fmla="*/ 3 h 15"/>
                    <a:gd name="T2" fmla="*/ 3 w 15"/>
                    <a:gd name="T3" fmla="*/ 11 h 15"/>
                    <a:gd name="T4" fmla="*/ 4 w 15"/>
                    <a:gd name="T5" fmla="*/ 14 h 15"/>
                    <a:gd name="T6" fmla="*/ 14 w 15"/>
                    <a:gd name="T7" fmla="*/ 3 h 15"/>
                    <a:gd name="T8" fmla="*/ 10 w 15"/>
                    <a:gd name="T9" fmla="*/ 3 h 15"/>
                  </a:gdLst>
                  <a:ahLst/>
                  <a:cxnLst>
                    <a:cxn ang="0">
                      <a:pos x="T0" y="T1"/>
                    </a:cxn>
                    <a:cxn ang="0">
                      <a:pos x="T2" y="T3"/>
                    </a:cxn>
                    <a:cxn ang="0">
                      <a:pos x="T4" y="T5"/>
                    </a:cxn>
                    <a:cxn ang="0">
                      <a:pos x="T6" y="T7"/>
                    </a:cxn>
                    <a:cxn ang="0">
                      <a:pos x="T8" y="T9"/>
                    </a:cxn>
                  </a:cxnLst>
                  <a:rect l="0" t="0" r="r" b="b"/>
                  <a:pathLst>
                    <a:path w="15" h="15">
                      <a:moveTo>
                        <a:pt x="10" y="3"/>
                      </a:moveTo>
                      <a:cubicBezTo>
                        <a:pt x="9" y="7"/>
                        <a:pt x="7" y="9"/>
                        <a:pt x="3" y="11"/>
                      </a:cubicBezTo>
                      <a:cubicBezTo>
                        <a:pt x="0" y="11"/>
                        <a:pt x="2" y="15"/>
                        <a:pt x="4" y="14"/>
                      </a:cubicBezTo>
                      <a:cubicBezTo>
                        <a:pt x="9" y="12"/>
                        <a:pt x="13" y="9"/>
                        <a:pt x="14" y="3"/>
                      </a:cubicBezTo>
                      <a:cubicBezTo>
                        <a:pt x="15" y="1"/>
                        <a:pt x="11"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8" name="Freeform: Shape 11217"/>
                <p:cNvSpPr/>
                <p:nvPr/>
              </p:nvSpPr>
              <p:spPr bwMode="auto">
                <a:xfrm>
                  <a:off x="6552" y="2977"/>
                  <a:ext cx="22" cy="25"/>
                </a:xfrm>
                <a:custGeom>
                  <a:avLst/>
                  <a:gdLst>
                    <a:gd name="T0" fmla="*/ 11 w 15"/>
                    <a:gd name="T1" fmla="*/ 1 h 17"/>
                    <a:gd name="T2" fmla="*/ 1 w 15"/>
                    <a:gd name="T3" fmla="*/ 12 h 17"/>
                    <a:gd name="T4" fmla="*/ 4 w 15"/>
                    <a:gd name="T5" fmla="*/ 15 h 17"/>
                    <a:gd name="T6" fmla="*/ 14 w 15"/>
                    <a:gd name="T7" fmla="*/ 4 h 17"/>
                    <a:gd name="T8" fmla="*/ 11 w 15"/>
                    <a:gd name="T9" fmla="*/ 1 h 17"/>
                  </a:gdLst>
                  <a:ahLst/>
                  <a:cxnLst>
                    <a:cxn ang="0">
                      <a:pos x="T0" y="T1"/>
                    </a:cxn>
                    <a:cxn ang="0">
                      <a:pos x="T2" y="T3"/>
                    </a:cxn>
                    <a:cxn ang="0">
                      <a:pos x="T4" y="T5"/>
                    </a:cxn>
                    <a:cxn ang="0">
                      <a:pos x="T6" y="T7"/>
                    </a:cxn>
                    <a:cxn ang="0">
                      <a:pos x="T8" y="T9"/>
                    </a:cxn>
                  </a:cxnLst>
                  <a:rect l="0" t="0" r="r" b="b"/>
                  <a:pathLst>
                    <a:path w="15" h="17">
                      <a:moveTo>
                        <a:pt x="11" y="1"/>
                      </a:moveTo>
                      <a:cubicBezTo>
                        <a:pt x="8" y="5"/>
                        <a:pt x="5" y="9"/>
                        <a:pt x="1" y="12"/>
                      </a:cubicBezTo>
                      <a:cubicBezTo>
                        <a:pt x="0" y="14"/>
                        <a:pt x="2" y="17"/>
                        <a:pt x="4" y="15"/>
                      </a:cubicBezTo>
                      <a:cubicBezTo>
                        <a:pt x="8" y="12"/>
                        <a:pt x="11" y="8"/>
                        <a:pt x="14" y="4"/>
                      </a:cubicBezTo>
                      <a:cubicBezTo>
                        <a:pt x="15" y="2"/>
                        <a:pt x="12"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9" name="Freeform: Shape 11218"/>
                <p:cNvSpPr/>
                <p:nvPr/>
              </p:nvSpPr>
              <p:spPr bwMode="auto">
                <a:xfrm>
                  <a:off x="6562" y="3001"/>
                  <a:ext cx="24" cy="26"/>
                </a:xfrm>
                <a:custGeom>
                  <a:avLst/>
                  <a:gdLst>
                    <a:gd name="T0" fmla="*/ 12 w 16"/>
                    <a:gd name="T1" fmla="*/ 2 h 18"/>
                    <a:gd name="T2" fmla="*/ 2 w 16"/>
                    <a:gd name="T3" fmla="*/ 13 h 18"/>
                    <a:gd name="T4" fmla="*/ 5 w 16"/>
                    <a:gd name="T5" fmla="*/ 16 h 18"/>
                    <a:gd name="T6" fmla="*/ 14 w 16"/>
                    <a:gd name="T7" fmla="*/ 5 h 18"/>
                    <a:gd name="T8" fmla="*/ 12 w 16"/>
                    <a:gd name="T9" fmla="*/ 2 h 18"/>
                  </a:gdLst>
                  <a:ahLst/>
                  <a:cxnLst>
                    <a:cxn ang="0">
                      <a:pos x="T0" y="T1"/>
                    </a:cxn>
                    <a:cxn ang="0">
                      <a:pos x="T2" y="T3"/>
                    </a:cxn>
                    <a:cxn ang="0">
                      <a:pos x="T4" y="T5"/>
                    </a:cxn>
                    <a:cxn ang="0">
                      <a:pos x="T6" y="T7"/>
                    </a:cxn>
                    <a:cxn ang="0">
                      <a:pos x="T8" y="T9"/>
                    </a:cxn>
                  </a:cxnLst>
                  <a:rect l="0" t="0" r="r" b="b"/>
                  <a:pathLst>
                    <a:path w="16" h="18">
                      <a:moveTo>
                        <a:pt x="12" y="2"/>
                      </a:moveTo>
                      <a:cubicBezTo>
                        <a:pt x="9" y="6"/>
                        <a:pt x="6" y="10"/>
                        <a:pt x="2" y="13"/>
                      </a:cubicBezTo>
                      <a:cubicBezTo>
                        <a:pt x="0" y="15"/>
                        <a:pt x="3" y="18"/>
                        <a:pt x="5" y="16"/>
                      </a:cubicBezTo>
                      <a:cubicBezTo>
                        <a:pt x="8" y="13"/>
                        <a:pt x="11" y="9"/>
                        <a:pt x="14" y="5"/>
                      </a:cubicBezTo>
                      <a:cubicBezTo>
                        <a:pt x="16" y="3"/>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0" name="Freeform: Shape 11219"/>
                <p:cNvSpPr/>
                <p:nvPr/>
              </p:nvSpPr>
              <p:spPr bwMode="auto">
                <a:xfrm>
                  <a:off x="6600" y="2986"/>
                  <a:ext cx="17" cy="21"/>
                </a:xfrm>
                <a:custGeom>
                  <a:avLst/>
                  <a:gdLst>
                    <a:gd name="T0" fmla="*/ 6 w 11"/>
                    <a:gd name="T1" fmla="*/ 4 h 14"/>
                    <a:gd name="T2" fmla="*/ 2 w 11"/>
                    <a:gd name="T3" fmla="*/ 9 h 14"/>
                    <a:gd name="T4" fmla="*/ 3 w 11"/>
                    <a:gd name="T5" fmla="*/ 13 h 14"/>
                    <a:gd name="T6" fmla="*/ 9 w 11"/>
                    <a:gd name="T7" fmla="*/ 2 h 14"/>
                    <a:gd name="T8" fmla="*/ 6 w 11"/>
                    <a:gd name="T9" fmla="*/ 4 h 14"/>
                  </a:gdLst>
                  <a:ahLst/>
                  <a:cxnLst>
                    <a:cxn ang="0">
                      <a:pos x="T0" y="T1"/>
                    </a:cxn>
                    <a:cxn ang="0">
                      <a:pos x="T2" y="T3"/>
                    </a:cxn>
                    <a:cxn ang="0">
                      <a:pos x="T4" y="T5"/>
                    </a:cxn>
                    <a:cxn ang="0">
                      <a:pos x="T6" y="T7"/>
                    </a:cxn>
                    <a:cxn ang="0">
                      <a:pos x="T8" y="T9"/>
                    </a:cxn>
                  </a:cxnLst>
                  <a:rect l="0" t="0" r="r" b="b"/>
                  <a:pathLst>
                    <a:path w="11" h="14">
                      <a:moveTo>
                        <a:pt x="6" y="4"/>
                      </a:moveTo>
                      <a:cubicBezTo>
                        <a:pt x="7" y="6"/>
                        <a:pt x="4" y="8"/>
                        <a:pt x="2" y="9"/>
                      </a:cubicBezTo>
                      <a:cubicBezTo>
                        <a:pt x="0" y="10"/>
                        <a:pt x="1" y="14"/>
                        <a:pt x="3" y="13"/>
                      </a:cubicBezTo>
                      <a:cubicBezTo>
                        <a:pt x="8" y="11"/>
                        <a:pt x="11" y="7"/>
                        <a:pt x="9" y="2"/>
                      </a:cubicBezTo>
                      <a:cubicBezTo>
                        <a:pt x="9" y="0"/>
                        <a:pt x="5" y="1"/>
                        <a:pt x="6"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1" name="Freeform: Shape 11220"/>
                <p:cNvSpPr/>
                <p:nvPr/>
              </p:nvSpPr>
              <p:spPr bwMode="auto">
                <a:xfrm>
                  <a:off x="6596" y="3005"/>
                  <a:ext cx="24" cy="25"/>
                </a:xfrm>
                <a:custGeom>
                  <a:avLst/>
                  <a:gdLst>
                    <a:gd name="T0" fmla="*/ 12 w 16"/>
                    <a:gd name="T1" fmla="*/ 2 h 17"/>
                    <a:gd name="T2" fmla="*/ 2 w 16"/>
                    <a:gd name="T3" fmla="*/ 13 h 17"/>
                    <a:gd name="T4" fmla="*/ 3 w 16"/>
                    <a:gd name="T5" fmla="*/ 16 h 17"/>
                    <a:gd name="T6" fmla="*/ 16 w 16"/>
                    <a:gd name="T7" fmla="*/ 3 h 17"/>
                    <a:gd name="T8" fmla="*/ 12 w 16"/>
                    <a:gd name="T9" fmla="*/ 2 h 17"/>
                  </a:gdLst>
                  <a:ahLst/>
                  <a:cxnLst>
                    <a:cxn ang="0">
                      <a:pos x="T0" y="T1"/>
                    </a:cxn>
                    <a:cxn ang="0">
                      <a:pos x="T2" y="T3"/>
                    </a:cxn>
                    <a:cxn ang="0">
                      <a:pos x="T4" y="T5"/>
                    </a:cxn>
                    <a:cxn ang="0">
                      <a:pos x="T6" y="T7"/>
                    </a:cxn>
                    <a:cxn ang="0">
                      <a:pos x="T8" y="T9"/>
                    </a:cxn>
                  </a:cxnLst>
                  <a:rect l="0" t="0" r="r" b="b"/>
                  <a:pathLst>
                    <a:path w="16" h="17">
                      <a:moveTo>
                        <a:pt x="12" y="2"/>
                      </a:moveTo>
                      <a:cubicBezTo>
                        <a:pt x="11" y="7"/>
                        <a:pt x="7" y="11"/>
                        <a:pt x="2" y="13"/>
                      </a:cubicBezTo>
                      <a:cubicBezTo>
                        <a:pt x="0" y="13"/>
                        <a:pt x="1" y="17"/>
                        <a:pt x="3" y="16"/>
                      </a:cubicBezTo>
                      <a:cubicBezTo>
                        <a:pt x="9" y="14"/>
                        <a:pt x="14" y="9"/>
                        <a:pt x="16" y="3"/>
                      </a:cubicBezTo>
                      <a:cubicBezTo>
                        <a:pt x="16" y="1"/>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2" name="Freeform: Shape 11221"/>
                <p:cNvSpPr/>
                <p:nvPr/>
              </p:nvSpPr>
              <p:spPr bwMode="auto">
                <a:xfrm>
                  <a:off x="6561" y="3033"/>
                  <a:ext cx="23" cy="24"/>
                </a:xfrm>
                <a:custGeom>
                  <a:avLst/>
                  <a:gdLst>
                    <a:gd name="T0" fmla="*/ 11 w 16"/>
                    <a:gd name="T1" fmla="*/ 2 h 16"/>
                    <a:gd name="T2" fmla="*/ 2 w 16"/>
                    <a:gd name="T3" fmla="*/ 12 h 16"/>
                    <a:gd name="T4" fmla="*/ 3 w 16"/>
                    <a:gd name="T5" fmla="*/ 15 h 16"/>
                    <a:gd name="T6" fmla="*/ 14 w 16"/>
                    <a:gd name="T7" fmla="*/ 5 h 16"/>
                    <a:gd name="T8" fmla="*/ 11 w 16"/>
                    <a:gd name="T9" fmla="*/ 2 h 16"/>
                  </a:gdLst>
                  <a:ahLst/>
                  <a:cxnLst>
                    <a:cxn ang="0">
                      <a:pos x="T0" y="T1"/>
                    </a:cxn>
                    <a:cxn ang="0">
                      <a:pos x="T2" y="T3"/>
                    </a:cxn>
                    <a:cxn ang="0">
                      <a:pos x="T4" y="T5"/>
                    </a:cxn>
                    <a:cxn ang="0">
                      <a:pos x="T6" y="T7"/>
                    </a:cxn>
                    <a:cxn ang="0">
                      <a:pos x="T8" y="T9"/>
                    </a:cxn>
                  </a:cxnLst>
                  <a:rect l="0" t="0" r="r" b="b"/>
                  <a:pathLst>
                    <a:path w="16" h="16">
                      <a:moveTo>
                        <a:pt x="11" y="2"/>
                      </a:moveTo>
                      <a:cubicBezTo>
                        <a:pt x="9" y="6"/>
                        <a:pt x="6" y="10"/>
                        <a:pt x="2" y="12"/>
                      </a:cubicBezTo>
                      <a:cubicBezTo>
                        <a:pt x="0" y="13"/>
                        <a:pt x="1" y="16"/>
                        <a:pt x="3" y="15"/>
                      </a:cubicBezTo>
                      <a:cubicBezTo>
                        <a:pt x="8" y="13"/>
                        <a:pt x="11" y="9"/>
                        <a:pt x="14" y="5"/>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3" name="Freeform: Shape 11222"/>
                <p:cNvSpPr/>
                <p:nvPr/>
              </p:nvSpPr>
              <p:spPr bwMode="auto">
                <a:xfrm>
                  <a:off x="6572" y="3045"/>
                  <a:ext cx="17" cy="19"/>
                </a:xfrm>
                <a:custGeom>
                  <a:avLst/>
                  <a:gdLst>
                    <a:gd name="T0" fmla="*/ 7 w 11"/>
                    <a:gd name="T1" fmla="*/ 3 h 13"/>
                    <a:gd name="T2" fmla="*/ 2 w 11"/>
                    <a:gd name="T3" fmla="*/ 8 h 13"/>
                    <a:gd name="T4" fmla="*/ 3 w 11"/>
                    <a:gd name="T5" fmla="*/ 12 h 13"/>
                    <a:gd name="T6" fmla="*/ 11 w 11"/>
                    <a:gd name="T7" fmla="*/ 3 h 13"/>
                    <a:gd name="T8" fmla="*/ 7 w 11"/>
                    <a:gd name="T9" fmla="*/ 3 h 13"/>
                  </a:gdLst>
                  <a:ahLst/>
                  <a:cxnLst>
                    <a:cxn ang="0">
                      <a:pos x="T0" y="T1"/>
                    </a:cxn>
                    <a:cxn ang="0">
                      <a:pos x="T2" y="T3"/>
                    </a:cxn>
                    <a:cxn ang="0">
                      <a:pos x="T4" y="T5"/>
                    </a:cxn>
                    <a:cxn ang="0">
                      <a:pos x="T6" y="T7"/>
                    </a:cxn>
                    <a:cxn ang="0">
                      <a:pos x="T8" y="T9"/>
                    </a:cxn>
                  </a:cxnLst>
                  <a:rect l="0" t="0" r="r" b="b"/>
                  <a:pathLst>
                    <a:path w="11" h="13">
                      <a:moveTo>
                        <a:pt x="7" y="3"/>
                      </a:moveTo>
                      <a:cubicBezTo>
                        <a:pt x="7" y="5"/>
                        <a:pt x="4" y="7"/>
                        <a:pt x="2" y="8"/>
                      </a:cubicBezTo>
                      <a:cubicBezTo>
                        <a:pt x="0" y="9"/>
                        <a:pt x="1" y="13"/>
                        <a:pt x="3" y="12"/>
                      </a:cubicBezTo>
                      <a:cubicBezTo>
                        <a:pt x="7" y="10"/>
                        <a:pt x="10" y="7"/>
                        <a:pt x="11" y="3"/>
                      </a:cubicBezTo>
                      <a:cubicBezTo>
                        <a:pt x="11"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4" name="Freeform: Shape 11223"/>
                <p:cNvSpPr/>
                <p:nvPr/>
              </p:nvSpPr>
              <p:spPr bwMode="auto">
                <a:xfrm>
                  <a:off x="6460" y="2982"/>
                  <a:ext cx="28" cy="20"/>
                </a:xfrm>
                <a:custGeom>
                  <a:avLst/>
                  <a:gdLst>
                    <a:gd name="T0" fmla="*/ 15 w 19"/>
                    <a:gd name="T1" fmla="*/ 1 h 14"/>
                    <a:gd name="T2" fmla="*/ 2 w 19"/>
                    <a:gd name="T3" fmla="*/ 9 h 14"/>
                    <a:gd name="T4" fmla="*/ 4 w 19"/>
                    <a:gd name="T5" fmla="*/ 12 h 14"/>
                    <a:gd name="T6" fmla="*/ 17 w 19"/>
                    <a:gd name="T7" fmla="*/ 4 h 14"/>
                    <a:gd name="T8" fmla="*/ 15 w 19"/>
                    <a:gd name="T9" fmla="*/ 1 h 14"/>
                  </a:gdLst>
                  <a:ahLst/>
                  <a:cxnLst>
                    <a:cxn ang="0">
                      <a:pos x="T0" y="T1"/>
                    </a:cxn>
                    <a:cxn ang="0">
                      <a:pos x="T2" y="T3"/>
                    </a:cxn>
                    <a:cxn ang="0">
                      <a:pos x="T4" y="T5"/>
                    </a:cxn>
                    <a:cxn ang="0">
                      <a:pos x="T6" y="T7"/>
                    </a:cxn>
                    <a:cxn ang="0">
                      <a:pos x="T8" y="T9"/>
                    </a:cxn>
                  </a:cxnLst>
                  <a:rect l="0" t="0" r="r" b="b"/>
                  <a:pathLst>
                    <a:path w="19" h="14">
                      <a:moveTo>
                        <a:pt x="15" y="1"/>
                      </a:moveTo>
                      <a:cubicBezTo>
                        <a:pt x="11" y="4"/>
                        <a:pt x="6" y="6"/>
                        <a:pt x="2" y="9"/>
                      </a:cubicBezTo>
                      <a:cubicBezTo>
                        <a:pt x="0" y="11"/>
                        <a:pt x="2" y="14"/>
                        <a:pt x="4" y="12"/>
                      </a:cubicBezTo>
                      <a:cubicBezTo>
                        <a:pt x="8" y="9"/>
                        <a:pt x="13" y="7"/>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5" name="Freeform: Shape 11224"/>
                <p:cNvSpPr/>
                <p:nvPr/>
              </p:nvSpPr>
              <p:spPr bwMode="auto">
                <a:xfrm>
                  <a:off x="6481" y="2995"/>
                  <a:ext cx="19" cy="19"/>
                </a:xfrm>
                <a:custGeom>
                  <a:avLst/>
                  <a:gdLst>
                    <a:gd name="T0" fmla="*/ 8 w 13"/>
                    <a:gd name="T1" fmla="*/ 2 h 13"/>
                    <a:gd name="T2" fmla="*/ 2 w 13"/>
                    <a:gd name="T3" fmla="*/ 9 h 13"/>
                    <a:gd name="T4" fmla="*/ 5 w 13"/>
                    <a:gd name="T5" fmla="*/ 11 h 13"/>
                    <a:gd name="T6" fmla="*/ 11 w 13"/>
                    <a:gd name="T7" fmla="*/ 4 h 13"/>
                    <a:gd name="T8" fmla="*/ 8 w 13"/>
                    <a:gd name="T9" fmla="*/ 2 h 13"/>
                  </a:gdLst>
                  <a:ahLst/>
                  <a:cxnLst>
                    <a:cxn ang="0">
                      <a:pos x="T0" y="T1"/>
                    </a:cxn>
                    <a:cxn ang="0">
                      <a:pos x="T2" y="T3"/>
                    </a:cxn>
                    <a:cxn ang="0">
                      <a:pos x="T4" y="T5"/>
                    </a:cxn>
                    <a:cxn ang="0">
                      <a:pos x="T6" y="T7"/>
                    </a:cxn>
                    <a:cxn ang="0">
                      <a:pos x="T8" y="T9"/>
                    </a:cxn>
                  </a:cxnLst>
                  <a:rect l="0" t="0" r="r" b="b"/>
                  <a:pathLst>
                    <a:path w="13" h="13">
                      <a:moveTo>
                        <a:pt x="8" y="2"/>
                      </a:moveTo>
                      <a:cubicBezTo>
                        <a:pt x="6" y="4"/>
                        <a:pt x="4" y="7"/>
                        <a:pt x="2" y="9"/>
                      </a:cubicBezTo>
                      <a:cubicBezTo>
                        <a:pt x="0" y="11"/>
                        <a:pt x="3" y="13"/>
                        <a:pt x="5" y="11"/>
                      </a:cubicBezTo>
                      <a:cubicBezTo>
                        <a:pt x="7"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6" name="Freeform: Shape 11225"/>
                <p:cNvSpPr/>
                <p:nvPr/>
              </p:nvSpPr>
              <p:spPr bwMode="auto">
                <a:xfrm>
                  <a:off x="6512" y="2983"/>
                  <a:ext cx="15" cy="25"/>
                </a:xfrm>
                <a:custGeom>
                  <a:avLst/>
                  <a:gdLst>
                    <a:gd name="T0" fmla="*/ 7 w 10"/>
                    <a:gd name="T1" fmla="*/ 3 h 17"/>
                    <a:gd name="T2" fmla="*/ 2 w 10"/>
                    <a:gd name="T3" fmla="*/ 12 h 17"/>
                    <a:gd name="T4" fmla="*/ 4 w 10"/>
                    <a:gd name="T5" fmla="*/ 15 h 17"/>
                    <a:gd name="T6" fmla="*/ 10 w 10"/>
                    <a:gd name="T7" fmla="*/ 2 h 17"/>
                    <a:gd name="T8" fmla="*/ 7 w 10"/>
                    <a:gd name="T9" fmla="*/ 3 h 17"/>
                  </a:gdLst>
                  <a:ahLst/>
                  <a:cxnLst>
                    <a:cxn ang="0">
                      <a:pos x="T0" y="T1"/>
                    </a:cxn>
                    <a:cxn ang="0">
                      <a:pos x="T2" y="T3"/>
                    </a:cxn>
                    <a:cxn ang="0">
                      <a:pos x="T4" y="T5"/>
                    </a:cxn>
                    <a:cxn ang="0">
                      <a:pos x="T6" y="T7"/>
                    </a:cxn>
                    <a:cxn ang="0">
                      <a:pos x="T8" y="T9"/>
                    </a:cxn>
                  </a:cxnLst>
                  <a:rect l="0" t="0" r="r" b="b"/>
                  <a:pathLst>
                    <a:path w="10" h="17">
                      <a:moveTo>
                        <a:pt x="7" y="3"/>
                      </a:moveTo>
                      <a:cubicBezTo>
                        <a:pt x="7" y="6"/>
                        <a:pt x="5" y="10"/>
                        <a:pt x="2" y="12"/>
                      </a:cubicBezTo>
                      <a:cubicBezTo>
                        <a:pt x="0" y="13"/>
                        <a:pt x="3" y="17"/>
                        <a:pt x="4" y="15"/>
                      </a:cubicBezTo>
                      <a:cubicBezTo>
                        <a:pt x="8" y="12"/>
                        <a:pt x="10" y="7"/>
                        <a:pt x="10" y="2"/>
                      </a:cubicBezTo>
                      <a:cubicBezTo>
                        <a:pt x="10" y="0"/>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7" name="Freeform: Shape 11226"/>
                <p:cNvSpPr/>
                <p:nvPr/>
              </p:nvSpPr>
              <p:spPr bwMode="auto">
                <a:xfrm>
                  <a:off x="6515" y="3004"/>
                  <a:ext cx="23" cy="28"/>
                </a:xfrm>
                <a:custGeom>
                  <a:avLst/>
                  <a:gdLst>
                    <a:gd name="T0" fmla="*/ 11 w 16"/>
                    <a:gd name="T1" fmla="*/ 2 h 19"/>
                    <a:gd name="T2" fmla="*/ 2 w 16"/>
                    <a:gd name="T3" fmla="*/ 14 h 19"/>
                    <a:gd name="T4" fmla="*/ 4 w 16"/>
                    <a:gd name="T5" fmla="*/ 17 h 19"/>
                    <a:gd name="T6" fmla="*/ 15 w 16"/>
                    <a:gd name="T7" fmla="*/ 3 h 19"/>
                    <a:gd name="T8" fmla="*/ 11 w 16"/>
                    <a:gd name="T9" fmla="*/ 2 h 19"/>
                  </a:gdLst>
                  <a:ahLst/>
                  <a:cxnLst>
                    <a:cxn ang="0">
                      <a:pos x="T0" y="T1"/>
                    </a:cxn>
                    <a:cxn ang="0">
                      <a:pos x="T2" y="T3"/>
                    </a:cxn>
                    <a:cxn ang="0">
                      <a:pos x="T4" y="T5"/>
                    </a:cxn>
                    <a:cxn ang="0">
                      <a:pos x="T6" y="T7"/>
                    </a:cxn>
                    <a:cxn ang="0">
                      <a:pos x="T8" y="T9"/>
                    </a:cxn>
                  </a:cxnLst>
                  <a:rect l="0" t="0" r="r" b="b"/>
                  <a:pathLst>
                    <a:path w="16" h="19">
                      <a:moveTo>
                        <a:pt x="11" y="2"/>
                      </a:moveTo>
                      <a:cubicBezTo>
                        <a:pt x="10" y="7"/>
                        <a:pt x="6" y="11"/>
                        <a:pt x="2" y="14"/>
                      </a:cubicBezTo>
                      <a:cubicBezTo>
                        <a:pt x="0" y="16"/>
                        <a:pt x="2" y="19"/>
                        <a:pt x="4" y="17"/>
                      </a:cubicBezTo>
                      <a:cubicBezTo>
                        <a:pt x="9" y="14"/>
                        <a:pt x="13" y="9"/>
                        <a:pt x="15" y="3"/>
                      </a:cubicBezTo>
                      <a:cubicBezTo>
                        <a:pt x="16"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8" name="Freeform: Shape 11227"/>
                <p:cNvSpPr/>
                <p:nvPr/>
              </p:nvSpPr>
              <p:spPr bwMode="auto">
                <a:xfrm>
                  <a:off x="6525" y="3027"/>
                  <a:ext cx="21" cy="25"/>
                </a:xfrm>
                <a:custGeom>
                  <a:avLst/>
                  <a:gdLst>
                    <a:gd name="T0" fmla="*/ 9 w 14"/>
                    <a:gd name="T1" fmla="*/ 3 h 17"/>
                    <a:gd name="T2" fmla="*/ 2 w 14"/>
                    <a:gd name="T3" fmla="*/ 13 h 17"/>
                    <a:gd name="T4" fmla="*/ 4 w 14"/>
                    <a:gd name="T5" fmla="*/ 16 h 17"/>
                    <a:gd name="T6" fmla="*/ 13 w 14"/>
                    <a:gd name="T7" fmla="*/ 4 h 17"/>
                    <a:gd name="T8" fmla="*/ 9 w 14"/>
                    <a:gd name="T9" fmla="*/ 3 h 17"/>
                  </a:gdLst>
                  <a:ahLst/>
                  <a:cxnLst>
                    <a:cxn ang="0">
                      <a:pos x="T0" y="T1"/>
                    </a:cxn>
                    <a:cxn ang="0">
                      <a:pos x="T2" y="T3"/>
                    </a:cxn>
                    <a:cxn ang="0">
                      <a:pos x="T4" y="T5"/>
                    </a:cxn>
                    <a:cxn ang="0">
                      <a:pos x="T6" y="T7"/>
                    </a:cxn>
                    <a:cxn ang="0">
                      <a:pos x="T8" y="T9"/>
                    </a:cxn>
                  </a:cxnLst>
                  <a:rect l="0" t="0" r="r" b="b"/>
                  <a:pathLst>
                    <a:path w="14" h="17">
                      <a:moveTo>
                        <a:pt x="9" y="3"/>
                      </a:moveTo>
                      <a:cubicBezTo>
                        <a:pt x="7" y="6"/>
                        <a:pt x="5" y="10"/>
                        <a:pt x="2" y="13"/>
                      </a:cubicBezTo>
                      <a:cubicBezTo>
                        <a:pt x="0" y="14"/>
                        <a:pt x="2" y="17"/>
                        <a:pt x="4" y="16"/>
                      </a:cubicBezTo>
                      <a:cubicBezTo>
                        <a:pt x="8" y="12"/>
                        <a:pt x="11" y="9"/>
                        <a:pt x="13" y="4"/>
                      </a:cubicBezTo>
                      <a:cubicBezTo>
                        <a:pt x="14" y="2"/>
                        <a:pt x="10" y="0"/>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9" name="Freeform: Shape 11228"/>
                <p:cNvSpPr/>
                <p:nvPr/>
              </p:nvSpPr>
              <p:spPr bwMode="auto">
                <a:xfrm>
                  <a:off x="6522" y="3052"/>
                  <a:ext cx="19" cy="25"/>
                </a:xfrm>
                <a:custGeom>
                  <a:avLst/>
                  <a:gdLst>
                    <a:gd name="T0" fmla="*/ 9 w 13"/>
                    <a:gd name="T1" fmla="*/ 2 h 17"/>
                    <a:gd name="T2" fmla="*/ 2 w 13"/>
                    <a:gd name="T3" fmla="*/ 13 h 17"/>
                    <a:gd name="T4" fmla="*/ 5 w 13"/>
                    <a:gd name="T5" fmla="*/ 16 h 17"/>
                    <a:gd name="T6" fmla="*/ 13 w 13"/>
                    <a:gd name="T7" fmla="*/ 2 h 17"/>
                    <a:gd name="T8" fmla="*/ 9 w 13"/>
                    <a:gd name="T9" fmla="*/ 2 h 17"/>
                  </a:gdLst>
                  <a:ahLst/>
                  <a:cxnLst>
                    <a:cxn ang="0">
                      <a:pos x="T0" y="T1"/>
                    </a:cxn>
                    <a:cxn ang="0">
                      <a:pos x="T2" y="T3"/>
                    </a:cxn>
                    <a:cxn ang="0">
                      <a:pos x="T4" y="T5"/>
                    </a:cxn>
                    <a:cxn ang="0">
                      <a:pos x="T6" y="T7"/>
                    </a:cxn>
                    <a:cxn ang="0">
                      <a:pos x="T8" y="T9"/>
                    </a:cxn>
                  </a:cxnLst>
                  <a:rect l="0" t="0" r="r" b="b"/>
                  <a:pathLst>
                    <a:path w="13" h="17">
                      <a:moveTo>
                        <a:pt x="9" y="2"/>
                      </a:moveTo>
                      <a:cubicBezTo>
                        <a:pt x="9" y="7"/>
                        <a:pt x="5" y="10"/>
                        <a:pt x="2" y="13"/>
                      </a:cubicBezTo>
                      <a:cubicBezTo>
                        <a:pt x="0" y="14"/>
                        <a:pt x="3" y="17"/>
                        <a:pt x="5" y="16"/>
                      </a:cubicBezTo>
                      <a:cubicBezTo>
                        <a:pt x="9" y="12"/>
                        <a:pt x="13" y="8"/>
                        <a:pt x="13" y="2"/>
                      </a:cubicBezTo>
                      <a:cubicBezTo>
                        <a:pt x="13" y="0"/>
                        <a:pt x="9"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0" name="Freeform: Shape 11229"/>
                <p:cNvSpPr/>
                <p:nvPr/>
              </p:nvSpPr>
              <p:spPr bwMode="auto">
                <a:xfrm>
                  <a:off x="6534" y="3072"/>
                  <a:ext cx="16" cy="23"/>
                </a:xfrm>
                <a:custGeom>
                  <a:avLst/>
                  <a:gdLst>
                    <a:gd name="T0" fmla="*/ 8 w 11"/>
                    <a:gd name="T1" fmla="*/ 2 h 16"/>
                    <a:gd name="T2" fmla="*/ 1 w 11"/>
                    <a:gd name="T3" fmla="*/ 11 h 16"/>
                    <a:gd name="T4" fmla="*/ 4 w 11"/>
                    <a:gd name="T5" fmla="*/ 14 h 16"/>
                    <a:gd name="T6" fmla="*/ 11 w 11"/>
                    <a:gd name="T7" fmla="*/ 2 h 16"/>
                    <a:gd name="T8" fmla="*/ 8 w 11"/>
                    <a:gd name="T9" fmla="*/ 2 h 16"/>
                  </a:gdLst>
                  <a:ahLst/>
                  <a:cxnLst>
                    <a:cxn ang="0">
                      <a:pos x="T0" y="T1"/>
                    </a:cxn>
                    <a:cxn ang="0">
                      <a:pos x="T2" y="T3"/>
                    </a:cxn>
                    <a:cxn ang="0">
                      <a:pos x="T4" y="T5"/>
                    </a:cxn>
                    <a:cxn ang="0">
                      <a:pos x="T6" y="T7"/>
                    </a:cxn>
                    <a:cxn ang="0">
                      <a:pos x="T8" y="T9"/>
                    </a:cxn>
                  </a:cxnLst>
                  <a:rect l="0" t="0" r="r" b="b"/>
                  <a:pathLst>
                    <a:path w="11" h="16">
                      <a:moveTo>
                        <a:pt x="8" y="2"/>
                      </a:moveTo>
                      <a:cubicBezTo>
                        <a:pt x="8" y="6"/>
                        <a:pt x="4" y="9"/>
                        <a:pt x="1" y="11"/>
                      </a:cubicBezTo>
                      <a:cubicBezTo>
                        <a:pt x="0" y="12"/>
                        <a:pt x="2" y="16"/>
                        <a:pt x="4" y="14"/>
                      </a:cubicBezTo>
                      <a:cubicBezTo>
                        <a:pt x="8" y="11"/>
                        <a:pt x="11" y="7"/>
                        <a:pt x="11" y="2"/>
                      </a:cubicBezTo>
                      <a:cubicBezTo>
                        <a:pt x="11" y="0"/>
                        <a:pt x="8"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1" name="Freeform: Shape 11230"/>
                <p:cNvSpPr/>
                <p:nvPr/>
              </p:nvSpPr>
              <p:spPr bwMode="auto">
                <a:xfrm>
                  <a:off x="6502" y="3107"/>
                  <a:ext cx="31" cy="23"/>
                </a:xfrm>
                <a:custGeom>
                  <a:avLst/>
                  <a:gdLst>
                    <a:gd name="T0" fmla="*/ 17 w 21"/>
                    <a:gd name="T1" fmla="*/ 2 h 16"/>
                    <a:gd name="T2" fmla="*/ 2 w 21"/>
                    <a:gd name="T3" fmla="*/ 12 h 16"/>
                    <a:gd name="T4" fmla="*/ 4 w 21"/>
                    <a:gd name="T5" fmla="*/ 15 h 16"/>
                    <a:gd name="T6" fmla="*/ 19 w 21"/>
                    <a:gd name="T7" fmla="*/ 5 h 16"/>
                    <a:gd name="T8" fmla="*/ 17 w 21"/>
                    <a:gd name="T9" fmla="*/ 2 h 16"/>
                  </a:gdLst>
                  <a:ahLst/>
                  <a:cxnLst>
                    <a:cxn ang="0">
                      <a:pos x="T0" y="T1"/>
                    </a:cxn>
                    <a:cxn ang="0">
                      <a:pos x="T2" y="T3"/>
                    </a:cxn>
                    <a:cxn ang="0">
                      <a:pos x="T4" y="T5"/>
                    </a:cxn>
                    <a:cxn ang="0">
                      <a:pos x="T6" y="T7"/>
                    </a:cxn>
                    <a:cxn ang="0">
                      <a:pos x="T8" y="T9"/>
                    </a:cxn>
                  </a:cxnLst>
                  <a:rect l="0" t="0" r="r" b="b"/>
                  <a:pathLst>
                    <a:path w="21" h="16">
                      <a:moveTo>
                        <a:pt x="17" y="2"/>
                      </a:moveTo>
                      <a:cubicBezTo>
                        <a:pt x="12" y="5"/>
                        <a:pt x="7" y="8"/>
                        <a:pt x="2" y="12"/>
                      </a:cubicBezTo>
                      <a:cubicBezTo>
                        <a:pt x="0" y="13"/>
                        <a:pt x="2" y="16"/>
                        <a:pt x="4" y="15"/>
                      </a:cubicBezTo>
                      <a:cubicBezTo>
                        <a:pt x="9" y="11"/>
                        <a:pt x="14" y="8"/>
                        <a:pt x="19" y="5"/>
                      </a:cubicBezTo>
                      <a:cubicBezTo>
                        <a:pt x="21" y="3"/>
                        <a:pt x="19"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2" name="Freeform: Shape 11231"/>
                <p:cNvSpPr/>
                <p:nvPr/>
              </p:nvSpPr>
              <p:spPr bwMode="auto">
                <a:xfrm>
                  <a:off x="6552" y="3076"/>
                  <a:ext cx="16" cy="21"/>
                </a:xfrm>
                <a:custGeom>
                  <a:avLst/>
                  <a:gdLst>
                    <a:gd name="T0" fmla="*/ 6 w 11"/>
                    <a:gd name="T1" fmla="*/ 2 h 14"/>
                    <a:gd name="T2" fmla="*/ 2 w 11"/>
                    <a:gd name="T3" fmla="*/ 10 h 14"/>
                    <a:gd name="T4" fmla="*/ 5 w 11"/>
                    <a:gd name="T5" fmla="*/ 12 h 14"/>
                    <a:gd name="T6" fmla="*/ 10 w 11"/>
                    <a:gd name="T7" fmla="*/ 4 h 14"/>
                    <a:gd name="T8" fmla="*/ 6 w 11"/>
                    <a:gd name="T9" fmla="*/ 2 h 14"/>
                  </a:gdLst>
                  <a:ahLst/>
                  <a:cxnLst>
                    <a:cxn ang="0">
                      <a:pos x="T0" y="T1"/>
                    </a:cxn>
                    <a:cxn ang="0">
                      <a:pos x="T2" y="T3"/>
                    </a:cxn>
                    <a:cxn ang="0">
                      <a:pos x="T4" y="T5"/>
                    </a:cxn>
                    <a:cxn ang="0">
                      <a:pos x="T6" y="T7"/>
                    </a:cxn>
                    <a:cxn ang="0">
                      <a:pos x="T8" y="T9"/>
                    </a:cxn>
                  </a:cxnLst>
                  <a:rect l="0" t="0" r="r" b="b"/>
                  <a:pathLst>
                    <a:path w="11" h="14">
                      <a:moveTo>
                        <a:pt x="6" y="2"/>
                      </a:moveTo>
                      <a:cubicBezTo>
                        <a:pt x="5" y="5"/>
                        <a:pt x="4" y="7"/>
                        <a:pt x="2" y="10"/>
                      </a:cubicBezTo>
                      <a:cubicBezTo>
                        <a:pt x="0" y="11"/>
                        <a:pt x="3" y="14"/>
                        <a:pt x="5" y="12"/>
                      </a:cubicBezTo>
                      <a:cubicBezTo>
                        <a:pt x="7" y="10"/>
                        <a:pt x="8" y="7"/>
                        <a:pt x="10" y="4"/>
                      </a:cubicBezTo>
                      <a:cubicBezTo>
                        <a:pt x="11"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3" name="Freeform: Shape 11232"/>
                <p:cNvSpPr/>
                <p:nvPr/>
              </p:nvSpPr>
              <p:spPr bwMode="auto">
                <a:xfrm>
                  <a:off x="6459" y="3026"/>
                  <a:ext cx="22" cy="23"/>
                </a:xfrm>
                <a:custGeom>
                  <a:avLst/>
                  <a:gdLst>
                    <a:gd name="T0" fmla="*/ 10 w 15"/>
                    <a:gd name="T1" fmla="*/ 2 h 16"/>
                    <a:gd name="T2" fmla="*/ 2 w 15"/>
                    <a:gd name="T3" fmla="*/ 12 h 16"/>
                    <a:gd name="T4" fmla="*/ 3 w 15"/>
                    <a:gd name="T5" fmla="*/ 15 h 16"/>
                    <a:gd name="T6" fmla="*/ 14 w 15"/>
                    <a:gd name="T7" fmla="*/ 2 h 16"/>
                    <a:gd name="T8" fmla="*/ 10 w 15"/>
                    <a:gd name="T9" fmla="*/ 2 h 16"/>
                  </a:gdLst>
                  <a:ahLst/>
                  <a:cxnLst>
                    <a:cxn ang="0">
                      <a:pos x="T0" y="T1"/>
                    </a:cxn>
                    <a:cxn ang="0">
                      <a:pos x="T2" y="T3"/>
                    </a:cxn>
                    <a:cxn ang="0">
                      <a:pos x="T4" y="T5"/>
                    </a:cxn>
                    <a:cxn ang="0">
                      <a:pos x="T6" y="T7"/>
                    </a:cxn>
                    <a:cxn ang="0">
                      <a:pos x="T8" y="T9"/>
                    </a:cxn>
                  </a:cxnLst>
                  <a:rect l="0" t="0" r="r" b="b"/>
                  <a:pathLst>
                    <a:path w="15" h="16">
                      <a:moveTo>
                        <a:pt x="10" y="2"/>
                      </a:moveTo>
                      <a:cubicBezTo>
                        <a:pt x="9" y="6"/>
                        <a:pt x="6" y="10"/>
                        <a:pt x="2" y="12"/>
                      </a:cubicBezTo>
                      <a:cubicBezTo>
                        <a:pt x="0" y="13"/>
                        <a:pt x="1" y="16"/>
                        <a:pt x="3" y="15"/>
                      </a:cubicBezTo>
                      <a:cubicBezTo>
                        <a:pt x="9" y="13"/>
                        <a:pt x="13" y="8"/>
                        <a:pt x="14" y="2"/>
                      </a:cubicBezTo>
                      <a:cubicBezTo>
                        <a:pt x="15" y="0"/>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4" name="Freeform: Shape 11233"/>
                <p:cNvSpPr/>
                <p:nvPr/>
              </p:nvSpPr>
              <p:spPr bwMode="auto">
                <a:xfrm>
                  <a:off x="6420" y="3033"/>
                  <a:ext cx="26" cy="24"/>
                </a:xfrm>
                <a:custGeom>
                  <a:avLst/>
                  <a:gdLst>
                    <a:gd name="T0" fmla="*/ 13 w 17"/>
                    <a:gd name="T1" fmla="*/ 3 h 16"/>
                    <a:gd name="T2" fmla="*/ 2 w 17"/>
                    <a:gd name="T3" fmla="*/ 12 h 16"/>
                    <a:gd name="T4" fmla="*/ 4 w 17"/>
                    <a:gd name="T5" fmla="*/ 15 h 16"/>
                    <a:gd name="T6" fmla="*/ 16 w 17"/>
                    <a:gd name="T7" fmla="*/ 3 h 16"/>
                    <a:gd name="T8" fmla="*/ 13 w 17"/>
                    <a:gd name="T9" fmla="*/ 3 h 16"/>
                  </a:gdLst>
                  <a:ahLst/>
                  <a:cxnLst>
                    <a:cxn ang="0">
                      <a:pos x="T0" y="T1"/>
                    </a:cxn>
                    <a:cxn ang="0">
                      <a:pos x="T2" y="T3"/>
                    </a:cxn>
                    <a:cxn ang="0">
                      <a:pos x="T4" y="T5"/>
                    </a:cxn>
                    <a:cxn ang="0">
                      <a:pos x="T6" y="T7"/>
                    </a:cxn>
                    <a:cxn ang="0">
                      <a:pos x="T8" y="T9"/>
                    </a:cxn>
                  </a:cxnLst>
                  <a:rect l="0" t="0" r="r" b="b"/>
                  <a:pathLst>
                    <a:path w="17" h="16">
                      <a:moveTo>
                        <a:pt x="13" y="3"/>
                      </a:moveTo>
                      <a:cubicBezTo>
                        <a:pt x="12" y="7"/>
                        <a:pt x="6" y="10"/>
                        <a:pt x="2" y="12"/>
                      </a:cubicBezTo>
                      <a:cubicBezTo>
                        <a:pt x="0" y="12"/>
                        <a:pt x="1" y="16"/>
                        <a:pt x="4" y="15"/>
                      </a:cubicBezTo>
                      <a:cubicBezTo>
                        <a:pt x="8" y="13"/>
                        <a:pt x="15" y="9"/>
                        <a:pt x="16" y="3"/>
                      </a:cubicBezTo>
                      <a:cubicBezTo>
                        <a:pt x="17" y="1"/>
                        <a:pt x="13" y="0"/>
                        <a:pt x="1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5" name="Freeform: Shape 11234"/>
                <p:cNvSpPr/>
                <p:nvPr/>
              </p:nvSpPr>
              <p:spPr bwMode="auto">
                <a:xfrm>
                  <a:off x="6412" y="3017"/>
                  <a:ext cx="29" cy="22"/>
                </a:xfrm>
                <a:custGeom>
                  <a:avLst/>
                  <a:gdLst>
                    <a:gd name="T0" fmla="*/ 15 w 20"/>
                    <a:gd name="T1" fmla="*/ 2 h 15"/>
                    <a:gd name="T2" fmla="*/ 2 w 20"/>
                    <a:gd name="T3" fmla="*/ 11 h 15"/>
                    <a:gd name="T4" fmla="*/ 4 w 20"/>
                    <a:gd name="T5" fmla="*/ 14 h 15"/>
                    <a:gd name="T6" fmla="*/ 18 w 20"/>
                    <a:gd name="T7" fmla="*/ 4 h 15"/>
                    <a:gd name="T8" fmla="*/ 15 w 20"/>
                    <a:gd name="T9" fmla="*/ 2 h 15"/>
                  </a:gdLst>
                  <a:ahLst/>
                  <a:cxnLst>
                    <a:cxn ang="0">
                      <a:pos x="T0" y="T1"/>
                    </a:cxn>
                    <a:cxn ang="0">
                      <a:pos x="T2" y="T3"/>
                    </a:cxn>
                    <a:cxn ang="0">
                      <a:pos x="T4" y="T5"/>
                    </a:cxn>
                    <a:cxn ang="0">
                      <a:pos x="T6" y="T7"/>
                    </a:cxn>
                    <a:cxn ang="0">
                      <a:pos x="T8" y="T9"/>
                    </a:cxn>
                  </a:cxnLst>
                  <a:rect l="0" t="0" r="r" b="b"/>
                  <a:pathLst>
                    <a:path w="20" h="15">
                      <a:moveTo>
                        <a:pt x="15" y="2"/>
                      </a:moveTo>
                      <a:cubicBezTo>
                        <a:pt x="11" y="6"/>
                        <a:pt x="7" y="9"/>
                        <a:pt x="2" y="11"/>
                      </a:cubicBezTo>
                      <a:cubicBezTo>
                        <a:pt x="0" y="12"/>
                        <a:pt x="2" y="15"/>
                        <a:pt x="4" y="14"/>
                      </a:cubicBezTo>
                      <a:cubicBezTo>
                        <a:pt x="9" y="12"/>
                        <a:pt x="14" y="9"/>
                        <a:pt x="18" y="4"/>
                      </a:cubicBezTo>
                      <a:cubicBezTo>
                        <a:pt x="20"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6" name="Freeform: Shape 11235"/>
                <p:cNvSpPr/>
                <p:nvPr/>
              </p:nvSpPr>
              <p:spPr bwMode="auto">
                <a:xfrm>
                  <a:off x="6447" y="3008"/>
                  <a:ext cx="16" cy="18"/>
                </a:xfrm>
                <a:custGeom>
                  <a:avLst/>
                  <a:gdLst>
                    <a:gd name="T0" fmla="*/ 7 w 11"/>
                    <a:gd name="T1" fmla="*/ 3 h 12"/>
                    <a:gd name="T2" fmla="*/ 3 w 11"/>
                    <a:gd name="T3" fmla="*/ 8 h 12"/>
                    <a:gd name="T4" fmla="*/ 4 w 11"/>
                    <a:gd name="T5" fmla="*/ 11 h 12"/>
                    <a:gd name="T6" fmla="*/ 10 w 11"/>
                    <a:gd name="T7" fmla="*/ 4 h 12"/>
                    <a:gd name="T8" fmla="*/ 7 w 11"/>
                    <a:gd name="T9" fmla="*/ 3 h 12"/>
                  </a:gdLst>
                  <a:ahLst/>
                  <a:cxnLst>
                    <a:cxn ang="0">
                      <a:pos x="T0" y="T1"/>
                    </a:cxn>
                    <a:cxn ang="0">
                      <a:pos x="T2" y="T3"/>
                    </a:cxn>
                    <a:cxn ang="0">
                      <a:pos x="T4" y="T5"/>
                    </a:cxn>
                    <a:cxn ang="0">
                      <a:pos x="T6" y="T7"/>
                    </a:cxn>
                    <a:cxn ang="0">
                      <a:pos x="T8" y="T9"/>
                    </a:cxn>
                  </a:cxnLst>
                  <a:rect l="0" t="0" r="r" b="b"/>
                  <a:pathLst>
                    <a:path w="11" h="12">
                      <a:moveTo>
                        <a:pt x="7" y="3"/>
                      </a:moveTo>
                      <a:cubicBezTo>
                        <a:pt x="6" y="5"/>
                        <a:pt x="5" y="7"/>
                        <a:pt x="3" y="8"/>
                      </a:cubicBezTo>
                      <a:cubicBezTo>
                        <a:pt x="0" y="9"/>
                        <a:pt x="2" y="12"/>
                        <a:pt x="4" y="11"/>
                      </a:cubicBezTo>
                      <a:cubicBezTo>
                        <a:pt x="7" y="10"/>
                        <a:pt x="10" y="7"/>
                        <a:pt x="10" y="4"/>
                      </a:cubicBezTo>
                      <a:cubicBezTo>
                        <a:pt x="11" y="1"/>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7" name="Freeform: Shape 11236"/>
                <p:cNvSpPr/>
                <p:nvPr/>
              </p:nvSpPr>
              <p:spPr bwMode="auto">
                <a:xfrm>
                  <a:off x="6477" y="3033"/>
                  <a:ext cx="20" cy="21"/>
                </a:xfrm>
                <a:custGeom>
                  <a:avLst/>
                  <a:gdLst>
                    <a:gd name="T0" fmla="*/ 9 w 14"/>
                    <a:gd name="T1" fmla="*/ 2 h 14"/>
                    <a:gd name="T2" fmla="*/ 2 w 14"/>
                    <a:gd name="T3" fmla="*/ 10 h 14"/>
                    <a:gd name="T4" fmla="*/ 3 w 14"/>
                    <a:gd name="T5" fmla="*/ 13 h 14"/>
                    <a:gd name="T6" fmla="*/ 13 w 14"/>
                    <a:gd name="T7" fmla="*/ 3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8" y="6"/>
                        <a:pt x="6" y="8"/>
                        <a:pt x="2" y="10"/>
                      </a:cubicBezTo>
                      <a:cubicBezTo>
                        <a:pt x="0" y="11"/>
                        <a:pt x="1" y="14"/>
                        <a:pt x="3" y="13"/>
                      </a:cubicBezTo>
                      <a:cubicBezTo>
                        <a:pt x="8" y="11"/>
                        <a:pt x="12" y="8"/>
                        <a:pt x="13" y="3"/>
                      </a:cubicBezTo>
                      <a:cubicBezTo>
                        <a:pt x="14" y="0"/>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8" name="Freeform: Shape 11237"/>
                <p:cNvSpPr/>
                <p:nvPr/>
              </p:nvSpPr>
              <p:spPr bwMode="auto">
                <a:xfrm>
                  <a:off x="6485" y="3057"/>
                  <a:ext cx="25" cy="23"/>
                </a:xfrm>
                <a:custGeom>
                  <a:avLst/>
                  <a:gdLst>
                    <a:gd name="T0" fmla="*/ 13 w 17"/>
                    <a:gd name="T1" fmla="*/ 2 h 16"/>
                    <a:gd name="T2" fmla="*/ 2 w 17"/>
                    <a:gd name="T3" fmla="*/ 12 h 16"/>
                    <a:gd name="T4" fmla="*/ 4 w 17"/>
                    <a:gd name="T5" fmla="*/ 15 h 16"/>
                    <a:gd name="T6" fmla="*/ 16 w 17"/>
                    <a:gd name="T7" fmla="*/ 4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0" y="6"/>
                        <a:pt x="6" y="8"/>
                        <a:pt x="2" y="12"/>
                      </a:cubicBezTo>
                      <a:cubicBezTo>
                        <a:pt x="0" y="13"/>
                        <a:pt x="2" y="16"/>
                        <a:pt x="4" y="15"/>
                      </a:cubicBezTo>
                      <a:cubicBezTo>
                        <a:pt x="8" y="11"/>
                        <a:pt x="13" y="8"/>
                        <a:pt x="16" y="4"/>
                      </a:cubicBezTo>
                      <a:cubicBezTo>
                        <a:pt x="17"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9" name="Freeform: Shape 11238"/>
                <p:cNvSpPr/>
                <p:nvPr/>
              </p:nvSpPr>
              <p:spPr bwMode="auto">
                <a:xfrm>
                  <a:off x="6440" y="3074"/>
                  <a:ext cx="26" cy="26"/>
                </a:xfrm>
                <a:custGeom>
                  <a:avLst/>
                  <a:gdLst>
                    <a:gd name="T0" fmla="*/ 14 w 18"/>
                    <a:gd name="T1" fmla="*/ 2 h 17"/>
                    <a:gd name="T2" fmla="*/ 2 w 18"/>
                    <a:gd name="T3" fmla="*/ 13 h 17"/>
                    <a:gd name="T4" fmla="*/ 5 w 18"/>
                    <a:gd name="T5" fmla="*/ 15 h 17"/>
                    <a:gd name="T6" fmla="*/ 16 w 18"/>
                    <a:gd name="T7" fmla="*/ 5 h 17"/>
                    <a:gd name="T8" fmla="*/ 14 w 18"/>
                    <a:gd name="T9" fmla="*/ 2 h 17"/>
                  </a:gdLst>
                  <a:ahLst/>
                  <a:cxnLst>
                    <a:cxn ang="0">
                      <a:pos x="T0" y="T1"/>
                    </a:cxn>
                    <a:cxn ang="0">
                      <a:pos x="T2" y="T3"/>
                    </a:cxn>
                    <a:cxn ang="0">
                      <a:pos x="T4" y="T5"/>
                    </a:cxn>
                    <a:cxn ang="0">
                      <a:pos x="T6" y="T7"/>
                    </a:cxn>
                    <a:cxn ang="0">
                      <a:pos x="T8" y="T9"/>
                    </a:cxn>
                  </a:cxnLst>
                  <a:rect l="0" t="0" r="r" b="b"/>
                  <a:pathLst>
                    <a:path w="18" h="17">
                      <a:moveTo>
                        <a:pt x="14" y="2"/>
                      </a:moveTo>
                      <a:cubicBezTo>
                        <a:pt x="10" y="5"/>
                        <a:pt x="6" y="9"/>
                        <a:pt x="2" y="13"/>
                      </a:cubicBezTo>
                      <a:cubicBezTo>
                        <a:pt x="0" y="14"/>
                        <a:pt x="3" y="17"/>
                        <a:pt x="5" y="15"/>
                      </a:cubicBezTo>
                      <a:cubicBezTo>
                        <a:pt x="9" y="11"/>
                        <a:pt x="12" y="8"/>
                        <a:pt x="16" y="5"/>
                      </a:cubicBezTo>
                      <a:cubicBezTo>
                        <a:pt x="18" y="4"/>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0" name="Freeform: Shape 11239"/>
                <p:cNvSpPr/>
                <p:nvPr/>
              </p:nvSpPr>
              <p:spPr bwMode="auto">
                <a:xfrm>
                  <a:off x="6454" y="3094"/>
                  <a:ext cx="24" cy="20"/>
                </a:xfrm>
                <a:custGeom>
                  <a:avLst/>
                  <a:gdLst>
                    <a:gd name="T0" fmla="*/ 11 w 16"/>
                    <a:gd name="T1" fmla="*/ 2 h 14"/>
                    <a:gd name="T2" fmla="*/ 2 w 16"/>
                    <a:gd name="T3" fmla="*/ 10 h 14"/>
                    <a:gd name="T4" fmla="*/ 5 w 16"/>
                    <a:gd name="T5" fmla="*/ 12 h 14"/>
                    <a:gd name="T6" fmla="*/ 9 w 16"/>
                    <a:gd name="T7" fmla="*/ 9 h 14"/>
                    <a:gd name="T8" fmla="*/ 14 w 16"/>
                    <a:gd name="T9" fmla="*/ 4 h 14"/>
                    <a:gd name="T10" fmla="*/ 11 w 16"/>
                    <a:gd name="T11" fmla="*/ 2 h 14"/>
                  </a:gdLst>
                  <a:ahLst/>
                  <a:cxnLst>
                    <a:cxn ang="0">
                      <a:pos x="T0" y="T1"/>
                    </a:cxn>
                    <a:cxn ang="0">
                      <a:pos x="T2" y="T3"/>
                    </a:cxn>
                    <a:cxn ang="0">
                      <a:pos x="T4" y="T5"/>
                    </a:cxn>
                    <a:cxn ang="0">
                      <a:pos x="T6" y="T7"/>
                    </a:cxn>
                    <a:cxn ang="0">
                      <a:pos x="T8" y="T9"/>
                    </a:cxn>
                    <a:cxn ang="0">
                      <a:pos x="T10" y="T11"/>
                    </a:cxn>
                  </a:cxnLst>
                  <a:rect l="0" t="0" r="r" b="b"/>
                  <a:pathLst>
                    <a:path w="16" h="14">
                      <a:moveTo>
                        <a:pt x="11" y="2"/>
                      </a:moveTo>
                      <a:cubicBezTo>
                        <a:pt x="9" y="5"/>
                        <a:pt x="5" y="7"/>
                        <a:pt x="2" y="10"/>
                      </a:cubicBezTo>
                      <a:cubicBezTo>
                        <a:pt x="0" y="12"/>
                        <a:pt x="3" y="14"/>
                        <a:pt x="5" y="12"/>
                      </a:cubicBezTo>
                      <a:cubicBezTo>
                        <a:pt x="6" y="11"/>
                        <a:pt x="8" y="10"/>
                        <a:pt x="9" y="9"/>
                      </a:cubicBezTo>
                      <a:cubicBezTo>
                        <a:pt x="11" y="8"/>
                        <a:pt x="13" y="6"/>
                        <a:pt x="14" y="4"/>
                      </a:cubicBezTo>
                      <a:cubicBezTo>
                        <a:pt x="16" y="2"/>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1" name="Freeform: Shape 11240"/>
                <p:cNvSpPr/>
                <p:nvPr/>
              </p:nvSpPr>
              <p:spPr bwMode="auto">
                <a:xfrm>
                  <a:off x="6493" y="3085"/>
                  <a:ext cx="22" cy="22"/>
                </a:xfrm>
                <a:custGeom>
                  <a:avLst/>
                  <a:gdLst>
                    <a:gd name="T0" fmla="*/ 10 w 15"/>
                    <a:gd name="T1" fmla="*/ 2 h 15"/>
                    <a:gd name="T2" fmla="*/ 2 w 15"/>
                    <a:gd name="T3" fmla="*/ 11 h 15"/>
                    <a:gd name="T4" fmla="*/ 4 w 15"/>
                    <a:gd name="T5" fmla="*/ 14 h 15"/>
                    <a:gd name="T6" fmla="*/ 14 w 15"/>
                    <a:gd name="T7" fmla="*/ 3 h 15"/>
                    <a:gd name="T8" fmla="*/ 10 w 15"/>
                    <a:gd name="T9" fmla="*/ 2 h 15"/>
                  </a:gdLst>
                  <a:ahLst/>
                  <a:cxnLst>
                    <a:cxn ang="0">
                      <a:pos x="T0" y="T1"/>
                    </a:cxn>
                    <a:cxn ang="0">
                      <a:pos x="T2" y="T3"/>
                    </a:cxn>
                    <a:cxn ang="0">
                      <a:pos x="T4" y="T5"/>
                    </a:cxn>
                    <a:cxn ang="0">
                      <a:pos x="T6" y="T7"/>
                    </a:cxn>
                    <a:cxn ang="0">
                      <a:pos x="T8" y="T9"/>
                    </a:cxn>
                  </a:cxnLst>
                  <a:rect l="0" t="0" r="r" b="b"/>
                  <a:pathLst>
                    <a:path w="15" h="15">
                      <a:moveTo>
                        <a:pt x="10" y="2"/>
                      </a:moveTo>
                      <a:cubicBezTo>
                        <a:pt x="8" y="6"/>
                        <a:pt x="5" y="8"/>
                        <a:pt x="2" y="11"/>
                      </a:cubicBezTo>
                      <a:cubicBezTo>
                        <a:pt x="0" y="12"/>
                        <a:pt x="2" y="15"/>
                        <a:pt x="4" y="14"/>
                      </a:cubicBezTo>
                      <a:cubicBezTo>
                        <a:pt x="8" y="11"/>
                        <a:pt x="12" y="8"/>
                        <a:pt x="14" y="3"/>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2" name="Freeform: Shape 11241"/>
                <p:cNvSpPr/>
                <p:nvPr/>
              </p:nvSpPr>
              <p:spPr bwMode="auto">
                <a:xfrm>
                  <a:off x="6453" y="3120"/>
                  <a:ext cx="25" cy="27"/>
                </a:xfrm>
                <a:custGeom>
                  <a:avLst/>
                  <a:gdLst>
                    <a:gd name="T0" fmla="*/ 13 w 17"/>
                    <a:gd name="T1" fmla="*/ 2 h 18"/>
                    <a:gd name="T2" fmla="*/ 2 w 17"/>
                    <a:gd name="T3" fmla="*/ 13 h 18"/>
                    <a:gd name="T4" fmla="*/ 4 w 17"/>
                    <a:gd name="T5" fmla="*/ 16 h 18"/>
                    <a:gd name="T6" fmla="*/ 16 w 17"/>
                    <a:gd name="T7" fmla="*/ 4 h 18"/>
                    <a:gd name="T8" fmla="*/ 13 w 17"/>
                    <a:gd name="T9" fmla="*/ 2 h 18"/>
                  </a:gdLst>
                  <a:ahLst/>
                  <a:cxnLst>
                    <a:cxn ang="0">
                      <a:pos x="T0" y="T1"/>
                    </a:cxn>
                    <a:cxn ang="0">
                      <a:pos x="T2" y="T3"/>
                    </a:cxn>
                    <a:cxn ang="0">
                      <a:pos x="T4" y="T5"/>
                    </a:cxn>
                    <a:cxn ang="0">
                      <a:pos x="T6" y="T7"/>
                    </a:cxn>
                    <a:cxn ang="0">
                      <a:pos x="T8" y="T9"/>
                    </a:cxn>
                  </a:cxnLst>
                  <a:rect l="0" t="0" r="r" b="b"/>
                  <a:pathLst>
                    <a:path w="17" h="18">
                      <a:moveTo>
                        <a:pt x="13" y="2"/>
                      </a:moveTo>
                      <a:cubicBezTo>
                        <a:pt x="10" y="7"/>
                        <a:pt x="6" y="10"/>
                        <a:pt x="2" y="13"/>
                      </a:cubicBezTo>
                      <a:cubicBezTo>
                        <a:pt x="0" y="15"/>
                        <a:pt x="3" y="18"/>
                        <a:pt x="4" y="16"/>
                      </a:cubicBezTo>
                      <a:cubicBezTo>
                        <a:pt x="9" y="13"/>
                        <a:pt x="13" y="9"/>
                        <a:pt x="16"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3" name="Freeform: Shape 11242"/>
                <p:cNvSpPr/>
                <p:nvPr/>
              </p:nvSpPr>
              <p:spPr bwMode="auto">
                <a:xfrm>
                  <a:off x="6454" y="3147"/>
                  <a:ext cx="27" cy="26"/>
                </a:xfrm>
                <a:custGeom>
                  <a:avLst/>
                  <a:gdLst>
                    <a:gd name="T0" fmla="*/ 14 w 18"/>
                    <a:gd name="T1" fmla="*/ 2 h 18"/>
                    <a:gd name="T2" fmla="*/ 2 w 18"/>
                    <a:gd name="T3" fmla="*/ 13 h 18"/>
                    <a:gd name="T4" fmla="*/ 4 w 18"/>
                    <a:gd name="T5" fmla="*/ 16 h 18"/>
                    <a:gd name="T6" fmla="*/ 17 w 18"/>
                    <a:gd name="T7" fmla="*/ 4 h 18"/>
                    <a:gd name="T8" fmla="*/ 14 w 18"/>
                    <a:gd name="T9" fmla="*/ 2 h 18"/>
                  </a:gdLst>
                  <a:ahLst/>
                  <a:cxnLst>
                    <a:cxn ang="0">
                      <a:pos x="T0" y="T1"/>
                    </a:cxn>
                    <a:cxn ang="0">
                      <a:pos x="T2" y="T3"/>
                    </a:cxn>
                    <a:cxn ang="0">
                      <a:pos x="T4" y="T5"/>
                    </a:cxn>
                    <a:cxn ang="0">
                      <a:pos x="T6" y="T7"/>
                    </a:cxn>
                    <a:cxn ang="0">
                      <a:pos x="T8" y="T9"/>
                    </a:cxn>
                  </a:cxnLst>
                  <a:rect l="0" t="0" r="r" b="b"/>
                  <a:pathLst>
                    <a:path w="18" h="18">
                      <a:moveTo>
                        <a:pt x="14" y="2"/>
                      </a:moveTo>
                      <a:cubicBezTo>
                        <a:pt x="10" y="6"/>
                        <a:pt x="7" y="10"/>
                        <a:pt x="2" y="13"/>
                      </a:cubicBezTo>
                      <a:cubicBezTo>
                        <a:pt x="0" y="15"/>
                        <a:pt x="2" y="18"/>
                        <a:pt x="4" y="16"/>
                      </a:cubicBezTo>
                      <a:cubicBezTo>
                        <a:pt x="9" y="13"/>
                        <a:pt x="13" y="9"/>
                        <a:pt x="17" y="4"/>
                      </a:cubicBezTo>
                      <a:cubicBezTo>
                        <a:pt x="18" y="2"/>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4" name="Freeform: Shape 11243"/>
                <p:cNvSpPr/>
                <p:nvPr/>
              </p:nvSpPr>
              <p:spPr bwMode="auto">
                <a:xfrm>
                  <a:off x="6481" y="3142"/>
                  <a:ext cx="24" cy="18"/>
                </a:xfrm>
                <a:custGeom>
                  <a:avLst/>
                  <a:gdLst>
                    <a:gd name="T0" fmla="*/ 12 w 16"/>
                    <a:gd name="T1" fmla="*/ 2 h 12"/>
                    <a:gd name="T2" fmla="*/ 3 w 16"/>
                    <a:gd name="T3" fmla="*/ 8 h 12"/>
                    <a:gd name="T4" fmla="*/ 4 w 16"/>
                    <a:gd name="T5" fmla="*/ 11 h 12"/>
                    <a:gd name="T6" fmla="*/ 15 w 16"/>
                    <a:gd name="T7" fmla="*/ 4 h 12"/>
                    <a:gd name="T8" fmla="*/ 12 w 16"/>
                    <a:gd name="T9" fmla="*/ 2 h 12"/>
                  </a:gdLst>
                  <a:ahLst/>
                  <a:cxnLst>
                    <a:cxn ang="0">
                      <a:pos x="T0" y="T1"/>
                    </a:cxn>
                    <a:cxn ang="0">
                      <a:pos x="T2" y="T3"/>
                    </a:cxn>
                    <a:cxn ang="0">
                      <a:pos x="T4" y="T5"/>
                    </a:cxn>
                    <a:cxn ang="0">
                      <a:pos x="T6" y="T7"/>
                    </a:cxn>
                    <a:cxn ang="0">
                      <a:pos x="T8" y="T9"/>
                    </a:cxn>
                  </a:cxnLst>
                  <a:rect l="0" t="0" r="r" b="b"/>
                  <a:pathLst>
                    <a:path w="16" h="12">
                      <a:moveTo>
                        <a:pt x="12" y="2"/>
                      </a:moveTo>
                      <a:cubicBezTo>
                        <a:pt x="9" y="4"/>
                        <a:pt x="6" y="7"/>
                        <a:pt x="3" y="8"/>
                      </a:cubicBezTo>
                      <a:cubicBezTo>
                        <a:pt x="0" y="9"/>
                        <a:pt x="2" y="12"/>
                        <a:pt x="4" y="11"/>
                      </a:cubicBezTo>
                      <a:cubicBezTo>
                        <a:pt x="8" y="10"/>
                        <a:pt x="12" y="7"/>
                        <a:pt x="15" y="4"/>
                      </a:cubicBezTo>
                      <a:cubicBezTo>
                        <a:pt x="16" y="2"/>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5" name="Freeform: Shape 11244"/>
                <p:cNvSpPr/>
                <p:nvPr/>
              </p:nvSpPr>
              <p:spPr bwMode="auto">
                <a:xfrm>
                  <a:off x="6395" y="3083"/>
                  <a:ext cx="22" cy="24"/>
                </a:xfrm>
                <a:custGeom>
                  <a:avLst/>
                  <a:gdLst>
                    <a:gd name="T0" fmla="*/ 11 w 15"/>
                    <a:gd name="T1" fmla="*/ 2 h 16"/>
                    <a:gd name="T2" fmla="*/ 2 w 15"/>
                    <a:gd name="T3" fmla="*/ 11 h 16"/>
                    <a:gd name="T4" fmla="*/ 4 w 15"/>
                    <a:gd name="T5" fmla="*/ 15 h 16"/>
                    <a:gd name="T6" fmla="*/ 14 w 15"/>
                    <a:gd name="T7" fmla="*/ 5 h 16"/>
                    <a:gd name="T8" fmla="*/ 11 w 15"/>
                    <a:gd name="T9" fmla="*/ 2 h 16"/>
                  </a:gdLst>
                  <a:ahLst/>
                  <a:cxnLst>
                    <a:cxn ang="0">
                      <a:pos x="T0" y="T1"/>
                    </a:cxn>
                    <a:cxn ang="0">
                      <a:pos x="T2" y="T3"/>
                    </a:cxn>
                    <a:cxn ang="0">
                      <a:pos x="T4" y="T5"/>
                    </a:cxn>
                    <a:cxn ang="0">
                      <a:pos x="T6" y="T7"/>
                    </a:cxn>
                    <a:cxn ang="0">
                      <a:pos x="T8" y="T9"/>
                    </a:cxn>
                  </a:cxnLst>
                  <a:rect l="0" t="0" r="r" b="b"/>
                  <a:pathLst>
                    <a:path w="15" h="16">
                      <a:moveTo>
                        <a:pt x="11" y="2"/>
                      </a:moveTo>
                      <a:cubicBezTo>
                        <a:pt x="8" y="6"/>
                        <a:pt x="6" y="9"/>
                        <a:pt x="2" y="11"/>
                      </a:cubicBezTo>
                      <a:cubicBezTo>
                        <a:pt x="0" y="13"/>
                        <a:pt x="3" y="16"/>
                        <a:pt x="4" y="15"/>
                      </a:cubicBezTo>
                      <a:cubicBezTo>
                        <a:pt x="8" y="12"/>
                        <a:pt x="11" y="8"/>
                        <a:pt x="14" y="5"/>
                      </a:cubicBezTo>
                      <a:cubicBezTo>
                        <a:pt x="15" y="3"/>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6" name="Freeform: Shape 11245"/>
                <p:cNvSpPr/>
                <p:nvPr/>
              </p:nvSpPr>
              <p:spPr bwMode="auto">
                <a:xfrm>
                  <a:off x="6375" y="3064"/>
                  <a:ext cx="23" cy="22"/>
                </a:xfrm>
                <a:custGeom>
                  <a:avLst/>
                  <a:gdLst>
                    <a:gd name="T0" fmla="*/ 12 w 16"/>
                    <a:gd name="T1" fmla="*/ 3 h 15"/>
                    <a:gd name="T2" fmla="*/ 3 w 16"/>
                    <a:gd name="T3" fmla="*/ 11 h 15"/>
                    <a:gd name="T4" fmla="*/ 4 w 16"/>
                    <a:gd name="T5" fmla="*/ 15 h 15"/>
                    <a:gd name="T6" fmla="*/ 15 w 16"/>
                    <a:gd name="T7" fmla="*/ 3 h 15"/>
                    <a:gd name="T8" fmla="*/ 12 w 16"/>
                    <a:gd name="T9" fmla="*/ 3 h 15"/>
                  </a:gdLst>
                  <a:ahLst/>
                  <a:cxnLst>
                    <a:cxn ang="0">
                      <a:pos x="T0" y="T1"/>
                    </a:cxn>
                    <a:cxn ang="0">
                      <a:pos x="T2" y="T3"/>
                    </a:cxn>
                    <a:cxn ang="0">
                      <a:pos x="T4" y="T5"/>
                    </a:cxn>
                    <a:cxn ang="0">
                      <a:pos x="T6" y="T7"/>
                    </a:cxn>
                    <a:cxn ang="0">
                      <a:pos x="T8" y="T9"/>
                    </a:cxn>
                  </a:cxnLst>
                  <a:rect l="0" t="0" r="r" b="b"/>
                  <a:pathLst>
                    <a:path w="16" h="15">
                      <a:moveTo>
                        <a:pt x="12" y="3"/>
                      </a:moveTo>
                      <a:cubicBezTo>
                        <a:pt x="10" y="7"/>
                        <a:pt x="7" y="9"/>
                        <a:pt x="3" y="11"/>
                      </a:cubicBezTo>
                      <a:cubicBezTo>
                        <a:pt x="0" y="12"/>
                        <a:pt x="2" y="15"/>
                        <a:pt x="4" y="15"/>
                      </a:cubicBezTo>
                      <a:cubicBezTo>
                        <a:pt x="9" y="12"/>
                        <a:pt x="14" y="9"/>
                        <a:pt x="15" y="3"/>
                      </a:cubicBezTo>
                      <a:cubicBezTo>
                        <a:pt x="16" y="1"/>
                        <a:pt x="12" y="0"/>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7" name="Freeform: Shape 11246"/>
                <p:cNvSpPr/>
                <p:nvPr/>
              </p:nvSpPr>
              <p:spPr bwMode="auto">
                <a:xfrm>
                  <a:off x="6381" y="3035"/>
                  <a:ext cx="23" cy="20"/>
                </a:xfrm>
                <a:custGeom>
                  <a:avLst/>
                  <a:gdLst>
                    <a:gd name="T0" fmla="*/ 12 w 16"/>
                    <a:gd name="T1" fmla="*/ 2 h 14"/>
                    <a:gd name="T2" fmla="*/ 2 w 16"/>
                    <a:gd name="T3" fmla="*/ 10 h 14"/>
                    <a:gd name="T4" fmla="*/ 5 w 16"/>
                    <a:gd name="T5" fmla="*/ 13 h 14"/>
                    <a:gd name="T6" fmla="*/ 14 w 16"/>
                    <a:gd name="T7" fmla="*/ 5 h 14"/>
                    <a:gd name="T8" fmla="*/ 12 w 16"/>
                    <a:gd name="T9" fmla="*/ 2 h 14"/>
                  </a:gdLst>
                  <a:ahLst/>
                  <a:cxnLst>
                    <a:cxn ang="0">
                      <a:pos x="T0" y="T1"/>
                    </a:cxn>
                    <a:cxn ang="0">
                      <a:pos x="T2" y="T3"/>
                    </a:cxn>
                    <a:cxn ang="0">
                      <a:pos x="T4" y="T5"/>
                    </a:cxn>
                    <a:cxn ang="0">
                      <a:pos x="T6" y="T7"/>
                    </a:cxn>
                    <a:cxn ang="0">
                      <a:pos x="T8" y="T9"/>
                    </a:cxn>
                  </a:cxnLst>
                  <a:rect l="0" t="0" r="r" b="b"/>
                  <a:pathLst>
                    <a:path w="16" h="14">
                      <a:moveTo>
                        <a:pt x="12" y="2"/>
                      </a:moveTo>
                      <a:cubicBezTo>
                        <a:pt x="8" y="4"/>
                        <a:pt x="5" y="7"/>
                        <a:pt x="2" y="10"/>
                      </a:cubicBezTo>
                      <a:cubicBezTo>
                        <a:pt x="0" y="12"/>
                        <a:pt x="3" y="14"/>
                        <a:pt x="5" y="13"/>
                      </a:cubicBezTo>
                      <a:cubicBezTo>
                        <a:pt x="8" y="10"/>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8" name="Freeform: Shape 11247"/>
                <p:cNvSpPr/>
                <p:nvPr/>
              </p:nvSpPr>
              <p:spPr bwMode="auto">
                <a:xfrm>
                  <a:off x="6417" y="3072"/>
                  <a:ext cx="17" cy="16"/>
                </a:xfrm>
                <a:custGeom>
                  <a:avLst/>
                  <a:gdLst>
                    <a:gd name="T0" fmla="*/ 6 w 11"/>
                    <a:gd name="T1" fmla="*/ 2 h 11"/>
                    <a:gd name="T2" fmla="*/ 2 w 11"/>
                    <a:gd name="T3" fmla="*/ 7 h 11"/>
                    <a:gd name="T4" fmla="*/ 5 w 11"/>
                    <a:gd name="T5" fmla="*/ 9 h 11"/>
                    <a:gd name="T6" fmla="*/ 9 w 11"/>
                    <a:gd name="T7" fmla="*/ 4 h 11"/>
                    <a:gd name="T8" fmla="*/ 6 w 11"/>
                    <a:gd name="T9" fmla="*/ 2 h 11"/>
                  </a:gdLst>
                  <a:ahLst/>
                  <a:cxnLst>
                    <a:cxn ang="0">
                      <a:pos x="T0" y="T1"/>
                    </a:cxn>
                    <a:cxn ang="0">
                      <a:pos x="T2" y="T3"/>
                    </a:cxn>
                    <a:cxn ang="0">
                      <a:pos x="T4" y="T5"/>
                    </a:cxn>
                    <a:cxn ang="0">
                      <a:pos x="T6" y="T7"/>
                    </a:cxn>
                    <a:cxn ang="0">
                      <a:pos x="T8" y="T9"/>
                    </a:cxn>
                  </a:cxnLst>
                  <a:rect l="0" t="0" r="r" b="b"/>
                  <a:pathLst>
                    <a:path w="11" h="11">
                      <a:moveTo>
                        <a:pt x="6" y="2"/>
                      </a:moveTo>
                      <a:cubicBezTo>
                        <a:pt x="5" y="4"/>
                        <a:pt x="3" y="5"/>
                        <a:pt x="2" y="7"/>
                      </a:cubicBezTo>
                      <a:cubicBezTo>
                        <a:pt x="0" y="9"/>
                        <a:pt x="4" y="11"/>
                        <a:pt x="5" y="9"/>
                      </a:cubicBezTo>
                      <a:cubicBezTo>
                        <a:pt x="6" y="7"/>
                        <a:pt x="8" y="6"/>
                        <a:pt x="9" y="4"/>
                      </a:cubicBezTo>
                      <a:cubicBezTo>
                        <a:pt x="11"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9" name="Freeform: Shape 11248"/>
                <p:cNvSpPr/>
                <p:nvPr/>
              </p:nvSpPr>
              <p:spPr bwMode="auto">
                <a:xfrm>
                  <a:off x="6407" y="3114"/>
                  <a:ext cx="21" cy="22"/>
                </a:xfrm>
                <a:custGeom>
                  <a:avLst/>
                  <a:gdLst>
                    <a:gd name="T0" fmla="*/ 10 w 14"/>
                    <a:gd name="T1" fmla="*/ 2 h 15"/>
                    <a:gd name="T2" fmla="*/ 2 w 14"/>
                    <a:gd name="T3" fmla="*/ 11 h 15"/>
                    <a:gd name="T4" fmla="*/ 4 w 14"/>
                    <a:gd name="T5" fmla="*/ 14 h 15"/>
                    <a:gd name="T6" fmla="*/ 13 w 14"/>
                    <a:gd name="T7" fmla="*/ 4 h 15"/>
                    <a:gd name="T8" fmla="*/ 10 w 14"/>
                    <a:gd name="T9" fmla="*/ 2 h 15"/>
                  </a:gdLst>
                  <a:ahLst/>
                  <a:cxnLst>
                    <a:cxn ang="0">
                      <a:pos x="T0" y="T1"/>
                    </a:cxn>
                    <a:cxn ang="0">
                      <a:pos x="T2" y="T3"/>
                    </a:cxn>
                    <a:cxn ang="0">
                      <a:pos x="T4" y="T5"/>
                    </a:cxn>
                    <a:cxn ang="0">
                      <a:pos x="T6" y="T7"/>
                    </a:cxn>
                    <a:cxn ang="0">
                      <a:pos x="T8" y="T9"/>
                    </a:cxn>
                  </a:cxnLst>
                  <a:rect l="0" t="0" r="r" b="b"/>
                  <a:pathLst>
                    <a:path w="14" h="15">
                      <a:moveTo>
                        <a:pt x="10" y="2"/>
                      </a:moveTo>
                      <a:cubicBezTo>
                        <a:pt x="8" y="5"/>
                        <a:pt x="5" y="8"/>
                        <a:pt x="2" y="11"/>
                      </a:cubicBezTo>
                      <a:cubicBezTo>
                        <a:pt x="0" y="12"/>
                        <a:pt x="2" y="15"/>
                        <a:pt x="4" y="14"/>
                      </a:cubicBezTo>
                      <a:cubicBezTo>
                        <a:pt x="7" y="11"/>
                        <a:pt x="10" y="8"/>
                        <a:pt x="13" y="4"/>
                      </a:cubicBezTo>
                      <a:cubicBezTo>
                        <a:pt x="14"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0" name="Freeform: Shape 11249"/>
                <p:cNvSpPr/>
                <p:nvPr/>
              </p:nvSpPr>
              <p:spPr bwMode="auto">
                <a:xfrm>
                  <a:off x="6406" y="3144"/>
                  <a:ext cx="28" cy="20"/>
                </a:xfrm>
                <a:custGeom>
                  <a:avLst/>
                  <a:gdLst>
                    <a:gd name="T0" fmla="*/ 14 w 19"/>
                    <a:gd name="T1" fmla="*/ 2 h 14"/>
                    <a:gd name="T2" fmla="*/ 2 w 19"/>
                    <a:gd name="T3" fmla="*/ 9 h 14"/>
                    <a:gd name="T4" fmla="*/ 4 w 19"/>
                    <a:gd name="T5" fmla="*/ 12 h 14"/>
                    <a:gd name="T6" fmla="*/ 17 w 19"/>
                    <a:gd name="T7" fmla="*/ 5 h 14"/>
                    <a:gd name="T8" fmla="*/ 14 w 19"/>
                    <a:gd name="T9" fmla="*/ 2 h 14"/>
                  </a:gdLst>
                  <a:ahLst/>
                  <a:cxnLst>
                    <a:cxn ang="0">
                      <a:pos x="T0" y="T1"/>
                    </a:cxn>
                    <a:cxn ang="0">
                      <a:pos x="T2" y="T3"/>
                    </a:cxn>
                    <a:cxn ang="0">
                      <a:pos x="T4" y="T5"/>
                    </a:cxn>
                    <a:cxn ang="0">
                      <a:pos x="T6" y="T7"/>
                    </a:cxn>
                    <a:cxn ang="0">
                      <a:pos x="T8" y="T9"/>
                    </a:cxn>
                  </a:cxnLst>
                  <a:rect l="0" t="0" r="r" b="b"/>
                  <a:pathLst>
                    <a:path w="19" h="14">
                      <a:moveTo>
                        <a:pt x="14" y="2"/>
                      </a:moveTo>
                      <a:cubicBezTo>
                        <a:pt x="11" y="5"/>
                        <a:pt x="6" y="7"/>
                        <a:pt x="2" y="9"/>
                      </a:cubicBezTo>
                      <a:cubicBezTo>
                        <a:pt x="0" y="11"/>
                        <a:pt x="2" y="14"/>
                        <a:pt x="4" y="12"/>
                      </a:cubicBezTo>
                      <a:cubicBezTo>
                        <a:pt x="8" y="10"/>
                        <a:pt x="13" y="8"/>
                        <a:pt x="17" y="5"/>
                      </a:cubicBezTo>
                      <a:cubicBezTo>
                        <a:pt x="19"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1" name="Freeform: Shape 11250"/>
                <p:cNvSpPr/>
                <p:nvPr/>
              </p:nvSpPr>
              <p:spPr bwMode="auto">
                <a:xfrm>
                  <a:off x="6409" y="3169"/>
                  <a:ext cx="26" cy="19"/>
                </a:xfrm>
                <a:custGeom>
                  <a:avLst/>
                  <a:gdLst>
                    <a:gd name="T0" fmla="*/ 14 w 18"/>
                    <a:gd name="T1" fmla="*/ 1 h 13"/>
                    <a:gd name="T2" fmla="*/ 1 w 18"/>
                    <a:gd name="T3" fmla="*/ 9 h 13"/>
                    <a:gd name="T4" fmla="*/ 4 w 18"/>
                    <a:gd name="T5" fmla="*/ 12 h 13"/>
                    <a:gd name="T6" fmla="*/ 16 w 18"/>
                    <a:gd name="T7" fmla="*/ 4 h 13"/>
                    <a:gd name="T8" fmla="*/ 14 w 18"/>
                    <a:gd name="T9" fmla="*/ 1 h 13"/>
                  </a:gdLst>
                  <a:ahLst/>
                  <a:cxnLst>
                    <a:cxn ang="0">
                      <a:pos x="T0" y="T1"/>
                    </a:cxn>
                    <a:cxn ang="0">
                      <a:pos x="T2" y="T3"/>
                    </a:cxn>
                    <a:cxn ang="0">
                      <a:pos x="T4" y="T5"/>
                    </a:cxn>
                    <a:cxn ang="0">
                      <a:pos x="T6" y="T7"/>
                    </a:cxn>
                    <a:cxn ang="0">
                      <a:pos x="T8" y="T9"/>
                    </a:cxn>
                  </a:cxnLst>
                  <a:rect l="0" t="0" r="r" b="b"/>
                  <a:pathLst>
                    <a:path w="18" h="13">
                      <a:moveTo>
                        <a:pt x="14" y="1"/>
                      </a:moveTo>
                      <a:cubicBezTo>
                        <a:pt x="10" y="3"/>
                        <a:pt x="5" y="5"/>
                        <a:pt x="1" y="9"/>
                      </a:cubicBezTo>
                      <a:cubicBezTo>
                        <a:pt x="0" y="10"/>
                        <a:pt x="2" y="13"/>
                        <a:pt x="4" y="12"/>
                      </a:cubicBezTo>
                      <a:cubicBezTo>
                        <a:pt x="7" y="9"/>
                        <a:pt x="11" y="6"/>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2" name="Freeform: Shape 11251"/>
                <p:cNvSpPr/>
                <p:nvPr/>
              </p:nvSpPr>
              <p:spPr bwMode="auto">
                <a:xfrm>
                  <a:off x="6416" y="3183"/>
                  <a:ext cx="25" cy="24"/>
                </a:xfrm>
                <a:custGeom>
                  <a:avLst/>
                  <a:gdLst>
                    <a:gd name="T0" fmla="*/ 13 w 17"/>
                    <a:gd name="T1" fmla="*/ 2 h 16"/>
                    <a:gd name="T2" fmla="*/ 2 w 17"/>
                    <a:gd name="T3" fmla="*/ 12 h 16"/>
                    <a:gd name="T4" fmla="*/ 3 w 17"/>
                    <a:gd name="T5" fmla="*/ 15 h 16"/>
                    <a:gd name="T6" fmla="*/ 15 w 17"/>
                    <a:gd name="T7" fmla="*/ 4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0" y="6"/>
                        <a:pt x="7" y="10"/>
                        <a:pt x="2" y="12"/>
                      </a:cubicBezTo>
                      <a:cubicBezTo>
                        <a:pt x="0" y="13"/>
                        <a:pt x="1" y="16"/>
                        <a:pt x="3" y="15"/>
                      </a:cubicBezTo>
                      <a:cubicBezTo>
                        <a:pt x="9" y="13"/>
                        <a:pt x="12" y="9"/>
                        <a:pt x="15"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3" name="Freeform: Shape 11252"/>
                <p:cNvSpPr/>
                <p:nvPr/>
              </p:nvSpPr>
              <p:spPr bwMode="auto">
                <a:xfrm>
                  <a:off x="6441" y="3185"/>
                  <a:ext cx="25" cy="25"/>
                </a:xfrm>
                <a:custGeom>
                  <a:avLst/>
                  <a:gdLst>
                    <a:gd name="T0" fmla="*/ 13 w 17"/>
                    <a:gd name="T1" fmla="*/ 2 h 17"/>
                    <a:gd name="T2" fmla="*/ 1 w 17"/>
                    <a:gd name="T3" fmla="*/ 13 h 17"/>
                    <a:gd name="T4" fmla="*/ 4 w 17"/>
                    <a:gd name="T5" fmla="*/ 15 h 17"/>
                    <a:gd name="T6" fmla="*/ 15 w 17"/>
                    <a:gd name="T7" fmla="*/ 5 h 17"/>
                    <a:gd name="T8" fmla="*/ 13 w 17"/>
                    <a:gd name="T9" fmla="*/ 2 h 17"/>
                  </a:gdLst>
                  <a:ahLst/>
                  <a:cxnLst>
                    <a:cxn ang="0">
                      <a:pos x="T0" y="T1"/>
                    </a:cxn>
                    <a:cxn ang="0">
                      <a:pos x="T2" y="T3"/>
                    </a:cxn>
                    <a:cxn ang="0">
                      <a:pos x="T4" y="T5"/>
                    </a:cxn>
                    <a:cxn ang="0">
                      <a:pos x="T6" y="T7"/>
                    </a:cxn>
                    <a:cxn ang="0">
                      <a:pos x="T8" y="T9"/>
                    </a:cxn>
                  </a:cxnLst>
                  <a:rect l="0" t="0" r="r" b="b"/>
                  <a:pathLst>
                    <a:path w="17" h="17">
                      <a:moveTo>
                        <a:pt x="13" y="2"/>
                      </a:moveTo>
                      <a:cubicBezTo>
                        <a:pt x="9" y="5"/>
                        <a:pt x="5" y="8"/>
                        <a:pt x="1" y="13"/>
                      </a:cubicBezTo>
                      <a:cubicBezTo>
                        <a:pt x="0" y="15"/>
                        <a:pt x="3" y="17"/>
                        <a:pt x="4" y="15"/>
                      </a:cubicBezTo>
                      <a:cubicBezTo>
                        <a:pt x="7" y="11"/>
                        <a:pt x="11" y="8"/>
                        <a:pt x="15" y="5"/>
                      </a:cubicBezTo>
                      <a:cubicBezTo>
                        <a:pt x="17" y="3"/>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4" name="Freeform: Shape 11253"/>
                <p:cNvSpPr/>
                <p:nvPr/>
              </p:nvSpPr>
              <p:spPr bwMode="auto">
                <a:xfrm>
                  <a:off x="6344" y="3069"/>
                  <a:ext cx="19" cy="23"/>
                </a:xfrm>
                <a:custGeom>
                  <a:avLst/>
                  <a:gdLst>
                    <a:gd name="T0" fmla="*/ 9 w 13"/>
                    <a:gd name="T1" fmla="*/ 2 h 16"/>
                    <a:gd name="T2" fmla="*/ 2 w 13"/>
                    <a:gd name="T3" fmla="*/ 12 h 16"/>
                    <a:gd name="T4" fmla="*/ 4 w 13"/>
                    <a:gd name="T5" fmla="*/ 15 h 16"/>
                    <a:gd name="T6" fmla="*/ 13 w 13"/>
                    <a:gd name="T7" fmla="*/ 3 h 16"/>
                    <a:gd name="T8" fmla="*/ 9 w 13"/>
                    <a:gd name="T9" fmla="*/ 2 h 16"/>
                  </a:gdLst>
                  <a:ahLst/>
                  <a:cxnLst>
                    <a:cxn ang="0">
                      <a:pos x="T0" y="T1"/>
                    </a:cxn>
                    <a:cxn ang="0">
                      <a:pos x="T2" y="T3"/>
                    </a:cxn>
                    <a:cxn ang="0">
                      <a:pos x="T4" y="T5"/>
                    </a:cxn>
                    <a:cxn ang="0">
                      <a:pos x="T6" y="T7"/>
                    </a:cxn>
                    <a:cxn ang="0">
                      <a:pos x="T8" y="T9"/>
                    </a:cxn>
                  </a:cxnLst>
                  <a:rect l="0" t="0" r="r" b="b"/>
                  <a:pathLst>
                    <a:path w="13" h="16">
                      <a:moveTo>
                        <a:pt x="9" y="2"/>
                      </a:moveTo>
                      <a:cubicBezTo>
                        <a:pt x="8" y="7"/>
                        <a:pt x="5" y="9"/>
                        <a:pt x="2" y="12"/>
                      </a:cubicBezTo>
                      <a:cubicBezTo>
                        <a:pt x="0" y="13"/>
                        <a:pt x="2" y="16"/>
                        <a:pt x="4" y="15"/>
                      </a:cubicBezTo>
                      <a:cubicBezTo>
                        <a:pt x="8" y="12"/>
                        <a:pt x="11" y="8"/>
                        <a:pt x="13" y="3"/>
                      </a:cubicBezTo>
                      <a:cubicBezTo>
                        <a:pt x="13"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5" name="Freeform: Shape 11254"/>
                <p:cNvSpPr/>
                <p:nvPr/>
              </p:nvSpPr>
              <p:spPr bwMode="auto">
                <a:xfrm>
                  <a:off x="6307" y="3088"/>
                  <a:ext cx="26" cy="19"/>
                </a:xfrm>
                <a:custGeom>
                  <a:avLst/>
                  <a:gdLst>
                    <a:gd name="T0" fmla="*/ 14 w 18"/>
                    <a:gd name="T1" fmla="*/ 2 h 13"/>
                    <a:gd name="T2" fmla="*/ 2 w 18"/>
                    <a:gd name="T3" fmla="*/ 9 h 13"/>
                    <a:gd name="T4" fmla="*/ 3 w 18"/>
                    <a:gd name="T5" fmla="*/ 13 h 13"/>
                    <a:gd name="T6" fmla="*/ 16 w 18"/>
                    <a:gd name="T7" fmla="*/ 5 h 13"/>
                    <a:gd name="T8" fmla="*/ 14 w 18"/>
                    <a:gd name="T9" fmla="*/ 2 h 13"/>
                  </a:gdLst>
                  <a:ahLst/>
                  <a:cxnLst>
                    <a:cxn ang="0">
                      <a:pos x="T0" y="T1"/>
                    </a:cxn>
                    <a:cxn ang="0">
                      <a:pos x="T2" y="T3"/>
                    </a:cxn>
                    <a:cxn ang="0">
                      <a:pos x="T4" y="T5"/>
                    </a:cxn>
                    <a:cxn ang="0">
                      <a:pos x="T6" y="T7"/>
                    </a:cxn>
                    <a:cxn ang="0">
                      <a:pos x="T8" y="T9"/>
                    </a:cxn>
                  </a:cxnLst>
                  <a:rect l="0" t="0" r="r" b="b"/>
                  <a:pathLst>
                    <a:path w="18" h="13">
                      <a:moveTo>
                        <a:pt x="14" y="2"/>
                      </a:moveTo>
                      <a:cubicBezTo>
                        <a:pt x="11" y="6"/>
                        <a:pt x="7" y="9"/>
                        <a:pt x="2" y="9"/>
                      </a:cubicBezTo>
                      <a:cubicBezTo>
                        <a:pt x="0" y="9"/>
                        <a:pt x="0" y="13"/>
                        <a:pt x="3" y="13"/>
                      </a:cubicBezTo>
                      <a:cubicBezTo>
                        <a:pt x="8" y="13"/>
                        <a:pt x="13" y="9"/>
                        <a:pt x="16" y="5"/>
                      </a:cubicBezTo>
                      <a:cubicBezTo>
                        <a:pt x="18" y="3"/>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6" name="Freeform: Shape 11255"/>
                <p:cNvSpPr/>
                <p:nvPr/>
              </p:nvSpPr>
              <p:spPr bwMode="auto">
                <a:xfrm>
                  <a:off x="6329" y="3101"/>
                  <a:ext cx="27" cy="22"/>
                </a:xfrm>
                <a:custGeom>
                  <a:avLst/>
                  <a:gdLst>
                    <a:gd name="T0" fmla="*/ 14 w 18"/>
                    <a:gd name="T1" fmla="*/ 1 h 15"/>
                    <a:gd name="T2" fmla="*/ 2 w 18"/>
                    <a:gd name="T3" fmla="*/ 10 h 15"/>
                    <a:gd name="T4" fmla="*/ 4 w 18"/>
                    <a:gd name="T5" fmla="*/ 13 h 15"/>
                    <a:gd name="T6" fmla="*/ 16 w 18"/>
                    <a:gd name="T7" fmla="*/ 4 h 15"/>
                    <a:gd name="T8" fmla="*/ 14 w 18"/>
                    <a:gd name="T9" fmla="*/ 1 h 15"/>
                  </a:gdLst>
                  <a:ahLst/>
                  <a:cxnLst>
                    <a:cxn ang="0">
                      <a:pos x="T0" y="T1"/>
                    </a:cxn>
                    <a:cxn ang="0">
                      <a:pos x="T2" y="T3"/>
                    </a:cxn>
                    <a:cxn ang="0">
                      <a:pos x="T4" y="T5"/>
                    </a:cxn>
                    <a:cxn ang="0">
                      <a:pos x="T6" y="T7"/>
                    </a:cxn>
                    <a:cxn ang="0">
                      <a:pos x="T8" y="T9"/>
                    </a:cxn>
                  </a:cxnLst>
                  <a:rect l="0" t="0" r="r" b="b"/>
                  <a:pathLst>
                    <a:path w="18" h="15">
                      <a:moveTo>
                        <a:pt x="14" y="1"/>
                      </a:moveTo>
                      <a:cubicBezTo>
                        <a:pt x="10" y="4"/>
                        <a:pt x="6" y="7"/>
                        <a:pt x="2" y="10"/>
                      </a:cubicBezTo>
                      <a:cubicBezTo>
                        <a:pt x="0" y="12"/>
                        <a:pt x="3" y="15"/>
                        <a:pt x="4" y="13"/>
                      </a:cubicBezTo>
                      <a:cubicBezTo>
                        <a:pt x="8" y="10"/>
                        <a:pt x="12" y="7"/>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7" name="Freeform: Shape 11256"/>
                <p:cNvSpPr/>
                <p:nvPr/>
              </p:nvSpPr>
              <p:spPr bwMode="auto">
                <a:xfrm>
                  <a:off x="6350" y="3111"/>
                  <a:ext cx="25" cy="24"/>
                </a:xfrm>
                <a:custGeom>
                  <a:avLst/>
                  <a:gdLst>
                    <a:gd name="T0" fmla="*/ 13 w 17"/>
                    <a:gd name="T1" fmla="*/ 2 h 16"/>
                    <a:gd name="T2" fmla="*/ 3 w 17"/>
                    <a:gd name="T3" fmla="*/ 11 h 16"/>
                    <a:gd name="T4" fmla="*/ 4 w 17"/>
                    <a:gd name="T5" fmla="*/ 15 h 16"/>
                    <a:gd name="T6" fmla="*/ 17 w 17"/>
                    <a:gd name="T7" fmla="*/ 3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2" y="7"/>
                        <a:pt x="7" y="10"/>
                        <a:pt x="3" y="11"/>
                      </a:cubicBezTo>
                      <a:cubicBezTo>
                        <a:pt x="0" y="12"/>
                        <a:pt x="2" y="16"/>
                        <a:pt x="4" y="15"/>
                      </a:cubicBezTo>
                      <a:cubicBezTo>
                        <a:pt x="10" y="13"/>
                        <a:pt x="15" y="9"/>
                        <a:pt x="17" y="3"/>
                      </a:cubicBezTo>
                      <a:cubicBezTo>
                        <a:pt x="17" y="1"/>
                        <a:pt x="13"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8" name="Freeform: Shape 11257"/>
                <p:cNvSpPr/>
                <p:nvPr/>
              </p:nvSpPr>
              <p:spPr bwMode="auto">
                <a:xfrm>
                  <a:off x="6367" y="3130"/>
                  <a:ext cx="25" cy="18"/>
                </a:xfrm>
                <a:custGeom>
                  <a:avLst/>
                  <a:gdLst>
                    <a:gd name="T0" fmla="*/ 12 w 17"/>
                    <a:gd name="T1" fmla="*/ 1 h 12"/>
                    <a:gd name="T2" fmla="*/ 2 w 17"/>
                    <a:gd name="T3" fmla="*/ 8 h 12"/>
                    <a:gd name="T4" fmla="*/ 3 w 17"/>
                    <a:gd name="T5" fmla="*/ 12 h 12"/>
                    <a:gd name="T6" fmla="*/ 15 w 17"/>
                    <a:gd name="T7" fmla="*/ 4 h 12"/>
                    <a:gd name="T8" fmla="*/ 12 w 17"/>
                    <a:gd name="T9" fmla="*/ 1 h 12"/>
                  </a:gdLst>
                  <a:ahLst/>
                  <a:cxnLst>
                    <a:cxn ang="0">
                      <a:pos x="T0" y="T1"/>
                    </a:cxn>
                    <a:cxn ang="0">
                      <a:pos x="T2" y="T3"/>
                    </a:cxn>
                    <a:cxn ang="0">
                      <a:pos x="T4" y="T5"/>
                    </a:cxn>
                    <a:cxn ang="0">
                      <a:pos x="T6" y="T7"/>
                    </a:cxn>
                    <a:cxn ang="0">
                      <a:pos x="T8" y="T9"/>
                    </a:cxn>
                  </a:cxnLst>
                  <a:rect l="0" t="0" r="r" b="b"/>
                  <a:pathLst>
                    <a:path w="17" h="12">
                      <a:moveTo>
                        <a:pt x="12" y="1"/>
                      </a:moveTo>
                      <a:cubicBezTo>
                        <a:pt x="9" y="4"/>
                        <a:pt x="6" y="6"/>
                        <a:pt x="2" y="8"/>
                      </a:cubicBezTo>
                      <a:cubicBezTo>
                        <a:pt x="0" y="9"/>
                        <a:pt x="1" y="12"/>
                        <a:pt x="3" y="12"/>
                      </a:cubicBezTo>
                      <a:cubicBezTo>
                        <a:pt x="7" y="10"/>
                        <a:pt x="11" y="7"/>
                        <a:pt x="15" y="4"/>
                      </a:cubicBezTo>
                      <a:cubicBezTo>
                        <a:pt x="17"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9" name="Freeform: Shape 11258"/>
                <p:cNvSpPr/>
                <p:nvPr/>
              </p:nvSpPr>
              <p:spPr bwMode="auto">
                <a:xfrm>
                  <a:off x="6358" y="3153"/>
                  <a:ext cx="27" cy="22"/>
                </a:xfrm>
                <a:custGeom>
                  <a:avLst/>
                  <a:gdLst>
                    <a:gd name="T0" fmla="*/ 13 w 18"/>
                    <a:gd name="T1" fmla="*/ 2 h 15"/>
                    <a:gd name="T2" fmla="*/ 2 w 18"/>
                    <a:gd name="T3" fmla="*/ 10 h 15"/>
                    <a:gd name="T4" fmla="*/ 3 w 18"/>
                    <a:gd name="T5" fmla="*/ 14 h 15"/>
                    <a:gd name="T6" fmla="*/ 16 w 18"/>
                    <a:gd name="T7" fmla="*/ 4 h 15"/>
                    <a:gd name="T8" fmla="*/ 13 w 18"/>
                    <a:gd name="T9" fmla="*/ 2 h 15"/>
                  </a:gdLst>
                  <a:ahLst/>
                  <a:cxnLst>
                    <a:cxn ang="0">
                      <a:pos x="T0" y="T1"/>
                    </a:cxn>
                    <a:cxn ang="0">
                      <a:pos x="T2" y="T3"/>
                    </a:cxn>
                    <a:cxn ang="0">
                      <a:pos x="T4" y="T5"/>
                    </a:cxn>
                    <a:cxn ang="0">
                      <a:pos x="T6" y="T7"/>
                    </a:cxn>
                    <a:cxn ang="0">
                      <a:pos x="T8" y="T9"/>
                    </a:cxn>
                  </a:cxnLst>
                  <a:rect l="0" t="0" r="r" b="b"/>
                  <a:pathLst>
                    <a:path w="18" h="15">
                      <a:moveTo>
                        <a:pt x="13" y="2"/>
                      </a:moveTo>
                      <a:cubicBezTo>
                        <a:pt x="10" y="6"/>
                        <a:pt x="7" y="9"/>
                        <a:pt x="2" y="10"/>
                      </a:cubicBezTo>
                      <a:cubicBezTo>
                        <a:pt x="0" y="11"/>
                        <a:pt x="1" y="15"/>
                        <a:pt x="3" y="14"/>
                      </a:cubicBezTo>
                      <a:cubicBezTo>
                        <a:pt x="9" y="12"/>
                        <a:pt x="13" y="9"/>
                        <a:pt x="16" y="4"/>
                      </a:cubicBezTo>
                      <a:cubicBezTo>
                        <a:pt x="18"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0" name="Freeform: Shape 11259"/>
                <p:cNvSpPr/>
                <p:nvPr/>
              </p:nvSpPr>
              <p:spPr bwMode="auto">
                <a:xfrm>
                  <a:off x="6310" y="3147"/>
                  <a:ext cx="25" cy="17"/>
                </a:xfrm>
                <a:custGeom>
                  <a:avLst/>
                  <a:gdLst>
                    <a:gd name="T0" fmla="*/ 12 w 17"/>
                    <a:gd name="T1" fmla="*/ 2 h 12"/>
                    <a:gd name="T2" fmla="*/ 3 w 17"/>
                    <a:gd name="T3" fmla="*/ 8 h 12"/>
                    <a:gd name="T4" fmla="*/ 3 w 17"/>
                    <a:gd name="T5" fmla="*/ 12 h 12"/>
                    <a:gd name="T6" fmla="*/ 16 w 17"/>
                    <a:gd name="T7" fmla="*/ 4 h 12"/>
                    <a:gd name="T8" fmla="*/ 12 w 17"/>
                    <a:gd name="T9" fmla="*/ 2 h 12"/>
                  </a:gdLst>
                  <a:ahLst/>
                  <a:cxnLst>
                    <a:cxn ang="0">
                      <a:pos x="T0" y="T1"/>
                    </a:cxn>
                    <a:cxn ang="0">
                      <a:pos x="T2" y="T3"/>
                    </a:cxn>
                    <a:cxn ang="0">
                      <a:pos x="T4" y="T5"/>
                    </a:cxn>
                    <a:cxn ang="0">
                      <a:pos x="T6" y="T7"/>
                    </a:cxn>
                    <a:cxn ang="0">
                      <a:pos x="T8" y="T9"/>
                    </a:cxn>
                  </a:cxnLst>
                  <a:rect l="0" t="0" r="r" b="b"/>
                  <a:pathLst>
                    <a:path w="17" h="12">
                      <a:moveTo>
                        <a:pt x="12" y="2"/>
                      </a:moveTo>
                      <a:cubicBezTo>
                        <a:pt x="10" y="6"/>
                        <a:pt x="7" y="8"/>
                        <a:pt x="3" y="8"/>
                      </a:cubicBezTo>
                      <a:cubicBezTo>
                        <a:pt x="0" y="8"/>
                        <a:pt x="1" y="12"/>
                        <a:pt x="3" y="12"/>
                      </a:cubicBezTo>
                      <a:cubicBezTo>
                        <a:pt x="8" y="12"/>
                        <a:pt x="13" y="8"/>
                        <a:pt x="16" y="4"/>
                      </a:cubicBezTo>
                      <a:cubicBezTo>
                        <a:pt x="17" y="2"/>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1" name="Freeform: Shape 11260"/>
                <p:cNvSpPr/>
                <p:nvPr/>
              </p:nvSpPr>
              <p:spPr bwMode="auto">
                <a:xfrm>
                  <a:off x="6286" y="3136"/>
                  <a:ext cx="25" cy="19"/>
                </a:xfrm>
                <a:custGeom>
                  <a:avLst/>
                  <a:gdLst>
                    <a:gd name="T0" fmla="*/ 12 w 17"/>
                    <a:gd name="T1" fmla="*/ 2 h 13"/>
                    <a:gd name="T2" fmla="*/ 2 w 17"/>
                    <a:gd name="T3" fmla="*/ 9 h 13"/>
                    <a:gd name="T4" fmla="*/ 3 w 17"/>
                    <a:gd name="T5" fmla="*/ 13 h 13"/>
                    <a:gd name="T6" fmla="*/ 15 w 17"/>
                    <a:gd name="T7" fmla="*/ 5 h 13"/>
                    <a:gd name="T8" fmla="*/ 12 w 17"/>
                    <a:gd name="T9" fmla="*/ 2 h 13"/>
                  </a:gdLst>
                  <a:ahLst/>
                  <a:cxnLst>
                    <a:cxn ang="0">
                      <a:pos x="T0" y="T1"/>
                    </a:cxn>
                    <a:cxn ang="0">
                      <a:pos x="T2" y="T3"/>
                    </a:cxn>
                    <a:cxn ang="0">
                      <a:pos x="T4" y="T5"/>
                    </a:cxn>
                    <a:cxn ang="0">
                      <a:pos x="T6" y="T7"/>
                    </a:cxn>
                    <a:cxn ang="0">
                      <a:pos x="T8" y="T9"/>
                    </a:cxn>
                  </a:cxnLst>
                  <a:rect l="0" t="0" r="r" b="b"/>
                  <a:pathLst>
                    <a:path w="17" h="13">
                      <a:moveTo>
                        <a:pt x="12" y="2"/>
                      </a:moveTo>
                      <a:cubicBezTo>
                        <a:pt x="10" y="6"/>
                        <a:pt x="6" y="8"/>
                        <a:pt x="2" y="9"/>
                      </a:cubicBezTo>
                      <a:cubicBezTo>
                        <a:pt x="0" y="10"/>
                        <a:pt x="1" y="13"/>
                        <a:pt x="3" y="13"/>
                      </a:cubicBezTo>
                      <a:cubicBezTo>
                        <a:pt x="8" y="11"/>
                        <a:pt x="12" y="9"/>
                        <a:pt x="15" y="5"/>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2" name="Freeform: Shape 11261"/>
                <p:cNvSpPr/>
                <p:nvPr/>
              </p:nvSpPr>
              <p:spPr bwMode="auto">
                <a:xfrm>
                  <a:off x="6267" y="3123"/>
                  <a:ext cx="29" cy="19"/>
                </a:xfrm>
                <a:custGeom>
                  <a:avLst/>
                  <a:gdLst>
                    <a:gd name="T0" fmla="*/ 15 w 20"/>
                    <a:gd name="T1" fmla="*/ 1 h 13"/>
                    <a:gd name="T2" fmla="*/ 2 w 20"/>
                    <a:gd name="T3" fmla="*/ 9 h 13"/>
                    <a:gd name="T4" fmla="*/ 4 w 20"/>
                    <a:gd name="T5" fmla="*/ 12 h 13"/>
                    <a:gd name="T6" fmla="*/ 18 w 20"/>
                    <a:gd name="T7" fmla="*/ 4 h 13"/>
                    <a:gd name="T8" fmla="*/ 15 w 20"/>
                    <a:gd name="T9" fmla="*/ 1 h 13"/>
                  </a:gdLst>
                  <a:ahLst/>
                  <a:cxnLst>
                    <a:cxn ang="0">
                      <a:pos x="T0" y="T1"/>
                    </a:cxn>
                    <a:cxn ang="0">
                      <a:pos x="T2" y="T3"/>
                    </a:cxn>
                    <a:cxn ang="0">
                      <a:pos x="T4" y="T5"/>
                    </a:cxn>
                    <a:cxn ang="0">
                      <a:pos x="T6" y="T7"/>
                    </a:cxn>
                    <a:cxn ang="0">
                      <a:pos x="T8" y="T9"/>
                    </a:cxn>
                  </a:cxnLst>
                  <a:rect l="0" t="0" r="r" b="b"/>
                  <a:pathLst>
                    <a:path w="20" h="13">
                      <a:moveTo>
                        <a:pt x="15" y="1"/>
                      </a:moveTo>
                      <a:cubicBezTo>
                        <a:pt x="12" y="5"/>
                        <a:pt x="7" y="7"/>
                        <a:pt x="2" y="9"/>
                      </a:cubicBezTo>
                      <a:cubicBezTo>
                        <a:pt x="0" y="10"/>
                        <a:pt x="2" y="13"/>
                        <a:pt x="4" y="12"/>
                      </a:cubicBezTo>
                      <a:cubicBezTo>
                        <a:pt x="9" y="10"/>
                        <a:pt x="14" y="8"/>
                        <a:pt x="18" y="4"/>
                      </a:cubicBezTo>
                      <a:cubicBezTo>
                        <a:pt x="20" y="2"/>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3" name="Freeform: Shape 11262"/>
                <p:cNvSpPr/>
                <p:nvPr/>
              </p:nvSpPr>
              <p:spPr bwMode="auto">
                <a:xfrm>
                  <a:off x="6224" y="3139"/>
                  <a:ext cx="25" cy="19"/>
                </a:xfrm>
                <a:custGeom>
                  <a:avLst/>
                  <a:gdLst>
                    <a:gd name="T0" fmla="*/ 12 w 17"/>
                    <a:gd name="T1" fmla="*/ 2 h 13"/>
                    <a:gd name="T2" fmla="*/ 2 w 17"/>
                    <a:gd name="T3" fmla="*/ 9 h 13"/>
                    <a:gd name="T4" fmla="*/ 3 w 17"/>
                    <a:gd name="T5" fmla="*/ 12 h 13"/>
                    <a:gd name="T6" fmla="*/ 15 w 17"/>
                    <a:gd name="T7" fmla="*/ 5 h 13"/>
                    <a:gd name="T8" fmla="*/ 12 w 17"/>
                    <a:gd name="T9" fmla="*/ 2 h 13"/>
                  </a:gdLst>
                  <a:ahLst/>
                  <a:cxnLst>
                    <a:cxn ang="0">
                      <a:pos x="T0" y="T1"/>
                    </a:cxn>
                    <a:cxn ang="0">
                      <a:pos x="T2" y="T3"/>
                    </a:cxn>
                    <a:cxn ang="0">
                      <a:pos x="T4" y="T5"/>
                    </a:cxn>
                    <a:cxn ang="0">
                      <a:pos x="T6" y="T7"/>
                    </a:cxn>
                    <a:cxn ang="0">
                      <a:pos x="T8" y="T9"/>
                    </a:cxn>
                  </a:cxnLst>
                  <a:rect l="0" t="0" r="r" b="b"/>
                  <a:pathLst>
                    <a:path w="17" h="13">
                      <a:moveTo>
                        <a:pt x="12" y="2"/>
                      </a:moveTo>
                      <a:cubicBezTo>
                        <a:pt x="9" y="6"/>
                        <a:pt x="6" y="7"/>
                        <a:pt x="2" y="9"/>
                      </a:cubicBezTo>
                      <a:cubicBezTo>
                        <a:pt x="0" y="10"/>
                        <a:pt x="1" y="13"/>
                        <a:pt x="3" y="12"/>
                      </a:cubicBezTo>
                      <a:cubicBezTo>
                        <a:pt x="8" y="11"/>
                        <a:pt x="12" y="9"/>
                        <a:pt x="15" y="5"/>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4" name="Freeform: Shape 11263"/>
                <p:cNvSpPr/>
                <p:nvPr/>
              </p:nvSpPr>
              <p:spPr bwMode="auto">
                <a:xfrm>
                  <a:off x="6264" y="3107"/>
                  <a:ext cx="19" cy="22"/>
                </a:xfrm>
                <a:custGeom>
                  <a:avLst/>
                  <a:gdLst>
                    <a:gd name="T0" fmla="*/ 9 w 13"/>
                    <a:gd name="T1" fmla="*/ 2 h 15"/>
                    <a:gd name="T2" fmla="*/ 2 w 13"/>
                    <a:gd name="T3" fmla="*/ 11 h 15"/>
                    <a:gd name="T4" fmla="*/ 4 w 13"/>
                    <a:gd name="T5" fmla="*/ 13 h 15"/>
                    <a:gd name="T6" fmla="*/ 12 w 13"/>
                    <a:gd name="T7" fmla="*/ 4 h 15"/>
                    <a:gd name="T8" fmla="*/ 9 w 13"/>
                    <a:gd name="T9" fmla="*/ 2 h 15"/>
                  </a:gdLst>
                  <a:ahLst/>
                  <a:cxnLst>
                    <a:cxn ang="0">
                      <a:pos x="T0" y="T1"/>
                    </a:cxn>
                    <a:cxn ang="0">
                      <a:pos x="T2" y="T3"/>
                    </a:cxn>
                    <a:cxn ang="0">
                      <a:pos x="T4" y="T5"/>
                    </a:cxn>
                    <a:cxn ang="0">
                      <a:pos x="T6" y="T7"/>
                    </a:cxn>
                    <a:cxn ang="0">
                      <a:pos x="T8" y="T9"/>
                    </a:cxn>
                  </a:cxnLst>
                  <a:rect l="0" t="0" r="r" b="b"/>
                  <a:pathLst>
                    <a:path w="13" h="15">
                      <a:moveTo>
                        <a:pt x="9" y="2"/>
                      </a:moveTo>
                      <a:cubicBezTo>
                        <a:pt x="6" y="5"/>
                        <a:pt x="4" y="8"/>
                        <a:pt x="2" y="11"/>
                      </a:cubicBezTo>
                      <a:cubicBezTo>
                        <a:pt x="0" y="12"/>
                        <a:pt x="3" y="15"/>
                        <a:pt x="4" y="13"/>
                      </a:cubicBezTo>
                      <a:cubicBezTo>
                        <a:pt x="7" y="10"/>
                        <a:pt x="9" y="7"/>
                        <a:pt x="12" y="4"/>
                      </a:cubicBezTo>
                      <a:cubicBezTo>
                        <a:pt x="13"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5" name="Freeform: Shape 11264"/>
                <p:cNvSpPr/>
                <p:nvPr/>
              </p:nvSpPr>
              <p:spPr bwMode="auto">
                <a:xfrm>
                  <a:off x="6311" y="3178"/>
                  <a:ext cx="33" cy="17"/>
                </a:xfrm>
                <a:custGeom>
                  <a:avLst/>
                  <a:gdLst>
                    <a:gd name="T0" fmla="*/ 18 w 22"/>
                    <a:gd name="T1" fmla="*/ 1 h 12"/>
                    <a:gd name="T2" fmla="*/ 3 w 22"/>
                    <a:gd name="T3" fmla="*/ 8 h 12"/>
                    <a:gd name="T4" fmla="*/ 4 w 22"/>
                    <a:gd name="T5" fmla="*/ 12 h 12"/>
                    <a:gd name="T6" fmla="*/ 20 w 22"/>
                    <a:gd name="T7" fmla="*/ 4 h 12"/>
                    <a:gd name="T8" fmla="*/ 18 w 22"/>
                    <a:gd name="T9" fmla="*/ 1 h 12"/>
                  </a:gdLst>
                  <a:ahLst/>
                  <a:cxnLst>
                    <a:cxn ang="0">
                      <a:pos x="T0" y="T1"/>
                    </a:cxn>
                    <a:cxn ang="0">
                      <a:pos x="T2" y="T3"/>
                    </a:cxn>
                    <a:cxn ang="0">
                      <a:pos x="T4" y="T5"/>
                    </a:cxn>
                    <a:cxn ang="0">
                      <a:pos x="T6" y="T7"/>
                    </a:cxn>
                    <a:cxn ang="0">
                      <a:pos x="T8" y="T9"/>
                    </a:cxn>
                  </a:cxnLst>
                  <a:rect l="0" t="0" r="r" b="b"/>
                  <a:pathLst>
                    <a:path w="22" h="12">
                      <a:moveTo>
                        <a:pt x="18" y="1"/>
                      </a:moveTo>
                      <a:cubicBezTo>
                        <a:pt x="13" y="4"/>
                        <a:pt x="8" y="6"/>
                        <a:pt x="3" y="8"/>
                      </a:cubicBezTo>
                      <a:cubicBezTo>
                        <a:pt x="0" y="9"/>
                        <a:pt x="2" y="12"/>
                        <a:pt x="4" y="12"/>
                      </a:cubicBezTo>
                      <a:cubicBezTo>
                        <a:pt x="10" y="10"/>
                        <a:pt x="15" y="7"/>
                        <a:pt x="20" y="4"/>
                      </a:cubicBezTo>
                      <a:cubicBezTo>
                        <a:pt x="22" y="3"/>
                        <a:pt x="20"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6" name="Freeform: Shape 11265"/>
                <p:cNvSpPr/>
                <p:nvPr/>
              </p:nvSpPr>
              <p:spPr bwMode="auto">
                <a:xfrm>
                  <a:off x="6339" y="3198"/>
                  <a:ext cx="25" cy="15"/>
                </a:xfrm>
                <a:custGeom>
                  <a:avLst/>
                  <a:gdLst>
                    <a:gd name="T0" fmla="*/ 14 w 17"/>
                    <a:gd name="T1" fmla="*/ 1 h 10"/>
                    <a:gd name="T2" fmla="*/ 2 w 17"/>
                    <a:gd name="T3" fmla="*/ 6 h 10"/>
                    <a:gd name="T4" fmla="*/ 3 w 17"/>
                    <a:gd name="T5" fmla="*/ 9 h 10"/>
                    <a:gd name="T6" fmla="*/ 15 w 17"/>
                    <a:gd name="T7" fmla="*/ 5 h 10"/>
                    <a:gd name="T8" fmla="*/ 14 w 17"/>
                    <a:gd name="T9" fmla="*/ 1 h 10"/>
                  </a:gdLst>
                  <a:ahLst/>
                  <a:cxnLst>
                    <a:cxn ang="0">
                      <a:pos x="T0" y="T1"/>
                    </a:cxn>
                    <a:cxn ang="0">
                      <a:pos x="T2" y="T3"/>
                    </a:cxn>
                    <a:cxn ang="0">
                      <a:pos x="T4" y="T5"/>
                    </a:cxn>
                    <a:cxn ang="0">
                      <a:pos x="T6" y="T7"/>
                    </a:cxn>
                    <a:cxn ang="0">
                      <a:pos x="T8" y="T9"/>
                    </a:cxn>
                  </a:cxnLst>
                  <a:rect l="0" t="0" r="r" b="b"/>
                  <a:pathLst>
                    <a:path w="17" h="10">
                      <a:moveTo>
                        <a:pt x="14" y="1"/>
                      </a:moveTo>
                      <a:cubicBezTo>
                        <a:pt x="2" y="6"/>
                        <a:pt x="2" y="6"/>
                        <a:pt x="2" y="6"/>
                      </a:cubicBezTo>
                      <a:cubicBezTo>
                        <a:pt x="0" y="7"/>
                        <a:pt x="1" y="10"/>
                        <a:pt x="3" y="9"/>
                      </a:cubicBezTo>
                      <a:cubicBezTo>
                        <a:pt x="15" y="5"/>
                        <a:pt x="15" y="5"/>
                        <a:pt x="15" y="5"/>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7" name="Freeform: Shape 11266"/>
                <p:cNvSpPr/>
                <p:nvPr/>
              </p:nvSpPr>
              <p:spPr bwMode="auto">
                <a:xfrm>
                  <a:off x="6372" y="3178"/>
                  <a:ext cx="17" cy="16"/>
                </a:xfrm>
                <a:custGeom>
                  <a:avLst/>
                  <a:gdLst>
                    <a:gd name="T0" fmla="*/ 7 w 12"/>
                    <a:gd name="T1" fmla="*/ 3 h 11"/>
                    <a:gd name="T2" fmla="*/ 3 w 12"/>
                    <a:gd name="T3" fmla="*/ 7 h 11"/>
                    <a:gd name="T4" fmla="*/ 4 w 12"/>
                    <a:gd name="T5" fmla="*/ 10 h 11"/>
                    <a:gd name="T6" fmla="*/ 11 w 12"/>
                    <a:gd name="T7" fmla="*/ 4 h 11"/>
                    <a:gd name="T8" fmla="*/ 7 w 12"/>
                    <a:gd name="T9" fmla="*/ 3 h 11"/>
                  </a:gdLst>
                  <a:ahLst/>
                  <a:cxnLst>
                    <a:cxn ang="0">
                      <a:pos x="T0" y="T1"/>
                    </a:cxn>
                    <a:cxn ang="0">
                      <a:pos x="T2" y="T3"/>
                    </a:cxn>
                    <a:cxn ang="0">
                      <a:pos x="T4" y="T5"/>
                    </a:cxn>
                    <a:cxn ang="0">
                      <a:pos x="T6" y="T7"/>
                    </a:cxn>
                    <a:cxn ang="0">
                      <a:pos x="T8" y="T9"/>
                    </a:cxn>
                  </a:cxnLst>
                  <a:rect l="0" t="0" r="r" b="b"/>
                  <a:pathLst>
                    <a:path w="12" h="11">
                      <a:moveTo>
                        <a:pt x="7" y="3"/>
                      </a:moveTo>
                      <a:cubicBezTo>
                        <a:pt x="6" y="5"/>
                        <a:pt x="5" y="6"/>
                        <a:pt x="3" y="7"/>
                      </a:cubicBezTo>
                      <a:cubicBezTo>
                        <a:pt x="0" y="8"/>
                        <a:pt x="2" y="11"/>
                        <a:pt x="4" y="10"/>
                      </a:cubicBezTo>
                      <a:cubicBezTo>
                        <a:pt x="7" y="9"/>
                        <a:pt x="9" y="7"/>
                        <a:pt x="11" y="4"/>
                      </a:cubicBezTo>
                      <a:cubicBezTo>
                        <a:pt x="12" y="2"/>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8" name="Freeform: Shape 11267"/>
                <p:cNvSpPr/>
                <p:nvPr/>
              </p:nvSpPr>
              <p:spPr bwMode="auto">
                <a:xfrm>
                  <a:off x="6375" y="3201"/>
                  <a:ext cx="20" cy="16"/>
                </a:xfrm>
                <a:custGeom>
                  <a:avLst/>
                  <a:gdLst>
                    <a:gd name="T0" fmla="*/ 9 w 14"/>
                    <a:gd name="T1" fmla="*/ 2 h 11"/>
                    <a:gd name="T2" fmla="*/ 2 w 14"/>
                    <a:gd name="T3" fmla="*/ 7 h 11"/>
                    <a:gd name="T4" fmla="*/ 3 w 14"/>
                    <a:gd name="T5" fmla="*/ 11 h 11"/>
                    <a:gd name="T6" fmla="*/ 13 w 14"/>
                    <a:gd name="T7" fmla="*/ 3 h 11"/>
                    <a:gd name="T8" fmla="*/ 9 w 14"/>
                    <a:gd name="T9" fmla="*/ 2 h 11"/>
                  </a:gdLst>
                  <a:ahLst/>
                  <a:cxnLst>
                    <a:cxn ang="0">
                      <a:pos x="T0" y="T1"/>
                    </a:cxn>
                    <a:cxn ang="0">
                      <a:pos x="T2" y="T3"/>
                    </a:cxn>
                    <a:cxn ang="0">
                      <a:pos x="T4" y="T5"/>
                    </a:cxn>
                    <a:cxn ang="0">
                      <a:pos x="T6" y="T7"/>
                    </a:cxn>
                    <a:cxn ang="0">
                      <a:pos x="T8" y="T9"/>
                    </a:cxn>
                  </a:cxnLst>
                  <a:rect l="0" t="0" r="r" b="b"/>
                  <a:pathLst>
                    <a:path w="14" h="11">
                      <a:moveTo>
                        <a:pt x="9" y="2"/>
                      </a:moveTo>
                      <a:cubicBezTo>
                        <a:pt x="8" y="5"/>
                        <a:pt x="5" y="6"/>
                        <a:pt x="2" y="7"/>
                      </a:cubicBezTo>
                      <a:cubicBezTo>
                        <a:pt x="0" y="8"/>
                        <a:pt x="1" y="11"/>
                        <a:pt x="3" y="11"/>
                      </a:cubicBezTo>
                      <a:cubicBezTo>
                        <a:pt x="7" y="9"/>
                        <a:pt x="11" y="7"/>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9" name="Freeform: Shape 11268"/>
                <p:cNvSpPr/>
                <p:nvPr/>
              </p:nvSpPr>
              <p:spPr bwMode="auto">
                <a:xfrm>
                  <a:off x="6379" y="3220"/>
                  <a:ext cx="24" cy="19"/>
                </a:xfrm>
                <a:custGeom>
                  <a:avLst/>
                  <a:gdLst>
                    <a:gd name="T0" fmla="*/ 12 w 16"/>
                    <a:gd name="T1" fmla="*/ 1 h 13"/>
                    <a:gd name="T2" fmla="*/ 2 w 16"/>
                    <a:gd name="T3" fmla="*/ 8 h 13"/>
                    <a:gd name="T4" fmla="*/ 4 w 16"/>
                    <a:gd name="T5" fmla="*/ 11 h 13"/>
                    <a:gd name="T6" fmla="*/ 14 w 16"/>
                    <a:gd name="T7" fmla="*/ 5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6"/>
                        <a:pt x="2" y="8"/>
                      </a:cubicBezTo>
                      <a:cubicBezTo>
                        <a:pt x="0" y="10"/>
                        <a:pt x="2" y="13"/>
                        <a:pt x="4" y="11"/>
                      </a:cubicBezTo>
                      <a:cubicBezTo>
                        <a:pt x="7" y="9"/>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0" name="Freeform: Shape 11269"/>
                <p:cNvSpPr/>
                <p:nvPr/>
              </p:nvSpPr>
              <p:spPr bwMode="auto">
                <a:xfrm>
                  <a:off x="6323" y="3247"/>
                  <a:ext cx="41" cy="19"/>
                </a:xfrm>
                <a:custGeom>
                  <a:avLst/>
                  <a:gdLst>
                    <a:gd name="T0" fmla="*/ 25 w 28"/>
                    <a:gd name="T1" fmla="*/ 1 h 13"/>
                    <a:gd name="T2" fmla="*/ 2 w 28"/>
                    <a:gd name="T3" fmla="*/ 9 h 13"/>
                    <a:gd name="T4" fmla="*/ 3 w 28"/>
                    <a:gd name="T5" fmla="*/ 13 h 13"/>
                    <a:gd name="T6" fmla="*/ 26 w 28"/>
                    <a:gd name="T7" fmla="*/ 4 h 13"/>
                    <a:gd name="T8" fmla="*/ 25 w 28"/>
                    <a:gd name="T9" fmla="*/ 1 h 13"/>
                  </a:gdLst>
                  <a:ahLst/>
                  <a:cxnLst>
                    <a:cxn ang="0">
                      <a:pos x="T0" y="T1"/>
                    </a:cxn>
                    <a:cxn ang="0">
                      <a:pos x="T2" y="T3"/>
                    </a:cxn>
                    <a:cxn ang="0">
                      <a:pos x="T4" y="T5"/>
                    </a:cxn>
                    <a:cxn ang="0">
                      <a:pos x="T6" y="T7"/>
                    </a:cxn>
                    <a:cxn ang="0">
                      <a:pos x="T8" y="T9"/>
                    </a:cxn>
                  </a:cxnLst>
                  <a:rect l="0" t="0" r="r" b="b"/>
                  <a:pathLst>
                    <a:path w="28" h="13">
                      <a:moveTo>
                        <a:pt x="25" y="1"/>
                      </a:moveTo>
                      <a:cubicBezTo>
                        <a:pt x="17" y="3"/>
                        <a:pt x="10" y="7"/>
                        <a:pt x="2" y="9"/>
                      </a:cubicBezTo>
                      <a:cubicBezTo>
                        <a:pt x="0" y="9"/>
                        <a:pt x="0" y="13"/>
                        <a:pt x="3" y="13"/>
                      </a:cubicBezTo>
                      <a:cubicBezTo>
                        <a:pt x="11" y="11"/>
                        <a:pt x="18" y="7"/>
                        <a:pt x="26" y="4"/>
                      </a:cubicBezTo>
                      <a:cubicBezTo>
                        <a:pt x="28" y="3"/>
                        <a:pt x="27" y="0"/>
                        <a:pt x="2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1" name="Freeform: Shape 11270"/>
                <p:cNvSpPr/>
                <p:nvPr/>
              </p:nvSpPr>
              <p:spPr bwMode="auto">
                <a:xfrm>
                  <a:off x="6325" y="3225"/>
                  <a:ext cx="23" cy="16"/>
                </a:xfrm>
                <a:custGeom>
                  <a:avLst/>
                  <a:gdLst>
                    <a:gd name="T0" fmla="*/ 11 w 16"/>
                    <a:gd name="T1" fmla="*/ 2 h 11"/>
                    <a:gd name="T2" fmla="*/ 2 w 16"/>
                    <a:gd name="T3" fmla="*/ 7 h 11"/>
                    <a:gd name="T4" fmla="*/ 3 w 16"/>
                    <a:gd name="T5" fmla="*/ 10 h 11"/>
                    <a:gd name="T6" fmla="*/ 14 w 16"/>
                    <a:gd name="T7" fmla="*/ 4 h 11"/>
                    <a:gd name="T8" fmla="*/ 11 w 16"/>
                    <a:gd name="T9" fmla="*/ 2 h 11"/>
                  </a:gdLst>
                  <a:ahLst/>
                  <a:cxnLst>
                    <a:cxn ang="0">
                      <a:pos x="T0" y="T1"/>
                    </a:cxn>
                    <a:cxn ang="0">
                      <a:pos x="T2" y="T3"/>
                    </a:cxn>
                    <a:cxn ang="0">
                      <a:pos x="T4" y="T5"/>
                    </a:cxn>
                    <a:cxn ang="0">
                      <a:pos x="T6" y="T7"/>
                    </a:cxn>
                    <a:cxn ang="0">
                      <a:pos x="T8" y="T9"/>
                    </a:cxn>
                  </a:cxnLst>
                  <a:rect l="0" t="0" r="r" b="b"/>
                  <a:pathLst>
                    <a:path w="16" h="11">
                      <a:moveTo>
                        <a:pt x="11" y="2"/>
                      </a:moveTo>
                      <a:cubicBezTo>
                        <a:pt x="9" y="5"/>
                        <a:pt x="6" y="6"/>
                        <a:pt x="2" y="7"/>
                      </a:cubicBezTo>
                      <a:cubicBezTo>
                        <a:pt x="0" y="7"/>
                        <a:pt x="0" y="11"/>
                        <a:pt x="3" y="10"/>
                      </a:cubicBezTo>
                      <a:cubicBezTo>
                        <a:pt x="7" y="10"/>
                        <a:pt x="11" y="8"/>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2" name="Freeform: Shape 11271"/>
                <p:cNvSpPr/>
                <p:nvPr/>
              </p:nvSpPr>
              <p:spPr bwMode="auto">
                <a:xfrm>
                  <a:off x="5730" y="3418"/>
                  <a:ext cx="16" cy="10"/>
                </a:xfrm>
                <a:custGeom>
                  <a:avLst/>
                  <a:gdLst>
                    <a:gd name="T0" fmla="*/ 8 w 11"/>
                    <a:gd name="T1" fmla="*/ 1 h 7"/>
                    <a:gd name="T2" fmla="*/ 5 w 11"/>
                    <a:gd name="T3" fmla="*/ 3 h 7"/>
                    <a:gd name="T4" fmla="*/ 4 w 11"/>
                    <a:gd name="T5" fmla="*/ 3 h 7"/>
                    <a:gd name="T6" fmla="*/ 0 w 11"/>
                    <a:gd name="T7" fmla="*/ 2 h 7"/>
                    <a:gd name="T8" fmla="*/ 3 w 11"/>
                    <a:gd name="T9" fmla="*/ 6 h 7"/>
                    <a:gd name="T10" fmla="*/ 9 w 11"/>
                    <a:gd name="T11" fmla="*/ 5 h 7"/>
                    <a:gd name="T12" fmla="*/ 8 w 1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8" y="1"/>
                      </a:moveTo>
                      <a:cubicBezTo>
                        <a:pt x="7" y="2"/>
                        <a:pt x="6" y="2"/>
                        <a:pt x="5" y="3"/>
                      </a:cubicBezTo>
                      <a:cubicBezTo>
                        <a:pt x="5" y="3"/>
                        <a:pt x="4" y="3"/>
                        <a:pt x="4" y="3"/>
                      </a:cubicBezTo>
                      <a:cubicBezTo>
                        <a:pt x="4" y="0"/>
                        <a:pt x="0" y="0"/>
                        <a:pt x="0" y="2"/>
                      </a:cubicBezTo>
                      <a:cubicBezTo>
                        <a:pt x="0" y="4"/>
                        <a:pt x="1" y="6"/>
                        <a:pt x="3" y="6"/>
                      </a:cubicBezTo>
                      <a:cubicBezTo>
                        <a:pt x="5" y="7"/>
                        <a:pt x="7" y="6"/>
                        <a:pt x="9" y="5"/>
                      </a:cubicBezTo>
                      <a:cubicBezTo>
                        <a:pt x="11" y="4"/>
                        <a:pt x="10" y="1"/>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3" name="Freeform: Shape 11272"/>
                <p:cNvSpPr/>
                <p:nvPr/>
              </p:nvSpPr>
              <p:spPr bwMode="auto">
                <a:xfrm>
                  <a:off x="5739" y="3400"/>
                  <a:ext cx="23" cy="9"/>
                </a:xfrm>
                <a:custGeom>
                  <a:avLst/>
                  <a:gdLst>
                    <a:gd name="T0" fmla="*/ 12 w 16"/>
                    <a:gd name="T1" fmla="*/ 0 h 6"/>
                    <a:gd name="T2" fmla="*/ 3 w 16"/>
                    <a:gd name="T3" fmla="*/ 2 h 6"/>
                    <a:gd name="T4" fmla="*/ 3 w 16"/>
                    <a:gd name="T5" fmla="*/ 6 h 6"/>
                    <a:gd name="T6" fmla="*/ 14 w 16"/>
                    <a:gd name="T7" fmla="*/ 4 h 6"/>
                    <a:gd name="T8" fmla="*/ 12 w 16"/>
                    <a:gd name="T9" fmla="*/ 0 h 6"/>
                  </a:gdLst>
                  <a:ahLst/>
                  <a:cxnLst>
                    <a:cxn ang="0">
                      <a:pos x="T0" y="T1"/>
                    </a:cxn>
                    <a:cxn ang="0">
                      <a:pos x="T2" y="T3"/>
                    </a:cxn>
                    <a:cxn ang="0">
                      <a:pos x="T4" y="T5"/>
                    </a:cxn>
                    <a:cxn ang="0">
                      <a:pos x="T6" y="T7"/>
                    </a:cxn>
                    <a:cxn ang="0">
                      <a:pos x="T8" y="T9"/>
                    </a:cxn>
                  </a:cxnLst>
                  <a:rect l="0" t="0" r="r" b="b"/>
                  <a:pathLst>
                    <a:path w="16" h="6">
                      <a:moveTo>
                        <a:pt x="12" y="0"/>
                      </a:moveTo>
                      <a:cubicBezTo>
                        <a:pt x="10" y="1"/>
                        <a:pt x="6" y="3"/>
                        <a:pt x="3" y="2"/>
                      </a:cubicBezTo>
                      <a:cubicBezTo>
                        <a:pt x="1" y="2"/>
                        <a:pt x="0" y="6"/>
                        <a:pt x="3" y="6"/>
                      </a:cubicBezTo>
                      <a:cubicBezTo>
                        <a:pt x="7" y="6"/>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4" name="Freeform: Shape 11273"/>
                <p:cNvSpPr/>
                <p:nvPr/>
              </p:nvSpPr>
              <p:spPr bwMode="auto">
                <a:xfrm>
                  <a:off x="5758" y="3367"/>
                  <a:ext cx="28" cy="15"/>
                </a:xfrm>
                <a:custGeom>
                  <a:avLst/>
                  <a:gdLst>
                    <a:gd name="T0" fmla="*/ 16 w 19"/>
                    <a:gd name="T1" fmla="*/ 1 h 10"/>
                    <a:gd name="T2" fmla="*/ 2 w 19"/>
                    <a:gd name="T3" fmla="*/ 6 h 10"/>
                    <a:gd name="T4" fmla="*/ 4 w 19"/>
                    <a:gd name="T5" fmla="*/ 9 h 10"/>
                    <a:gd name="T6" fmla="*/ 17 w 19"/>
                    <a:gd name="T7" fmla="*/ 4 h 10"/>
                    <a:gd name="T8" fmla="*/ 16 w 19"/>
                    <a:gd name="T9" fmla="*/ 1 h 10"/>
                  </a:gdLst>
                  <a:ahLst/>
                  <a:cxnLst>
                    <a:cxn ang="0">
                      <a:pos x="T0" y="T1"/>
                    </a:cxn>
                    <a:cxn ang="0">
                      <a:pos x="T2" y="T3"/>
                    </a:cxn>
                    <a:cxn ang="0">
                      <a:pos x="T4" y="T5"/>
                    </a:cxn>
                    <a:cxn ang="0">
                      <a:pos x="T6" y="T7"/>
                    </a:cxn>
                    <a:cxn ang="0">
                      <a:pos x="T8" y="T9"/>
                    </a:cxn>
                  </a:cxnLst>
                  <a:rect l="0" t="0" r="r" b="b"/>
                  <a:pathLst>
                    <a:path w="19" h="10">
                      <a:moveTo>
                        <a:pt x="16" y="1"/>
                      </a:moveTo>
                      <a:cubicBezTo>
                        <a:pt x="2" y="6"/>
                        <a:pt x="2" y="6"/>
                        <a:pt x="2" y="6"/>
                      </a:cubicBezTo>
                      <a:cubicBezTo>
                        <a:pt x="0" y="7"/>
                        <a:pt x="1" y="10"/>
                        <a:pt x="4" y="9"/>
                      </a:cubicBezTo>
                      <a:cubicBezTo>
                        <a:pt x="17" y="4"/>
                        <a:pt x="17" y="4"/>
                        <a:pt x="17" y="4"/>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5" name="Freeform: Shape 11274"/>
                <p:cNvSpPr/>
                <p:nvPr/>
              </p:nvSpPr>
              <p:spPr bwMode="auto">
                <a:xfrm>
                  <a:off x="5745" y="3354"/>
                  <a:ext cx="23" cy="13"/>
                </a:xfrm>
                <a:custGeom>
                  <a:avLst/>
                  <a:gdLst>
                    <a:gd name="T0" fmla="*/ 12 w 16"/>
                    <a:gd name="T1" fmla="*/ 1 h 9"/>
                    <a:gd name="T2" fmla="*/ 2 w 16"/>
                    <a:gd name="T3" fmla="*/ 5 h 9"/>
                    <a:gd name="T4" fmla="*/ 2 w 16"/>
                    <a:gd name="T5" fmla="*/ 8 h 9"/>
                    <a:gd name="T6" fmla="*/ 14 w 16"/>
                    <a:gd name="T7" fmla="*/ 4 h 9"/>
                    <a:gd name="T8" fmla="*/ 12 w 16"/>
                    <a:gd name="T9" fmla="*/ 1 h 9"/>
                  </a:gdLst>
                  <a:ahLst/>
                  <a:cxnLst>
                    <a:cxn ang="0">
                      <a:pos x="T0" y="T1"/>
                    </a:cxn>
                    <a:cxn ang="0">
                      <a:pos x="T2" y="T3"/>
                    </a:cxn>
                    <a:cxn ang="0">
                      <a:pos x="T4" y="T5"/>
                    </a:cxn>
                    <a:cxn ang="0">
                      <a:pos x="T6" y="T7"/>
                    </a:cxn>
                    <a:cxn ang="0">
                      <a:pos x="T8" y="T9"/>
                    </a:cxn>
                  </a:cxnLst>
                  <a:rect l="0" t="0" r="r" b="b"/>
                  <a:pathLst>
                    <a:path w="16" h="9">
                      <a:moveTo>
                        <a:pt x="12" y="1"/>
                      </a:moveTo>
                      <a:cubicBezTo>
                        <a:pt x="9" y="4"/>
                        <a:pt x="5" y="5"/>
                        <a:pt x="2" y="5"/>
                      </a:cubicBezTo>
                      <a:cubicBezTo>
                        <a:pt x="0" y="5"/>
                        <a:pt x="0" y="9"/>
                        <a:pt x="2" y="8"/>
                      </a:cubicBezTo>
                      <a:cubicBezTo>
                        <a:pt x="7" y="8"/>
                        <a:pt x="11" y="7"/>
                        <a:pt x="14" y="4"/>
                      </a:cubicBezTo>
                      <a:cubicBezTo>
                        <a:pt x="16" y="2"/>
                        <a:pt x="13"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6" name="Freeform: Shape 11275"/>
                <p:cNvSpPr/>
                <p:nvPr/>
              </p:nvSpPr>
              <p:spPr bwMode="auto">
                <a:xfrm>
                  <a:off x="5756" y="3329"/>
                  <a:ext cx="30" cy="13"/>
                </a:xfrm>
                <a:custGeom>
                  <a:avLst/>
                  <a:gdLst>
                    <a:gd name="T0" fmla="*/ 16 w 20"/>
                    <a:gd name="T1" fmla="*/ 1 h 9"/>
                    <a:gd name="T2" fmla="*/ 4 w 20"/>
                    <a:gd name="T3" fmla="*/ 5 h 9"/>
                    <a:gd name="T4" fmla="*/ 3 w 20"/>
                    <a:gd name="T5" fmla="*/ 8 h 9"/>
                    <a:gd name="T6" fmla="*/ 18 w 20"/>
                    <a:gd name="T7" fmla="*/ 5 h 9"/>
                    <a:gd name="T8" fmla="*/ 16 w 20"/>
                    <a:gd name="T9" fmla="*/ 1 h 9"/>
                  </a:gdLst>
                  <a:ahLst/>
                  <a:cxnLst>
                    <a:cxn ang="0">
                      <a:pos x="T0" y="T1"/>
                    </a:cxn>
                    <a:cxn ang="0">
                      <a:pos x="T2" y="T3"/>
                    </a:cxn>
                    <a:cxn ang="0">
                      <a:pos x="T4" y="T5"/>
                    </a:cxn>
                    <a:cxn ang="0">
                      <a:pos x="T6" y="T7"/>
                    </a:cxn>
                    <a:cxn ang="0">
                      <a:pos x="T8" y="T9"/>
                    </a:cxn>
                  </a:cxnLst>
                  <a:rect l="0" t="0" r="r" b="b"/>
                  <a:pathLst>
                    <a:path w="20" h="9">
                      <a:moveTo>
                        <a:pt x="16" y="1"/>
                      </a:moveTo>
                      <a:cubicBezTo>
                        <a:pt x="13" y="3"/>
                        <a:pt x="8" y="5"/>
                        <a:pt x="4" y="5"/>
                      </a:cubicBezTo>
                      <a:cubicBezTo>
                        <a:pt x="1" y="4"/>
                        <a:pt x="0" y="8"/>
                        <a:pt x="3" y="8"/>
                      </a:cubicBezTo>
                      <a:cubicBezTo>
                        <a:pt x="8" y="9"/>
                        <a:pt x="13" y="6"/>
                        <a:pt x="18" y="5"/>
                      </a:cubicBezTo>
                      <a:cubicBezTo>
                        <a:pt x="20"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7" name="Freeform: Shape 11276"/>
                <p:cNvSpPr/>
                <p:nvPr/>
              </p:nvSpPr>
              <p:spPr bwMode="auto">
                <a:xfrm>
                  <a:off x="5767" y="3316"/>
                  <a:ext cx="28" cy="9"/>
                </a:xfrm>
                <a:custGeom>
                  <a:avLst/>
                  <a:gdLst>
                    <a:gd name="T0" fmla="*/ 15 w 19"/>
                    <a:gd name="T1" fmla="*/ 0 h 6"/>
                    <a:gd name="T2" fmla="*/ 2 w 19"/>
                    <a:gd name="T3" fmla="*/ 2 h 6"/>
                    <a:gd name="T4" fmla="*/ 3 w 19"/>
                    <a:gd name="T5" fmla="*/ 6 h 6"/>
                    <a:gd name="T6" fmla="*/ 16 w 19"/>
                    <a:gd name="T7" fmla="*/ 4 h 6"/>
                    <a:gd name="T8" fmla="*/ 15 w 19"/>
                    <a:gd name="T9" fmla="*/ 0 h 6"/>
                  </a:gdLst>
                  <a:ahLst/>
                  <a:cxnLst>
                    <a:cxn ang="0">
                      <a:pos x="T0" y="T1"/>
                    </a:cxn>
                    <a:cxn ang="0">
                      <a:pos x="T2" y="T3"/>
                    </a:cxn>
                    <a:cxn ang="0">
                      <a:pos x="T4" y="T5"/>
                    </a:cxn>
                    <a:cxn ang="0">
                      <a:pos x="T6" y="T7"/>
                    </a:cxn>
                    <a:cxn ang="0">
                      <a:pos x="T8" y="T9"/>
                    </a:cxn>
                  </a:cxnLst>
                  <a:rect l="0" t="0" r="r" b="b"/>
                  <a:pathLst>
                    <a:path w="19" h="6">
                      <a:moveTo>
                        <a:pt x="15" y="0"/>
                      </a:moveTo>
                      <a:cubicBezTo>
                        <a:pt x="11" y="2"/>
                        <a:pt x="7" y="2"/>
                        <a:pt x="2" y="2"/>
                      </a:cubicBezTo>
                      <a:cubicBezTo>
                        <a:pt x="0" y="2"/>
                        <a:pt x="0" y="6"/>
                        <a:pt x="3" y="6"/>
                      </a:cubicBezTo>
                      <a:cubicBezTo>
                        <a:pt x="7" y="6"/>
                        <a:pt x="12" y="5"/>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8" name="Freeform: Shape 11277"/>
                <p:cNvSpPr/>
                <p:nvPr/>
              </p:nvSpPr>
              <p:spPr bwMode="auto">
                <a:xfrm>
                  <a:off x="5811" y="3306"/>
                  <a:ext cx="28" cy="7"/>
                </a:xfrm>
                <a:custGeom>
                  <a:avLst/>
                  <a:gdLst>
                    <a:gd name="T0" fmla="*/ 18 w 19"/>
                    <a:gd name="T1" fmla="*/ 1 h 5"/>
                    <a:gd name="T2" fmla="*/ 12 w 19"/>
                    <a:gd name="T3" fmla="*/ 0 h 5"/>
                    <a:gd name="T4" fmla="*/ 4 w 19"/>
                    <a:gd name="T5" fmla="*/ 1 h 5"/>
                    <a:gd name="T6" fmla="*/ 3 w 19"/>
                    <a:gd name="T7" fmla="*/ 5 h 5"/>
                    <a:gd name="T8" fmla="*/ 10 w 19"/>
                    <a:gd name="T9" fmla="*/ 4 h 5"/>
                    <a:gd name="T10" fmla="*/ 15 w 19"/>
                    <a:gd name="T11" fmla="*/ 4 h 5"/>
                    <a:gd name="T12" fmla="*/ 16 w 19"/>
                    <a:gd name="T13" fmla="*/ 4 h 5"/>
                    <a:gd name="T14" fmla="*/ 17 w 19"/>
                    <a:gd name="T15" fmla="*/ 4 h 5"/>
                    <a:gd name="T16" fmla="*/ 18 w 19"/>
                    <a:gd name="T17" fmla="*/ 3 h 5"/>
                    <a:gd name="T18" fmla="*/ 18 w 19"/>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8" y="1"/>
                      </a:moveTo>
                      <a:cubicBezTo>
                        <a:pt x="17" y="0"/>
                        <a:pt x="14" y="0"/>
                        <a:pt x="12" y="0"/>
                      </a:cubicBezTo>
                      <a:cubicBezTo>
                        <a:pt x="9" y="1"/>
                        <a:pt x="6" y="1"/>
                        <a:pt x="4" y="1"/>
                      </a:cubicBezTo>
                      <a:cubicBezTo>
                        <a:pt x="1" y="1"/>
                        <a:pt x="0" y="4"/>
                        <a:pt x="3" y="5"/>
                      </a:cubicBezTo>
                      <a:cubicBezTo>
                        <a:pt x="5" y="5"/>
                        <a:pt x="8" y="4"/>
                        <a:pt x="10" y="4"/>
                      </a:cubicBezTo>
                      <a:cubicBezTo>
                        <a:pt x="12" y="4"/>
                        <a:pt x="13" y="4"/>
                        <a:pt x="15" y="4"/>
                      </a:cubicBezTo>
                      <a:cubicBezTo>
                        <a:pt x="15" y="4"/>
                        <a:pt x="16" y="4"/>
                        <a:pt x="16" y="4"/>
                      </a:cubicBezTo>
                      <a:cubicBezTo>
                        <a:pt x="16" y="4"/>
                        <a:pt x="17" y="4"/>
                        <a:pt x="17" y="4"/>
                      </a:cubicBezTo>
                      <a:cubicBezTo>
                        <a:pt x="18" y="4"/>
                        <a:pt x="18" y="4"/>
                        <a:pt x="18" y="3"/>
                      </a:cubicBezTo>
                      <a:cubicBezTo>
                        <a:pt x="19" y="3"/>
                        <a:pt x="19" y="1"/>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9" name="Freeform: Shape 11278"/>
                <p:cNvSpPr/>
                <p:nvPr/>
              </p:nvSpPr>
              <p:spPr bwMode="auto">
                <a:xfrm>
                  <a:off x="5804" y="3328"/>
                  <a:ext cx="26" cy="12"/>
                </a:xfrm>
                <a:custGeom>
                  <a:avLst/>
                  <a:gdLst>
                    <a:gd name="T0" fmla="*/ 17 w 18"/>
                    <a:gd name="T1" fmla="*/ 1 h 8"/>
                    <a:gd name="T2" fmla="*/ 13 w 18"/>
                    <a:gd name="T3" fmla="*/ 1 h 8"/>
                    <a:gd name="T4" fmla="*/ 8 w 18"/>
                    <a:gd name="T5" fmla="*/ 3 h 8"/>
                    <a:gd name="T6" fmla="*/ 3 w 18"/>
                    <a:gd name="T7" fmla="*/ 5 h 8"/>
                    <a:gd name="T8" fmla="*/ 3 w 18"/>
                    <a:gd name="T9" fmla="*/ 8 h 8"/>
                    <a:gd name="T10" fmla="*/ 9 w 18"/>
                    <a:gd name="T11" fmla="*/ 7 h 8"/>
                    <a:gd name="T12" fmla="*/ 13 w 18"/>
                    <a:gd name="T13" fmla="*/ 5 h 8"/>
                    <a:gd name="T14" fmla="*/ 15 w 18"/>
                    <a:gd name="T15" fmla="*/ 5 h 8"/>
                    <a:gd name="T16" fmla="*/ 17 w 18"/>
                    <a:gd name="T17" fmla="*/ 4 h 8"/>
                    <a:gd name="T18" fmla="*/ 17 w 18"/>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8">
                      <a:moveTo>
                        <a:pt x="17" y="1"/>
                      </a:moveTo>
                      <a:cubicBezTo>
                        <a:pt x="16" y="0"/>
                        <a:pt x="14" y="1"/>
                        <a:pt x="13" y="1"/>
                      </a:cubicBezTo>
                      <a:cubicBezTo>
                        <a:pt x="11" y="2"/>
                        <a:pt x="10" y="3"/>
                        <a:pt x="8" y="3"/>
                      </a:cubicBezTo>
                      <a:cubicBezTo>
                        <a:pt x="7" y="4"/>
                        <a:pt x="5" y="5"/>
                        <a:pt x="3" y="5"/>
                      </a:cubicBezTo>
                      <a:cubicBezTo>
                        <a:pt x="1" y="4"/>
                        <a:pt x="0" y="8"/>
                        <a:pt x="3" y="8"/>
                      </a:cubicBezTo>
                      <a:cubicBezTo>
                        <a:pt x="5" y="8"/>
                        <a:pt x="7" y="8"/>
                        <a:pt x="9" y="7"/>
                      </a:cubicBezTo>
                      <a:cubicBezTo>
                        <a:pt x="11" y="6"/>
                        <a:pt x="12" y="6"/>
                        <a:pt x="13" y="5"/>
                      </a:cubicBezTo>
                      <a:cubicBezTo>
                        <a:pt x="14" y="5"/>
                        <a:pt x="14" y="5"/>
                        <a:pt x="15" y="5"/>
                      </a:cubicBezTo>
                      <a:cubicBezTo>
                        <a:pt x="15" y="5"/>
                        <a:pt x="16" y="5"/>
                        <a:pt x="17" y="4"/>
                      </a:cubicBezTo>
                      <a:cubicBezTo>
                        <a:pt x="18" y="4"/>
                        <a:pt x="18" y="2"/>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0" name="Freeform: Shape 11279"/>
                <p:cNvSpPr/>
                <p:nvPr/>
              </p:nvSpPr>
              <p:spPr bwMode="auto">
                <a:xfrm>
                  <a:off x="5807" y="3353"/>
                  <a:ext cx="22" cy="9"/>
                </a:xfrm>
                <a:custGeom>
                  <a:avLst/>
                  <a:gdLst>
                    <a:gd name="T0" fmla="*/ 14 w 15"/>
                    <a:gd name="T1" fmla="*/ 0 h 6"/>
                    <a:gd name="T2" fmla="*/ 9 w 15"/>
                    <a:gd name="T3" fmla="*/ 1 h 6"/>
                    <a:gd name="T4" fmla="*/ 3 w 15"/>
                    <a:gd name="T5" fmla="*/ 2 h 6"/>
                    <a:gd name="T6" fmla="*/ 4 w 15"/>
                    <a:gd name="T7" fmla="*/ 6 h 6"/>
                    <a:gd name="T8" fmla="*/ 9 w 15"/>
                    <a:gd name="T9" fmla="*/ 4 h 6"/>
                    <a:gd name="T10" fmla="*/ 12 w 15"/>
                    <a:gd name="T11" fmla="*/ 4 h 6"/>
                    <a:gd name="T12" fmla="*/ 13 w 15"/>
                    <a:gd name="T13" fmla="*/ 4 h 6"/>
                    <a:gd name="T14" fmla="*/ 14 w 15"/>
                    <a:gd name="T15" fmla="*/ 4 h 6"/>
                    <a:gd name="T16" fmla="*/ 14 w 15"/>
                    <a:gd name="T17" fmla="*/ 3 h 6"/>
                    <a:gd name="T18" fmla="*/ 15 w 15"/>
                    <a:gd name="T19" fmla="*/ 1 h 6"/>
                    <a:gd name="T20" fmla="*/ 15 w 15"/>
                    <a:gd name="T21" fmla="*/ 1 h 6"/>
                    <a:gd name="T22" fmla="*/ 14 w 1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6">
                      <a:moveTo>
                        <a:pt x="14" y="0"/>
                      </a:moveTo>
                      <a:cubicBezTo>
                        <a:pt x="12" y="0"/>
                        <a:pt x="10" y="0"/>
                        <a:pt x="9" y="1"/>
                      </a:cubicBezTo>
                      <a:cubicBezTo>
                        <a:pt x="7" y="1"/>
                        <a:pt x="5" y="1"/>
                        <a:pt x="3" y="2"/>
                      </a:cubicBezTo>
                      <a:cubicBezTo>
                        <a:pt x="0" y="3"/>
                        <a:pt x="2" y="6"/>
                        <a:pt x="4" y="6"/>
                      </a:cubicBezTo>
                      <a:cubicBezTo>
                        <a:pt x="6" y="5"/>
                        <a:pt x="7" y="5"/>
                        <a:pt x="9" y="4"/>
                      </a:cubicBezTo>
                      <a:cubicBezTo>
                        <a:pt x="10" y="4"/>
                        <a:pt x="11" y="4"/>
                        <a:pt x="12" y="4"/>
                      </a:cubicBezTo>
                      <a:cubicBezTo>
                        <a:pt x="12" y="4"/>
                        <a:pt x="13" y="4"/>
                        <a:pt x="13" y="4"/>
                      </a:cubicBezTo>
                      <a:cubicBezTo>
                        <a:pt x="13" y="4"/>
                        <a:pt x="13" y="4"/>
                        <a:pt x="14" y="4"/>
                      </a:cubicBezTo>
                      <a:cubicBezTo>
                        <a:pt x="14" y="3"/>
                        <a:pt x="14" y="3"/>
                        <a:pt x="14" y="3"/>
                      </a:cubicBezTo>
                      <a:cubicBezTo>
                        <a:pt x="15" y="3"/>
                        <a:pt x="15" y="2"/>
                        <a:pt x="15" y="1"/>
                      </a:cubicBezTo>
                      <a:cubicBezTo>
                        <a:pt x="15" y="1"/>
                        <a:pt x="15" y="1"/>
                        <a:pt x="15" y="1"/>
                      </a:cubicBezTo>
                      <a:cubicBezTo>
                        <a:pt x="15" y="0"/>
                        <a:pt x="14"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1" name="Freeform: Shape 11280"/>
                <p:cNvSpPr/>
                <p:nvPr/>
              </p:nvSpPr>
              <p:spPr bwMode="auto">
                <a:xfrm>
                  <a:off x="5781" y="3397"/>
                  <a:ext cx="26" cy="10"/>
                </a:xfrm>
                <a:custGeom>
                  <a:avLst/>
                  <a:gdLst>
                    <a:gd name="T0" fmla="*/ 13 w 17"/>
                    <a:gd name="T1" fmla="*/ 0 h 7"/>
                    <a:gd name="T2" fmla="*/ 2 w 17"/>
                    <a:gd name="T3" fmla="*/ 3 h 7"/>
                    <a:gd name="T4" fmla="*/ 3 w 17"/>
                    <a:gd name="T5" fmla="*/ 7 h 7"/>
                    <a:gd name="T6" fmla="*/ 15 w 17"/>
                    <a:gd name="T7" fmla="*/ 4 h 7"/>
                    <a:gd name="T8" fmla="*/ 13 w 17"/>
                    <a:gd name="T9" fmla="*/ 0 h 7"/>
                  </a:gdLst>
                  <a:ahLst/>
                  <a:cxnLst>
                    <a:cxn ang="0">
                      <a:pos x="T0" y="T1"/>
                    </a:cxn>
                    <a:cxn ang="0">
                      <a:pos x="T2" y="T3"/>
                    </a:cxn>
                    <a:cxn ang="0">
                      <a:pos x="T4" y="T5"/>
                    </a:cxn>
                    <a:cxn ang="0">
                      <a:pos x="T6" y="T7"/>
                    </a:cxn>
                    <a:cxn ang="0">
                      <a:pos x="T8" y="T9"/>
                    </a:cxn>
                  </a:cxnLst>
                  <a:rect l="0" t="0" r="r" b="b"/>
                  <a:pathLst>
                    <a:path w="17" h="7">
                      <a:moveTo>
                        <a:pt x="13" y="0"/>
                      </a:moveTo>
                      <a:cubicBezTo>
                        <a:pt x="10" y="2"/>
                        <a:pt x="6" y="3"/>
                        <a:pt x="2" y="3"/>
                      </a:cubicBezTo>
                      <a:cubicBezTo>
                        <a:pt x="0" y="3"/>
                        <a:pt x="0" y="7"/>
                        <a:pt x="3" y="7"/>
                      </a:cubicBezTo>
                      <a:cubicBezTo>
                        <a:pt x="7" y="7"/>
                        <a:pt x="11" y="5"/>
                        <a:pt x="15" y="4"/>
                      </a:cubicBezTo>
                      <a:cubicBezTo>
                        <a:pt x="17" y="3"/>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2" name="Freeform: Shape 11281"/>
                <p:cNvSpPr/>
                <p:nvPr/>
              </p:nvSpPr>
              <p:spPr bwMode="auto">
                <a:xfrm>
                  <a:off x="5759" y="3426"/>
                  <a:ext cx="27" cy="12"/>
                </a:xfrm>
                <a:custGeom>
                  <a:avLst/>
                  <a:gdLst>
                    <a:gd name="T0" fmla="*/ 14 w 18"/>
                    <a:gd name="T1" fmla="*/ 1 h 8"/>
                    <a:gd name="T2" fmla="*/ 2 w 18"/>
                    <a:gd name="T3" fmla="*/ 4 h 8"/>
                    <a:gd name="T4" fmla="*/ 3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7" y="4"/>
                        <a:pt x="2" y="4"/>
                      </a:cubicBezTo>
                      <a:cubicBezTo>
                        <a:pt x="0" y="4"/>
                        <a:pt x="0" y="8"/>
                        <a:pt x="3" y="8"/>
                      </a:cubicBezTo>
                      <a:cubicBezTo>
                        <a:pt x="7" y="7"/>
                        <a:pt x="11"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3" name="Freeform: Shape 11282"/>
                <p:cNvSpPr/>
                <p:nvPr/>
              </p:nvSpPr>
              <p:spPr bwMode="auto">
                <a:xfrm>
                  <a:off x="5740" y="3450"/>
                  <a:ext cx="30" cy="10"/>
                </a:xfrm>
                <a:custGeom>
                  <a:avLst/>
                  <a:gdLst>
                    <a:gd name="T0" fmla="*/ 17 w 20"/>
                    <a:gd name="T1" fmla="*/ 1 h 7"/>
                    <a:gd name="T2" fmla="*/ 3 w 20"/>
                    <a:gd name="T3" fmla="*/ 2 h 7"/>
                    <a:gd name="T4" fmla="*/ 2 w 20"/>
                    <a:gd name="T5" fmla="*/ 6 h 7"/>
                    <a:gd name="T6" fmla="*/ 18 w 20"/>
                    <a:gd name="T7" fmla="*/ 5 h 7"/>
                    <a:gd name="T8" fmla="*/ 17 w 20"/>
                    <a:gd name="T9" fmla="*/ 1 h 7"/>
                  </a:gdLst>
                  <a:ahLst/>
                  <a:cxnLst>
                    <a:cxn ang="0">
                      <a:pos x="T0" y="T1"/>
                    </a:cxn>
                    <a:cxn ang="0">
                      <a:pos x="T2" y="T3"/>
                    </a:cxn>
                    <a:cxn ang="0">
                      <a:pos x="T4" y="T5"/>
                    </a:cxn>
                    <a:cxn ang="0">
                      <a:pos x="T6" y="T7"/>
                    </a:cxn>
                    <a:cxn ang="0">
                      <a:pos x="T8" y="T9"/>
                    </a:cxn>
                  </a:cxnLst>
                  <a:rect l="0" t="0" r="r" b="b"/>
                  <a:pathLst>
                    <a:path w="20" h="7">
                      <a:moveTo>
                        <a:pt x="17" y="1"/>
                      </a:moveTo>
                      <a:cubicBezTo>
                        <a:pt x="12" y="3"/>
                        <a:pt x="7" y="3"/>
                        <a:pt x="3" y="2"/>
                      </a:cubicBezTo>
                      <a:cubicBezTo>
                        <a:pt x="0" y="1"/>
                        <a:pt x="0" y="5"/>
                        <a:pt x="2" y="6"/>
                      </a:cubicBezTo>
                      <a:cubicBezTo>
                        <a:pt x="7" y="7"/>
                        <a:pt x="13" y="7"/>
                        <a:pt x="18" y="5"/>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4" name="Freeform: Shape 11283"/>
                <p:cNvSpPr/>
                <p:nvPr/>
              </p:nvSpPr>
              <p:spPr bwMode="auto">
                <a:xfrm>
                  <a:off x="5780" y="3450"/>
                  <a:ext cx="32" cy="16"/>
                </a:xfrm>
                <a:custGeom>
                  <a:avLst/>
                  <a:gdLst>
                    <a:gd name="T0" fmla="*/ 19 w 22"/>
                    <a:gd name="T1" fmla="*/ 1 h 11"/>
                    <a:gd name="T2" fmla="*/ 2 w 22"/>
                    <a:gd name="T3" fmla="*/ 7 h 11"/>
                    <a:gd name="T4" fmla="*/ 4 w 22"/>
                    <a:gd name="T5" fmla="*/ 11 h 11"/>
                    <a:gd name="T6" fmla="*/ 20 w 22"/>
                    <a:gd name="T7" fmla="*/ 5 h 11"/>
                    <a:gd name="T8" fmla="*/ 19 w 22"/>
                    <a:gd name="T9" fmla="*/ 1 h 11"/>
                  </a:gdLst>
                  <a:ahLst/>
                  <a:cxnLst>
                    <a:cxn ang="0">
                      <a:pos x="T0" y="T1"/>
                    </a:cxn>
                    <a:cxn ang="0">
                      <a:pos x="T2" y="T3"/>
                    </a:cxn>
                    <a:cxn ang="0">
                      <a:pos x="T4" y="T5"/>
                    </a:cxn>
                    <a:cxn ang="0">
                      <a:pos x="T6" y="T7"/>
                    </a:cxn>
                    <a:cxn ang="0">
                      <a:pos x="T8" y="T9"/>
                    </a:cxn>
                  </a:cxnLst>
                  <a:rect l="0" t="0" r="r" b="b"/>
                  <a:pathLst>
                    <a:path w="22" h="11">
                      <a:moveTo>
                        <a:pt x="19" y="1"/>
                      </a:moveTo>
                      <a:cubicBezTo>
                        <a:pt x="2" y="7"/>
                        <a:pt x="2" y="7"/>
                        <a:pt x="2" y="7"/>
                      </a:cubicBezTo>
                      <a:cubicBezTo>
                        <a:pt x="0" y="8"/>
                        <a:pt x="2" y="11"/>
                        <a:pt x="4" y="11"/>
                      </a:cubicBezTo>
                      <a:cubicBezTo>
                        <a:pt x="20" y="5"/>
                        <a:pt x="20" y="5"/>
                        <a:pt x="20" y="5"/>
                      </a:cubicBezTo>
                      <a:cubicBezTo>
                        <a:pt x="22" y="4"/>
                        <a:pt x="21"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5" name="Freeform: Shape 11284"/>
                <p:cNvSpPr/>
                <p:nvPr/>
              </p:nvSpPr>
              <p:spPr bwMode="auto">
                <a:xfrm>
                  <a:off x="5799" y="3475"/>
                  <a:ext cx="25" cy="12"/>
                </a:xfrm>
                <a:custGeom>
                  <a:avLst/>
                  <a:gdLst>
                    <a:gd name="T0" fmla="*/ 13 w 17"/>
                    <a:gd name="T1" fmla="*/ 1 h 8"/>
                    <a:gd name="T2" fmla="*/ 3 w 17"/>
                    <a:gd name="T3" fmla="*/ 4 h 8"/>
                    <a:gd name="T4" fmla="*/ 3 w 17"/>
                    <a:gd name="T5" fmla="*/ 7 h 8"/>
                    <a:gd name="T6" fmla="*/ 15 w 17"/>
                    <a:gd name="T7" fmla="*/ 5 h 8"/>
                    <a:gd name="T8" fmla="*/ 13 w 17"/>
                    <a:gd name="T9" fmla="*/ 1 h 8"/>
                  </a:gdLst>
                  <a:ahLst/>
                  <a:cxnLst>
                    <a:cxn ang="0">
                      <a:pos x="T0" y="T1"/>
                    </a:cxn>
                    <a:cxn ang="0">
                      <a:pos x="T2" y="T3"/>
                    </a:cxn>
                    <a:cxn ang="0">
                      <a:pos x="T4" y="T5"/>
                    </a:cxn>
                    <a:cxn ang="0">
                      <a:pos x="T6" y="T7"/>
                    </a:cxn>
                    <a:cxn ang="0">
                      <a:pos x="T8" y="T9"/>
                    </a:cxn>
                  </a:cxnLst>
                  <a:rect l="0" t="0" r="r" b="b"/>
                  <a:pathLst>
                    <a:path w="17" h="8">
                      <a:moveTo>
                        <a:pt x="13" y="1"/>
                      </a:moveTo>
                      <a:cubicBezTo>
                        <a:pt x="10" y="2"/>
                        <a:pt x="7" y="4"/>
                        <a:pt x="3" y="4"/>
                      </a:cubicBezTo>
                      <a:cubicBezTo>
                        <a:pt x="1" y="3"/>
                        <a:pt x="0" y="7"/>
                        <a:pt x="3" y="7"/>
                      </a:cubicBezTo>
                      <a:cubicBezTo>
                        <a:pt x="7" y="8"/>
                        <a:pt x="11" y="6"/>
                        <a:pt x="15" y="5"/>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6" name="Freeform: Shape 11285"/>
                <p:cNvSpPr/>
                <p:nvPr/>
              </p:nvSpPr>
              <p:spPr bwMode="auto">
                <a:xfrm>
                  <a:off x="5820" y="3491"/>
                  <a:ext cx="29" cy="10"/>
                </a:xfrm>
                <a:custGeom>
                  <a:avLst/>
                  <a:gdLst>
                    <a:gd name="T0" fmla="*/ 18 w 20"/>
                    <a:gd name="T1" fmla="*/ 0 h 7"/>
                    <a:gd name="T2" fmla="*/ 3 w 20"/>
                    <a:gd name="T3" fmla="*/ 3 h 7"/>
                    <a:gd name="T4" fmla="*/ 4 w 20"/>
                    <a:gd name="T5" fmla="*/ 6 h 7"/>
                    <a:gd name="T6" fmla="*/ 18 w 20"/>
                    <a:gd name="T7" fmla="*/ 4 h 7"/>
                    <a:gd name="T8" fmla="*/ 18 w 20"/>
                    <a:gd name="T9" fmla="*/ 0 h 7"/>
                  </a:gdLst>
                  <a:ahLst/>
                  <a:cxnLst>
                    <a:cxn ang="0">
                      <a:pos x="T0" y="T1"/>
                    </a:cxn>
                    <a:cxn ang="0">
                      <a:pos x="T2" y="T3"/>
                    </a:cxn>
                    <a:cxn ang="0">
                      <a:pos x="T4" y="T5"/>
                    </a:cxn>
                    <a:cxn ang="0">
                      <a:pos x="T6" y="T7"/>
                    </a:cxn>
                    <a:cxn ang="0">
                      <a:pos x="T8" y="T9"/>
                    </a:cxn>
                  </a:cxnLst>
                  <a:rect l="0" t="0" r="r" b="b"/>
                  <a:pathLst>
                    <a:path w="20" h="7">
                      <a:moveTo>
                        <a:pt x="18" y="0"/>
                      </a:moveTo>
                      <a:cubicBezTo>
                        <a:pt x="13" y="0"/>
                        <a:pt x="7" y="1"/>
                        <a:pt x="3" y="3"/>
                      </a:cubicBezTo>
                      <a:cubicBezTo>
                        <a:pt x="0" y="3"/>
                        <a:pt x="2" y="7"/>
                        <a:pt x="4" y="6"/>
                      </a:cubicBezTo>
                      <a:cubicBezTo>
                        <a:pt x="8" y="5"/>
                        <a:pt x="13" y="4"/>
                        <a:pt x="18" y="4"/>
                      </a:cubicBezTo>
                      <a:cubicBezTo>
                        <a:pt x="20" y="4"/>
                        <a:pt x="20"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7" name="Freeform: Shape 11286"/>
                <p:cNvSpPr/>
                <p:nvPr/>
              </p:nvSpPr>
              <p:spPr bwMode="auto">
                <a:xfrm>
                  <a:off x="5848" y="3472"/>
                  <a:ext cx="26" cy="12"/>
                </a:xfrm>
                <a:custGeom>
                  <a:avLst/>
                  <a:gdLst>
                    <a:gd name="T0" fmla="*/ 15 w 18"/>
                    <a:gd name="T1" fmla="*/ 1 h 8"/>
                    <a:gd name="T2" fmla="*/ 3 w 18"/>
                    <a:gd name="T3" fmla="*/ 4 h 8"/>
                    <a:gd name="T4" fmla="*/ 3 w 18"/>
                    <a:gd name="T5" fmla="*/ 8 h 8"/>
                    <a:gd name="T6" fmla="*/ 16 w 18"/>
                    <a:gd name="T7" fmla="*/ 5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3"/>
                        <a:pt x="7" y="4"/>
                        <a:pt x="3" y="4"/>
                      </a:cubicBezTo>
                      <a:cubicBezTo>
                        <a:pt x="0" y="4"/>
                        <a:pt x="1" y="8"/>
                        <a:pt x="3" y="8"/>
                      </a:cubicBezTo>
                      <a:cubicBezTo>
                        <a:pt x="8" y="8"/>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8" name="Freeform: Shape 11287"/>
                <p:cNvSpPr/>
                <p:nvPr/>
              </p:nvSpPr>
              <p:spPr bwMode="auto">
                <a:xfrm>
                  <a:off x="5846" y="3448"/>
                  <a:ext cx="27" cy="12"/>
                </a:xfrm>
                <a:custGeom>
                  <a:avLst/>
                  <a:gdLst>
                    <a:gd name="T0" fmla="*/ 14 w 18"/>
                    <a:gd name="T1" fmla="*/ 1 h 8"/>
                    <a:gd name="T2" fmla="*/ 2 w 18"/>
                    <a:gd name="T3" fmla="*/ 4 h 8"/>
                    <a:gd name="T4" fmla="*/ 3 w 18"/>
                    <a:gd name="T5" fmla="*/ 7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2"/>
                        <a:pt x="2" y="4"/>
                      </a:cubicBezTo>
                      <a:cubicBezTo>
                        <a:pt x="0" y="5"/>
                        <a:pt x="1" y="8"/>
                        <a:pt x="3" y="7"/>
                      </a:cubicBezTo>
                      <a:cubicBezTo>
                        <a:pt x="7" y="6"/>
                        <a:pt x="12"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9" name="Freeform: Shape 11288"/>
                <p:cNvSpPr/>
                <p:nvPr/>
              </p:nvSpPr>
              <p:spPr bwMode="auto">
                <a:xfrm>
                  <a:off x="5824" y="3425"/>
                  <a:ext cx="27" cy="12"/>
                </a:xfrm>
                <a:custGeom>
                  <a:avLst/>
                  <a:gdLst>
                    <a:gd name="T0" fmla="*/ 14 w 18"/>
                    <a:gd name="T1" fmla="*/ 1 h 8"/>
                    <a:gd name="T2" fmla="*/ 2 w 18"/>
                    <a:gd name="T3" fmla="*/ 4 h 8"/>
                    <a:gd name="T4" fmla="*/ 3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7" y="4"/>
                        <a:pt x="2" y="4"/>
                      </a:cubicBezTo>
                      <a:cubicBezTo>
                        <a:pt x="0" y="4"/>
                        <a:pt x="0" y="8"/>
                        <a:pt x="3" y="8"/>
                      </a:cubicBezTo>
                      <a:cubicBezTo>
                        <a:pt x="7" y="7"/>
                        <a:pt x="11"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0" name="Freeform: Shape 11289"/>
                <p:cNvSpPr/>
                <p:nvPr/>
              </p:nvSpPr>
              <p:spPr bwMode="auto">
                <a:xfrm>
                  <a:off x="5827" y="3390"/>
                  <a:ext cx="27" cy="11"/>
                </a:xfrm>
                <a:custGeom>
                  <a:avLst/>
                  <a:gdLst>
                    <a:gd name="T0" fmla="*/ 14 w 18"/>
                    <a:gd name="T1" fmla="*/ 1 h 8"/>
                    <a:gd name="T2" fmla="*/ 2 w 18"/>
                    <a:gd name="T3" fmla="*/ 4 h 8"/>
                    <a:gd name="T4" fmla="*/ 3 w 18"/>
                    <a:gd name="T5" fmla="*/ 8 h 8"/>
                    <a:gd name="T6" fmla="*/ 16 w 18"/>
                    <a:gd name="T7" fmla="*/ 5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3"/>
                        <a:pt x="6" y="4"/>
                        <a:pt x="2" y="4"/>
                      </a:cubicBezTo>
                      <a:cubicBezTo>
                        <a:pt x="0" y="4"/>
                        <a:pt x="0" y="8"/>
                        <a:pt x="3" y="8"/>
                      </a:cubicBezTo>
                      <a:cubicBezTo>
                        <a:pt x="7" y="8"/>
                        <a:pt x="11" y="6"/>
                        <a:pt x="16" y="5"/>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1" name="Freeform: Shape 11290"/>
                <p:cNvSpPr/>
                <p:nvPr/>
              </p:nvSpPr>
              <p:spPr bwMode="auto">
                <a:xfrm>
                  <a:off x="5857" y="3367"/>
                  <a:ext cx="25" cy="11"/>
                </a:xfrm>
                <a:custGeom>
                  <a:avLst/>
                  <a:gdLst>
                    <a:gd name="T0" fmla="*/ 13 w 17"/>
                    <a:gd name="T1" fmla="*/ 2 h 7"/>
                    <a:gd name="T2" fmla="*/ 4 w 17"/>
                    <a:gd name="T3" fmla="*/ 1 h 7"/>
                    <a:gd name="T4" fmla="*/ 2 w 17"/>
                    <a:gd name="T5" fmla="*/ 4 h 7"/>
                    <a:gd name="T6" fmla="*/ 15 w 17"/>
                    <a:gd name="T7" fmla="*/ 5 h 7"/>
                    <a:gd name="T8" fmla="*/ 13 w 17"/>
                    <a:gd name="T9" fmla="*/ 2 h 7"/>
                  </a:gdLst>
                  <a:ahLst/>
                  <a:cxnLst>
                    <a:cxn ang="0">
                      <a:pos x="T0" y="T1"/>
                    </a:cxn>
                    <a:cxn ang="0">
                      <a:pos x="T2" y="T3"/>
                    </a:cxn>
                    <a:cxn ang="0">
                      <a:pos x="T4" y="T5"/>
                    </a:cxn>
                    <a:cxn ang="0">
                      <a:pos x="T6" y="T7"/>
                    </a:cxn>
                    <a:cxn ang="0">
                      <a:pos x="T8" y="T9"/>
                    </a:cxn>
                  </a:cxnLst>
                  <a:rect l="0" t="0" r="r" b="b"/>
                  <a:pathLst>
                    <a:path w="17" h="7">
                      <a:moveTo>
                        <a:pt x="13" y="2"/>
                      </a:moveTo>
                      <a:cubicBezTo>
                        <a:pt x="10" y="3"/>
                        <a:pt x="7" y="2"/>
                        <a:pt x="4" y="1"/>
                      </a:cubicBezTo>
                      <a:cubicBezTo>
                        <a:pt x="2" y="0"/>
                        <a:pt x="0" y="3"/>
                        <a:pt x="2" y="4"/>
                      </a:cubicBezTo>
                      <a:cubicBezTo>
                        <a:pt x="6" y="6"/>
                        <a:pt x="10" y="7"/>
                        <a:pt x="15" y="5"/>
                      </a:cubicBezTo>
                      <a:cubicBezTo>
                        <a:pt x="17" y="4"/>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2" name="Freeform: Shape 11291"/>
                <p:cNvSpPr/>
                <p:nvPr/>
              </p:nvSpPr>
              <p:spPr bwMode="auto">
                <a:xfrm>
                  <a:off x="5855" y="3345"/>
                  <a:ext cx="30" cy="15"/>
                </a:xfrm>
                <a:custGeom>
                  <a:avLst/>
                  <a:gdLst>
                    <a:gd name="T0" fmla="*/ 16 w 20"/>
                    <a:gd name="T1" fmla="*/ 1 h 10"/>
                    <a:gd name="T2" fmla="*/ 3 w 20"/>
                    <a:gd name="T3" fmla="*/ 6 h 10"/>
                    <a:gd name="T4" fmla="*/ 4 w 20"/>
                    <a:gd name="T5" fmla="*/ 9 h 10"/>
                    <a:gd name="T6" fmla="*/ 17 w 20"/>
                    <a:gd name="T7" fmla="*/ 4 h 10"/>
                    <a:gd name="T8" fmla="*/ 16 w 20"/>
                    <a:gd name="T9" fmla="*/ 1 h 10"/>
                  </a:gdLst>
                  <a:ahLst/>
                  <a:cxnLst>
                    <a:cxn ang="0">
                      <a:pos x="T0" y="T1"/>
                    </a:cxn>
                    <a:cxn ang="0">
                      <a:pos x="T2" y="T3"/>
                    </a:cxn>
                    <a:cxn ang="0">
                      <a:pos x="T4" y="T5"/>
                    </a:cxn>
                    <a:cxn ang="0">
                      <a:pos x="T6" y="T7"/>
                    </a:cxn>
                    <a:cxn ang="0">
                      <a:pos x="T8" y="T9"/>
                    </a:cxn>
                  </a:cxnLst>
                  <a:rect l="0" t="0" r="r" b="b"/>
                  <a:pathLst>
                    <a:path w="20" h="10">
                      <a:moveTo>
                        <a:pt x="16" y="1"/>
                      </a:moveTo>
                      <a:cubicBezTo>
                        <a:pt x="3" y="6"/>
                        <a:pt x="3" y="6"/>
                        <a:pt x="3" y="6"/>
                      </a:cubicBezTo>
                      <a:cubicBezTo>
                        <a:pt x="0" y="6"/>
                        <a:pt x="2" y="10"/>
                        <a:pt x="4" y="9"/>
                      </a:cubicBezTo>
                      <a:cubicBezTo>
                        <a:pt x="17" y="4"/>
                        <a:pt x="17" y="4"/>
                        <a:pt x="17"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3" name="Freeform: Shape 11292"/>
                <p:cNvSpPr/>
                <p:nvPr/>
              </p:nvSpPr>
              <p:spPr bwMode="auto">
                <a:xfrm>
                  <a:off x="5866" y="3317"/>
                  <a:ext cx="26" cy="15"/>
                </a:xfrm>
                <a:custGeom>
                  <a:avLst/>
                  <a:gdLst>
                    <a:gd name="T0" fmla="*/ 14 w 18"/>
                    <a:gd name="T1" fmla="*/ 1 h 10"/>
                    <a:gd name="T2" fmla="*/ 2 w 18"/>
                    <a:gd name="T3" fmla="*/ 5 h 10"/>
                    <a:gd name="T4" fmla="*/ 4 w 18"/>
                    <a:gd name="T5" fmla="*/ 9 h 10"/>
                    <a:gd name="T6" fmla="*/ 16 w 18"/>
                    <a:gd name="T7" fmla="*/ 4 h 10"/>
                    <a:gd name="T8" fmla="*/ 14 w 18"/>
                    <a:gd name="T9" fmla="*/ 1 h 10"/>
                  </a:gdLst>
                  <a:ahLst/>
                  <a:cxnLst>
                    <a:cxn ang="0">
                      <a:pos x="T0" y="T1"/>
                    </a:cxn>
                    <a:cxn ang="0">
                      <a:pos x="T2" y="T3"/>
                    </a:cxn>
                    <a:cxn ang="0">
                      <a:pos x="T4" y="T5"/>
                    </a:cxn>
                    <a:cxn ang="0">
                      <a:pos x="T6" y="T7"/>
                    </a:cxn>
                    <a:cxn ang="0">
                      <a:pos x="T8" y="T9"/>
                    </a:cxn>
                  </a:cxnLst>
                  <a:rect l="0" t="0" r="r" b="b"/>
                  <a:pathLst>
                    <a:path w="18" h="10">
                      <a:moveTo>
                        <a:pt x="14" y="1"/>
                      </a:moveTo>
                      <a:cubicBezTo>
                        <a:pt x="2" y="5"/>
                        <a:pt x="2" y="5"/>
                        <a:pt x="2" y="5"/>
                      </a:cubicBezTo>
                      <a:cubicBezTo>
                        <a:pt x="0" y="6"/>
                        <a:pt x="1" y="10"/>
                        <a:pt x="4" y="9"/>
                      </a:cubicBezTo>
                      <a:cubicBezTo>
                        <a:pt x="16" y="4"/>
                        <a:pt x="16" y="4"/>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4" name="Freeform: Shape 11293"/>
                <p:cNvSpPr/>
                <p:nvPr/>
              </p:nvSpPr>
              <p:spPr bwMode="auto">
                <a:xfrm>
                  <a:off x="5863" y="3301"/>
                  <a:ext cx="25" cy="11"/>
                </a:xfrm>
                <a:custGeom>
                  <a:avLst/>
                  <a:gdLst>
                    <a:gd name="T0" fmla="*/ 14 w 17"/>
                    <a:gd name="T1" fmla="*/ 1 h 7"/>
                    <a:gd name="T2" fmla="*/ 3 w 17"/>
                    <a:gd name="T3" fmla="*/ 3 h 7"/>
                    <a:gd name="T4" fmla="*/ 3 w 17"/>
                    <a:gd name="T5" fmla="*/ 7 h 7"/>
                    <a:gd name="T6" fmla="*/ 15 w 17"/>
                    <a:gd name="T7" fmla="*/ 4 h 7"/>
                    <a:gd name="T8" fmla="*/ 14 w 17"/>
                    <a:gd name="T9" fmla="*/ 1 h 7"/>
                  </a:gdLst>
                  <a:ahLst/>
                  <a:cxnLst>
                    <a:cxn ang="0">
                      <a:pos x="T0" y="T1"/>
                    </a:cxn>
                    <a:cxn ang="0">
                      <a:pos x="T2" y="T3"/>
                    </a:cxn>
                    <a:cxn ang="0">
                      <a:pos x="T4" y="T5"/>
                    </a:cxn>
                    <a:cxn ang="0">
                      <a:pos x="T6" y="T7"/>
                    </a:cxn>
                    <a:cxn ang="0">
                      <a:pos x="T8" y="T9"/>
                    </a:cxn>
                  </a:cxnLst>
                  <a:rect l="0" t="0" r="r" b="b"/>
                  <a:pathLst>
                    <a:path w="17" h="7">
                      <a:moveTo>
                        <a:pt x="14" y="1"/>
                      </a:moveTo>
                      <a:cubicBezTo>
                        <a:pt x="11" y="2"/>
                        <a:pt x="7" y="3"/>
                        <a:pt x="3" y="3"/>
                      </a:cubicBezTo>
                      <a:cubicBezTo>
                        <a:pt x="1" y="3"/>
                        <a:pt x="0" y="7"/>
                        <a:pt x="3" y="7"/>
                      </a:cubicBezTo>
                      <a:cubicBezTo>
                        <a:pt x="7" y="7"/>
                        <a:pt x="11" y="6"/>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5" name="Freeform: Shape 11294"/>
                <p:cNvSpPr/>
                <p:nvPr/>
              </p:nvSpPr>
              <p:spPr bwMode="auto">
                <a:xfrm>
                  <a:off x="5874" y="3275"/>
                  <a:ext cx="30" cy="12"/>
                </a:xfrm>
                <a:custGeom>
                  <a:avLst/>
                  <a:gdLst>
                    <a:gd name="T0" fmla="*/ 16 w 20"/>
                    <a:gd name="T1" fmla="*/ 1 h 8"/>
                    <a:gd name="T2" fmla="*/ 3 w 20"/>
                    <a:gd name="T3" fmla="*/ 4 h 8"/>
                    <a:gd name="T4" fmla="*/ 3 w 20"/>
                    <a:gd name="T5" fmla="*/ 8 h 8"/>
                    <a:gd name="T6" fmla="*/ 17 w 20"/>
                    <a:gd name="T7" fmla="*/ 4 h 8"/>
                    <a:gd name="T8" fmla="*/ 16 w 20"/>
                    <a:gd name="T9" fmla="*/ 1 h 8"/>
                  </a:gdLst>
                  <a:ahLst/>
                  <a:cxnLst>
                    <a:cxn ang="0">
                      <a:pos x="T0" y="T1"/>
                    </a:cxn>
                    <a:cxn ang="0">
                      <a:pos x="T2" y="T3"/>
                    </a:cxn>
                    <a:cxn ang="0">
                      <a:pos x="T4" y="T5"/>
                    </a:cxn>
                    <a:cxn ang="0">
                      <a:pos x="T6" y="T7"/>
                    </a:cxn>
                    <a:cxn ang="0">
                      <a:pos x="T8" y="T9"/>
                    </a:cxn>
                  </a:cxnLst>
                  <a:rect l="0" t="0" r="r" b="b"/>
                  <a:pathLst>
                    <a:path w="20" h="8">
                      <a:moveTo>
                        <a:pt x="16" y="1"/>
                      </a:moveTo>
                      <a:cubicBezTo>
                        <a:pt x="12" y="3"/>
                        <a:pt x="7" y="4"/>
                        <a:pt x="3" y="4"/>
                      </a:cubicBezTo>
                      <a:cubicBezTo>
                        <a:pt x="0" y="5"/>
                        <a:pt x="1" y="8"/>
                        <a:pt x="3" y="8"/>
                      </a:cubicBezTo>
                      <a:cubicBezTo>
                        <a:pt x="8" y="8"/>
                        <a:pt x="13" y="6"/>
                        <a:pt x="17" y="4"/>
                      </a:cubicBezTo>
                      <a:cubicBezTo>
                        <a:pt x="20"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6" name="Freeform: Shape 11295"/>
                <p:cNvSpPr/>
                <p:nvPr/>
              </p:nvSpPr>
              <p:spPr bwMode="auto">
                <a:xfrm>
                  <a:off x="5907" y="3287"/>
                  <a:ext cx="28" cy="10"/>
                </a:xfrm>
                <a:custGeom>
                  <a:avLst/>
                  <a:gdLst>
                    <a:gd name="T0" fmla="*/ 15 w 19"/>
                    <a:gd name="T1" fmla="*/ 0 h 7"/>
                    <a:gd name="T2" fmla="*/ 4 w 19"/>
                    <a:gd name="T3" fmla="*/ 3 h 7"/>
                    <a:gd name="T4" fmla="*/ 3 w 19"/>
                    <a:gd name="T5" fmla="*/ 7 h 7"/>
                    <a:gd name="T6" fmla="*/ 16 w 19"/>
                    <a:gd name="T7" fmla="*/ 4 h 7"/>
                    <a:gd name="T8" fmla="*/ 15 w 19"/>
                    <a:gd name="T9" fmla="*/ 0 h 7"/>
                  </a:gdLst>
                  <a:ahLst/>
                  <a:cxnLst>
                    <a:cxn ang="0">
                      <a:pos x="T0" y="T1"/>
                    </a:cxn>
                    <a:cxn ang="0">
                      <a:pos x="T2" y="T3"/>
                    </a:cxn>
                    <a:cxn ang="0">
                      <a:pos x="T4" y="T5"/>
                    </a:cxn>
                    <a:cxn ang="0">
                      <a:pos x="T6" y="T7"/>
                    </a:cxn>
                    <a:cxn ang="0">
                      <a:pos x="T8" y="T9"/>
                    </a:cxn>
                  </a:cxnLst>
                  <a:rect l="0" t="0" r="r" b="b"/>
                  <a:pathLst>
                    <a:path w="19" h="7">
                      <a:moveTo>
                        <a:pt x="15" y="0"/>
                      </a:moveTo>
                      <a:cubicBezTo>
                        <a:pt x="12" y="2"/>
                        <a:pt x="7" y="4"/>
                        <a:pt x="4" y="3"/>
                      </a:cubicBezTo>
                      <a:cubicBezTo>
                        <a:pt x="1" y="3"/>
                        <a:pt x="0" y="7"/>
                        <a:pt x="3" y="7"/>
                      </a:cubicBezTo>
                      <a:cubicBezTo>
                        <a:pt x="7" y="7"/>
                        <a:pt x="12" y="6"/>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7" name="Freeform: Shape 11296"/>
                <p:cNvSpPr/>
                <p:nvPr/>
              </p:nvSpPr>
              <p:spPr bwMode="auto">
                <a:xfrm>
                  <a:off x="5935" y="3263"/>
                  <a:ext cx="29" cy="12"/>
                </a:xfrm>
                <a:custGeom>
                  <a:avLst/>
                  <a:gdLst>
                    <a:gd name="T0" fmla="*/ 16 w 20"/>
                    <a:gd name="T1" fmla="*/ 2 h 8"/>
                    <a:gd name="T2" fmla="*/ 11 w 20"/>
                    <a:gd name="T3" fmla="*/ 4 h 8"/>
                    <a:gd name="T4" fmla="*/ 3 w 20"/>
                    <a:gd name="T5" fmla="*/ 3 h 8"/>
                    <a:gd name="T6" fmla="*/ 2 w 20"/>
                    <a:gd name="T7" fmla="*/ 7 h 8"/>
                    <a:gd name="T8" fmla="*/ 12 w 20"/>
                    <a:gd name="T9" fmla="*/ 7 h 8"/>
                    <a:gd name="T10" fmla="*/ 19 w 20"/>
                    <a:gd name="T11" fmla="*/ 4 h 8"/>
                    <a:gd name="T12" fmla="*/ 16 w 20"/>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2"/>
                      </a:moveTo>
                      <a:cubicBezTo>
                        <a:pt x="15" y="3"/>
                        <a:pt x="12" y="3"/>
                        <a:pt x="11" y="4"/>
                      </a:cubicBezTo>
                      <a:cubicBezTo>
                        <a:pt x="8" y="4"/>
                        <a:pt x="6" y="4"/>
                        <a:pt x="3" y="3"/>
                      </a:cubicBezTo>
                      <a:cubicBezTo>
                        <a:pt x="1" y="3"/>
                        <a:pt x="0" y="7"/>
                        <a:pt x="2" y="7"/>
                      </a:cubicBezTo>
                      <a:cubicBezTo>
                        <a:pt x="6" y="8"/>
                        <a:pt x="9" y="8"/>
                        <a:pt x="12" y="7"/>
                      </a:cubicBezTo>
                      <a:cubicBezTo>
                        <a:pt x="14" y="7"/>
                        <a:pt x="17" y="6"/>
                        <a:pt x="19" y="4"/>
                      </a:cubicBezTo>
                      <a:cubicBezTo>
                        <a:pt x="20" y="2"/>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8" name="Freeform: Shape 11297"/>
                <p:cNvSpPr/>
                <p:nvPr/>
              </p:nvSpPr>
              <p:spPr bwMode="auto">
                <a:xfrm>
                  <a:off x="5981" y="3250"/>
                  <a:ext cx="22" cy="10"/>
                </a:xfrm>
                <a:custGeom>
                  <a:avLst/>
                  <a:gdLst>
                    <a:gd name="T0" fmla="*/ 10 w 15"/>
                    <a:gd name="T1" fmla="*/ 1 h 7"/>
                    <a:gd name="T2" fmla="*/ 4 w 15"/>
                    <a:gd name="T3" fmla="*/ 2 h 7"/>
                    <a:gd name="T4" fmla="*/ 3 w 15"/>
                    <a:gd name="T5" fmla="*/ 6 h 7"/>
                    <a:gd name="T6" fmla="*/ 13 w 15"/>
                    <a:gd name="T7" fmla="*/ 4 h 7"/>
                    <a:gd name="T8" fmla="*/ 10 w 15"/>
                    <a:gd name="T9" fmla="*/ 1 h 7"/>
                  </a:gdLst>
                  <a:ahLst/>
                  <a:cxnLst>
                    <a:cxn ang="0">
                      <a:pos x="T0" y="T1"/>
                    </a:cxn>
                    <a:cxn ang="0">
                      <a:pos x="T2" y="T3"/>
                    </a:cxn>
                    <a:cxn ang="0">
                      <a:pos x="T4" y="T5"/>
                    </a:cxn>
                    <a:cxn ang="0">
                      <a:pos x="T6" y="T7"/>
                    </a:cxn>
                    <a:cxn ang="0">
                      <a:pos x="T8" y="T9"/>
                    </a:cxn>
                  </a:cxnLst>
                  <a:rect l="0" t="0" r="r" b="b"/>
                  <a:pathLst>
                    <a:path w="15" h="7">
                      <a:moveTo>
                        <a:pt x="10" y="1"/>
                      </a:moveTo>
                      <a:cubicBezTo>
                        <a:pt x="9" y="3"/>
                        <a:pt x="6" y="3"/>
                        <a:pt x="4" y="2"/>
                      </a:cubicBezTo>
                      <a:cubicBezTo>
                        <a:pt x="1" y="2"/>
                        <a:pt x="0" y="6"/>
                        <a:pt x="3" y="6"/>
                      </a:cubicBezTo>
                      <a:cubicBezTo>
                        <a:pt x="7" y="6"/>
                        <a:pt x="10" y="7"/>
                        <a:pt x="13" y="4"/>
                      </a:cubicBezTo>
                      <a:cubicBezTo>
                        <a:pt x="15" y="2"/>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9" name="Freeform: Shape 11298"/>
                <p:cNvSpPr/>
                <p:nvPr/>
              </p:nvSpPr>
              <p:spPr bwMode="auto">
                <a:xfrm>
                  <a:off x="5919" y="3303"/>
                  <a:ext cx="32" cy="13"/>
                </a:xfrm>
                <a:custGeom>
                  <a:avLst/>
                  <a:gdLst>
                    <a:gd name="T0" fmla="*/ 18 w 22"/>
                    <a:gd name="T1" fmla="*/ 1 h 9"/>
                    <a:gd name="T2" fmla="*/ 18 w 22"/>
                    <a:gd name="T3" fmla="*/ 1 h 9"/>
                    <a:gd name="T4" fmla="*/ 16 w 22"/>
                    <a:gd name="T5" fmla="*/ 2 h 9"/>
                    <a:gd name="T6" fmla="*/ 13 w 22"/>
                    <a:gd name="T7" fmla="*/ 3 h 9"/>
                    <a:gd name="T8" fmla="*/ 3 w 22"/>
                    <a:gd name="T9" fmla="*/ 5 h 9"/>
                    <a:gd name="T10" fmla="*/ 3 w 22"/>
                    <a:gd name="T11" fmla="*/ 9 h 9"/>
                    <a:gd name="T12" fmla="*/ 17 w 22"/>
                    <a:gd name="T13" fmla="*/ 6 h 9"/>
                    <a:gd name="T14" fmla="*/ 21 w 22"/>
                    <a:gd name="T15" fmla="*/ 2 h 9"/>
                    <a:gd name="T16" fmla="*/ 18 w 22"/>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9">
                      <a:moveTo>
                        <a:pt x="18" y="1"/>
                      </a:moveTo>
                      <a:cubicBezTo>
                        <a:pt x="18" y="1"/>
                        <a:pt x="18" y="1"/>
                        <a:pt x="18" y="1"/>
                      </a:cubicBezTo>
                      <a:cubicBezTo>
                        <a:pt x="17" y="2"/>
                        <a:pt x="17" y="2"/>
                        <a:pt x="16" y="2"/>
                      </a:cubicBezTo>
                      <a:cubicBezTo>
                        <a:pt x="15" y="2"/>
                        <a:pt x="14" y="3"/>
                        <a:pt x="13" y="3"/>
                      </a:cubicBezTo>
                      <a:cubicBezTo>
                        <a:pt x="10" y="4"/>
                        <a:pt x="6" y="4"/>
                        <a:pt x="3" y="5"/>
                      </a:cubicBezTo>
                      <a:cubicBezTo>
                        <a:pt x="0" y="5"/>
                        <a:pt x="1" y="9"/>
                        <a:pt x="3" y="9"/>
                      </a:cubicBezTo>
                      <a:cubicBezTo>
                        <a:pt x="8" y="8"/>
                        <a:pt x="12" y="7"/>
                        <a:pt x="17" y="6"/>
                      </a:cubicBezTo>
                      <a:cubicBezTo>
                        <a:pt x="19" y="5"/>
                        <a:pt x="22" y="4"/>
                        <a:pt x="21" y="2"/>
                      </a:cubicBezTo>
                      <a:cubicBezTo>
                        <a:pt x="21" y="0"/>
                        <a:pt x="19"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0" name="Freeform: Shape 11299"/>
                <p:cNvSpPr/>
                <p:nvPr/>
              </p:nvSpPr>
              <p:spPr bwMode="auto">
                <a:xfrm>
                  <a:off x="5908" y="3331"/>
                  <a:ext cx="27" cy="14"/>
                </a:xfrm>
                <a:custGeom>
                  <a:avLst/>
                  <a:gdLst>
                    <a:gd name="T0" fmla="*/ 15 w 18"/>
                    <a:gd name="T1" fmla="*/ 1 h 10"/>
                    <a:gd name="T2" fmla="*/ 3 w 18"/>
                    <a:gd name="T3" fmla="*/ 5 h 10"/>
                    <a:gd name="T4" fmla="*/ 4 w 18"/>
                    <a:gd name="T5" fmla="*/ 9 h 10"/>
                    <a:gd name="T6" fmla="*/ 16 w 18"/>
                    <a:gd name="T7" fmla="*/ 4 h 10"/>
                    <a:gd name="T8" fmla="*/ 15 w 18"/>
                    <a:gd name="T9" fmla="*/ 1 h 10"/>
                  </a:gdLst>
                  <a:ahLst/>
                  <a:cxnLst>
                    <a:cxn ang="0">
                      <a:pos x="T0" y="T1"/>
                    </a:cxn>
                    <a:cxn ang="0">
                      <a:pos x="T2" y="T3"/>
                    </a:cxn>
                    <a:cxn ang="0">
                      <a:pos x="T4" y="T5"/>
                    </a:cxn>
                    <a:cxn ang="0">
                      <a:pos x="T6" y="T7"/>
                    </a:cxn>
                    <a:cxn ang="0">
                      <a:pos x="T8" y="T9"/>
                    </a:cxn>
                  </a:cxnLst>
                  <a:rect l="0" t="0" r="r" b="b"/>
                  <a:pathLst>
                    <a:path w="18" h="10">
                      <a:moveTo>
                        <a:pt x="15" y="1"/>
                      </a:moveTo>
                      <a:cubicBezTo>
                        <a:pt x="3" y="5"/>
                        <a:pt x="3" y="5"/>
                        <a:pt x="3" y="5"/>
                      </a:cubicBezTo>
                      <a:cubicBezTo>
                        <a:pt x="0" y="6"/>
                        <a:pt x="2" y="10"/>
                        <a:pt x="4" y="9"/>
                      </a:cubicBezTo>
                      <a:cubicBezTo>
                        <a:pt x="16" y="4"/>
                        <a:pt x="16" y="4"/>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1" name="Freeform: Shape 11300"/>
                <p:cNvSpPr/>
                <p:nvPr/>
              </p:nvSpPr>
              <p:spPr bwMode="auto">
                <a:xfrm>
                  <a:off x="5898" y="3360"/>
                  <a:ext cx="24" cy="9"/>
                </a:xfrm>
                <a:custGeom>
                  <a:avLst/>
                  <a:gdLst>
                    <a:gd name="T0" fmla="*/ 14 w 16"/>
                    <a:gd name="T1" fmla="*/ 1 h 6"/>
                    <a:gd name="T2" fmla="*/ 2 w 16"/>
                    <a:gd name="T3" fmla="*/ 2 h 6"/>
                    <a:gd name="T4" fmla="*/ 3 w 16"/>
                    <a:gd name="T5" fmla="*/ 5 h 6"/>
                    <a:gd name="T6" fmla="*/ 8 w 16"/>
                    <a:gd name="T7" fmla="*/ 4 h 6"/>
                    <a:gd name="T8" fmla="*/ 12 w 16"/>
                    <a:gd name="T9" fmla="*/ 5 h 6"/>
                    <a:gd name="T10" fmla="*/ 14 w 16"/>
                    <a:gd name="T11" fmla="*/ 1 h 6"/>
                  </a:gdLst>
                  <a:ahLst/>
                  <a:cxnLst>
                    <a:cxn ang="0">
                      <a:pos x="T0" y="T1"/>
                    </a:cxn>
                    <a:cxn ang="0">
                      <a:pos x="T2" y="T3"/>
                    </a:cxn>
                    <a:cxn ang="0">
                      <a:pos x="T4" y="T5"/>
                    </a:cxn>
                    <a:cxn ang="0">
                      <a:pos x="T6" y="T7"/>
                    </a:cxn>
                    <a:cxn ang="0">
                      <a:pos x="T8" y="T9"/>
                    </a:cxn>
                    <a:cxn ang="0">
                      <a:pos x="T10" y="T11"/>
                    </a:cxn>
                  </a:cxnLst>
                  <a:rect l="0" t="0" r="r" b="b"/>
                  <a:pathLst>
                    <a:path w="16" h="6">
                      <a:moveTo>
                        <a:pt x="14" y="1"/>
                      </a:moveTo>
                      <a:cubicBezTo>
                        <a:pt x="10" y="0"/>
                        <a:pt x="5" y="1"/>
                        <a:pt x="2" y="2"/>
                      </a:cubicBezTo>
                      <a:cubicBezTo>
                        <a:pt x="0" y="3"/>
                        <a:pt x="1" y="6"/>
                        <a:pt x="3" y="5"/>
                      </a:cubicBezTo>
                      <a:cubicBezTo>
                        <a:pt x="5" y="5"/>
                        <a:pt x="6" y="5"/>
                        <a:pt x="8" y="4"/>
                      </a:cubicBezTo>
                      <a:cubicBezTo>
                        <a:pt x="9" y="4"/>
                        <a:pt x="11" y="4"/>
                        <a:pt x="12" y="5"/>
                      </a:cubicBezTo>
                      <a:cubicBezTo>
                        <a:pt x="15" y="5"/>
                        <a:pt x="16"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2" name="Freeform: Shape 11301"/>
                <p:cNvSpPr/>
                <p:nvPr/>
              </p:nvSpPr>
              <p:spPr bwMode="auto">
                <a:xfrm>
                  <a:off x="5880" y="3391"/>
                  <a:ext cx="20" cy="12"/>
                </a:xfrm>
                <a:custGeom>
                  <a:avLst/>
                  <a:gdLst>
                    <a:gd name="T0" fmla="*/ 9 w 13"/>
                    <a:gd name="T1" fmla="*/ 1 h 8"/>
                    <a:gd name="T2" fmla="*/ 3 w 13"/>
                    <a:gd name="T3" fmla="*/ 4 h 8"/>
                    <a:gd name="T4" fmla="*/ 4 w 13"/>
                    <a:gd name="T5" fmla="*/ 7 h 8"/>
                    <a:gd name="T6" fmla="*/ 11 w 13"/>
                    <a:gd name="T7" fmla="*/ 4 h 8"/>
                    <a:gd name="T8" fmla="*/ 9 w 13"/>
                    <a:gd name="T9" fmla="*/ 1 h 8"/>
                  </a:gdLst>
                  <a:ahLst/>
                  <a:cxnLst>
                    <a:cxn ang="0">
                      <a:pos x="T0" y="T1"/>
                    </a:cxn>
                    <a:cxn ang="0">
                      <a:pos x="T2" y="T3"/>
                    </a:cxn>
                    <a:cxn ang="0">
                      <a:pos x="T4" y="T5"/>
                    </a:cxn>
                    <a:cxn ang="0">
                      <a:pos x="T6" y="T7"/>
                    </a:cxn>
                    <a:cxn ang="0">
                      <a:pos x="T8" y="T9"/>
                    </a:cxn>
                  </a:cxnLst>
                  <a:rect l="0" t="0" r="r" b="b"/>
                  <a:pathLst>
                    <a:path w="13" h="8">
                      <a:moveTo>
                        <a:pt x="9" y="1"/>
                      </a:moveTo>
                      <a:cubicBezTo>
                        <a:pt x="3" y="4"/>
                        <a:pt x="3" y="4"/>
                        <a:pt x="3" y="4"/>
                      </a:cubicBezTo>
                      <a:cubicBezTo>
                        <a:pt x="0" y="4"/>
                        <a:pt x="2" y="8"/>
                        <a:pt x="4" y="7"/>
                      </a:cubicBezTo>
                      <a:cubicBezTo>
                        <a:pt x="11" y="4"/>
                        <a:pt x="11" y="4"/>
                        <a:pt x="11" y="4"/>
                      </a:cubicBezTo>
                      <a:cubicBezTo>
                        <a:pt x="13" y="4"/>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3" name="Freeform: Shape 11302"/>
                <p:cNvSpPr/>
                <p:nvPr/>
              </p:nvSpPr>
              <p:spPr bwMode="auto">
                <a:xfrm>
                  <a:off x="5880" y="3410"/>
                  <a:ext cx="28" cy="10"/>
                </a:xfrm>
                <a:custGeom>
                  <a:avLst/>
                  <a:gdLst>
                    <a:gd name="T0" fmla="*/ 16 w 19"/>
                    <a:gd name="T1" fmla="*/ 1 h 7"/>
                    <a:gd name="T2" fmla="*/ 3 w 19"/>
                    <a:gd name="T3" fmla="*/ 1 h 7"/>
                    <a:gd name="T4" fmla="*/ 2 w 19"/>
                    <a:gd name="T5" fmla="*/ 5 h 7"/>
                    <a:gd name="T6" fmla="*/ 17 w 19"/>
                    <a:gd name="T7" fmla="*/ 5 h 7"/>
                    <a:gd name="T8" fmla="*/ 16 w 19"/>
                    <a:gd name="T9" fmla="*/ 1 h 7"/>
                  </a:gdLst>
                  <a:ahLst/>
                  <a:cxnLst>
                    <a:cxn ang="0">
                      <a:pos x="T0" y="T1"/>
                    </a:cxn>
                    <a:cxn ang="0">
                      <a:pos x="T2" y="T3"/>
                    </a:cxn>
                    <a:cxn ang="0">
                      <a:pos x="T4" y="T5"/>
                    </a:cxn>
                    <a:cxn ang="0">
                      <a:pos x="T6" y="T7"/>
                    </a:cxn>
                    <a:cxn ang="0">
                      <a:pos x="T8" y="T9"/>
                    </a:cxn>
                  </a:cxnLst>
                  <a:rect l="0" t="0" r="r" b="b"/>
                  <a:pathLst>
                    <a:path w="19" h="7">
                      <a:moveTo>
                        <a:pt x="16" y="1"/>
                      </a:moveTo>
                      <a:cubicBezTo>
                        <a:pt x="12" y="2"/>
                        <a:pt x="7" y="3"/>
                        <a:pt x="3" y="1"/>
                      </a:cubicBezTo>
                      <a:cubicBezTo>
                        <a:pt x="1" y="1"/>
                        <a:pt x="0" y="4"/>
                        <a:pt x="2" y="5"/>
                      </a:cubicBezTo>
                      <a:cubicBezTo>
                        <a:pt x="7" y="7"/>
                        <a:pt x="12" y="6"/>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4" name="Freeform: Shape 11303"/>
                <p:cNvSpPr/>
                <p:nvPr/>
              </p:nvSpPr>
              <p:spPr bwMode="auto">
                <a:xfrm>
                  <a:off x="5895" y="3435"/>
                  <a:ext cx="21" cy="12"/>
                </a:xfrm>
                <a:custGeom>
                  <a:avLst/>
                  <a:gdLst>
                    <a:gd name="T0" fmla="*/ 10 w 14"/>
                    <a:gd name="T1" fmla="*/ 1 h 8"/>
                    <a:gd name="T2" fmla="*/ 2 w 14"/>
                    <a:gd name="T3" fmla="*/ 4 h 8"/>
                    <a:gd name="T4" fmla="*/ 3 w 14"/>
                    <a:gd name="T5" fmla="*/ 7 h 8"/>
                    <a:gd name="T6" fmla="*/ 11 w 14"/>
                    <a:gd name="T7" fmla="*/ 4 h 8"/>
                    <a:gd name="T8" fmla="*/ 10 w 14"/>
                    <a:gd name="T9" fmla="*/ 1 h 8"/>
                  </a:gdLst>
                  <a:ahLst/>
                  <a:cxnLst>
                    <a:cxn ang="0">
                      <a:pos x="T0" y="T1"/>
                    </a:cxn>
                    <a:cxn ang="0">
                      <a:pos x="T2" y="T3"/>
                    </a:cxn>
                    <a:cxn ang="0">
                      <a:pos x="T4" y="T5"/>
                    </a:cxn>
                    <a:cxn ang="0">
                      <a:pos x="T6" y="T7"/>
                    </a:cxn>
                    <a:cxn ang="0">
                      <a:pos x="T8" y="T9"/>
                    </a:cxn>
                  </a:cxnLst>
                  <a:rect l="0" t="0" r="r" b="b"/>
                  <a:pathLst>
                    <a:path w="14" h="8">
                      <a:moveTo>
                        <a:pt x="10" y="1"/>
                      </a:moveTo>
                      <a:cubicBezTo>
                        <a:pt x="2" y="4"/>
                        <a:pt x="2" y="4"/>
                        <a:pt x="2" y="4"/>
                      </a:cubicBezTo>
                      <a:cubicBezTo>
                        <a:pt x="0" y="4"/>
                        <a:pt x="1" y="8"/>
                        <a:pt x="3" y="7"/>
                      </a:cubicBezTo>
                      <a:cubicBezTo>
                        <a:pt x="11" y="4"/>
                        <a:pt x="11" y="4"/>
                        <a:pt x="11"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5" name="Freeform: Shape 11304"/>
                <p:cNvSpPr/>
                <p:nvPr/>
              </p:nvSpPr>
              <p:spPr bwMode="auto">
                <a:xfrm>
                  <a:off x="5898" y="3453"/>
                  <a:ext cx="28" cy="12"/>
                </a:xfrm>
                <a:custGeom>
                  <a:avLst/>
                  <a:gdLst>
                    <a:gd name="T0" fmla="*/ 16 w 19"/>
                    <a:gd name="T1" fmla="*/ 1 h 8"/>
                    <a:gd name="T2" fmla="*/ 2 w 19"/>
                    <a:gd name="T3" fmla="*/ 5 h 8"/>
                    <a:gd name="T4" fmla="*/ 3 w 19"/>
                    <a:gd name="T5" fmla="*/ 8 h 8"/>
                    <a:gd name="T6" fmla="*/ 17 w 19"/>
                    <a:gd name="T7" fmla="*/ 5 h 8"/>
                    <a:gd name="T8" fmla="*/ 16 w 19"/>
                    <a:gd name="T9" fmla="*/ 1 h 8"/>
                  </a:gdLst>
                  <a:ahLst/>
                  <a:cxnLst>
                    <a:cxn ang="0">
                      <a:pos x="T0" y="T1"/>
                    </a:cxn>
                    <a:cxn ang="0">
                      <a:pos x="T2" y="T3"/>
                    </a:cxn>
                    <a:cxn ang="0">
                      <a:pos x="T4" y="T5"/>
                    </a:cxn>
                    <a:cxn ang="0">
                      <a:pos x="T6" y="T7"/>
                    </a:cxn>
                    <a:cxn ang="0">
                      <a:pos x="T8" y="T9"/>
                    </a:cxn>
                  </a:cxnLst>
                  <a:rect l="0" t="0" r="r" b="b"/>
                  <a:pathLst>
                    <a:path w="19" h="8">
                      <a:moveTo>
                        <a:pt x="16" y="1"/>
                      </a:moveTo>
                      <a:cubicBezTo>
                        <a:pt x="12" y="3"/>
                        <a:pt x="7" y="4"/>
                        <a:pt x="2" y="5"/>
                      </a:cubicBezTo>
                      <a:cubicBezTo>
                        <a:pt x="0" y="5"/>
                        <a:pt x="0" y="8"/>
                        <a:pt x="3" y="8"/>
                      </a:cubicBezTo>
                      <a:cubicBezTo>
                        <a:pt x="8" y="8"/>
                        <a:pt x="13" y="6"/>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6" name="Freeform: Shape 11305"/>
                <p:cNvSpPr/>
                <p:nvPr/>
              </p:nvSpPr>
              <p:spPr bwMode="auto">
                <a:xfrm>
                  <a:off x="5939" y="3457"/>
                  <a:ext cx="22" cy="6"/>
                </a:xfrm>
                <a:custGeom>
                  <a:avLst/>
                  <a:gdLst>
                    <a:gd name="T0" fmla="*/ 12 w 15"/>
                    <a:gd name="T1" fmla="*/ 0 h 4"/>
                    <a:gd name="T2" fmla="*/ 3 w 15"/>
                    <a:gd name="T3" fmla="*/ 0 h 4"/>
                    <a:gd name="T4" fmla="*/ 3 w 15"/>
                    <a:gd name="T5" fmla="*/ 4 h 4"/>
                    <a:gd name="T6" fmla="*/ 12 w 15"/>
                    <a:gd name="T7" fmla="*/ 4 h 4"/>
                    <a:gd name="T8" fmla="*/ 12 w 15"/>
                    <a:gd name="T9" fmla="*/ 0 h 4"/>
                  </a:gdLst>
                  <a:ahLst/>
                  <a:cxnLst>
                    <a:cxn ang="0">
                      <a:pos x="T0" y="T1"/>
                    </a:cxn>
                    <a:cxn ang="0">
                      <a:pos x="T2" y="T3"/>
                    </a:cxn>
                    <a:cxn ang="0">
                      <a:pos x="T4" y="T5"/>
                    </a:cxn>
                    <a:cxn ang="0">
                      <a:pos x="T6" y="T7"/>
                    </a:cxn>
                    <a:cxn ang="0">
                      <a:pos x="T8" y="T9"/>
                    </a:cxn>
                  </a:cxnLst>
                  <a:rect l="0" t="0" r="r" b="b"/>
                  <a:pathLst>
                    <a:path w="15" h="4">
                      <a:moveTo>
                        <a:pt x="12" y="0"/>
                      </a:moveTo>
                      <a:cubicBezTo>
                        <a:pt x="9" y="0"/>
                        <a:pt x="6" y="0"/>
                        <a:pt x="3" y="0"/>
                      </a:cubicBezTo>
                      <a:cubicBezTo>
                        <a:pt x="1" y="0"/>
                        <a:pt x="0" y="4"/>
                        <a:pt x="3" y="4"/>
                      </a:cubicBezTo>
                      <a:cubicBezTo>
                        <a:pt x="6" y="4"/>
                        <a:pt x="9" y="4"/>
                        <a:pt x="12" y="4"/>
                      </a:cubicBezTo>
                      <a:cubicBezTo>
                        <a:pt x="15" y="3"/>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7" name="Freeform: Shape 11306"/>
                <p:cNvSpPr/>
                <p:nvPr/>
              </p:nvSpPr>
              <p:spPr bwMode="auto">
                <a:xfrm>
                  <a:off x="5945" y="3426"/>
                  <a:ext cx="24" cy="14"/>
                </a:xfrm>
                <a:custGeom>
                  <a:avLst/>
                  <a:gdLst>
                    <a:gd name="T0" fmla="*/ 12 w 16"/>
                    <a:gd name="T1" fmla="*/ 1 h 9"/>
                    <a:gd name="T2" fmla="*/ 4 w 16"/>
                    <a:gd name="T3" fmla="*/ 4 h 9"/>
                    <a:gd name="T4" fmla="*/ 3 w 16"/>
                    <a:gd name="T5" fmla="*/ 8 h 9"/>
                    <a:gd name="T6" fmla="*/ 14 w 16"/>
                    <a:gd name="T7" fmla="*/ 4 h 9"/>
                    <a:gd name="T8" fmla="*/ 12 w 16"/>
                    <a:gd name="T9" fmla="*/ 1 h 9"/>
                  </a:gdLst>
                  <a:ahLst/>
                  <a:cxnLst>
                    <a:cxn ang="0">
                      <a:pos x="T0" y="T1"/>
                    </a:cxn>
                    <a:cxn ang="0">
                      <a:pos x="T2" y="T3"/>
                    </a:cxn>
                    <a:cxn ang="0">
                      <a:pos x="T4" y="T5"/>
                    </a:cxn>
                    <a:cxn ang="0">
                      <a:pos x="T6" y="T7"/>
                    </a:cxn>
                    <a:cxn ang="0">
                      <a:pos x="T8" y="T9"/>
                    </a:cxn>
                  </a:cxnLst>
                  <a:rect l="0" t="0" r="r" b="b"/>
                  <a:pathLst>
                    <a:path w="16" h="9">
                      <a:moveTo>
                        <a:pt x="12" y="1"/>
                      </a:moveTo>
                      <a:cubicBezTo>
                        <a:pt x="10" y="2"/>
                        <a:pt x="7" y="5"/>
                        <a:pt x="4" y="4"/>
                      </a:cubicBezTo>
                      <a:cubicBezTo>
                        <a:pt x="2" y="4"/>
                        <a:pt x="0" y="7"/>
                        <a:pt x="3" y="8"/>
                      </a:cubicBezTo>
                      <a:cubicBezTo>
                        <a:pt x="7" y="9"/>
                        <a:pt x="11"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8" name="Freeform: Shape 11307"/>
                <p:cNvSpPr/>
                <p:nvPr/>
              </p:nvSpPr>
              <p:spPr bwMode="auto">
                <a:xfrm>
                  <a:off x="5933" y="3404"/>
                  <a:ext cx="26" cy="16"/>
                </a:xfrm>
                <a:custGeom>
                  <a:avLst/>
                  <a:gdLst>
                    <a:gd name="T0" fmla="*/ 13 w 17"/>
                    <a:gd name="T1" fmla="*/ 2 h 11"/>
                    <a:gd name="T2" fmla="*/ 2 w 17"/>
                    <a:gd name="T3" fmla="*/ 7 h 11"/>
                    <a:gd name="T4" fmla="*/ 3 w 17"/>
                    <a:gd name="T5" fmla="*/ 11 h 11"/>
                    <a:gd name="T6" fmla="*/ 16 w 17"/>
                    <a:gd name="T7" fmla="*/ 5 h 11"/>
                    <a:gd name="T8" fmla="*/ 13 w 17"/>
                    <a:gd name="T9" fmla="*/ 2 h 11"/>
                  </a:gdLst>
                  <a:ahLst/>
                  <a:cxnLst>
                    <a:cxn ang="0">
                      <a:pos x="T0" y="T1"/>
                    </a:cxn>
                    <a:cxn ang="0">
                      <a:pos x="T2" y="T3"/>
                    </a:cxn>
                    <a:cxn ang="0">
                      <a:pos x="T4" y="T5"/>
                    </a:cxn>
                    <a:cxn ang="0">
                      <a:pos x="T6" y="T7"/>
                    </a:cxn>
                    <a:cxn ang="0">
                      <a:pos x="T8" y="T9"/>
                    </a:cxn>
                  </a:cxnLst>
                  <a:rect l="0" t="0" r="r" b="b"/>
                  <a:pathLst>
                    <a:path w="17" h="11">
                      <a:moveTo>
                        <a:pt x="13" y="2"/>
                      </a:moveTo>
                      <a:cubicBezTo>
                        <a:pt x="10" y="5"/>
                        <a:pt x="6" y="7"/>
                        <a:pt x="2" y="7"/>
                      </a:cubicBezTo>
                      <a:cubicBezTo>
                        <a:pt x="0" y="7"/>
                        <a:pt x="0" y="11"/>
                        <a:pt x="3" y="11"/>
                      </a:cubicBezTo>
                      <a:cubicBezTo>
                        <a:pt x="8" y="11"/>
                        <a:pt x="12" y="8"/>
                        <a:pt x="16" y="5"/>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9" name="Freeform: Shape 11308"/>
                <p:cNvSpPr/>
                <p:nvPr/>
              </p:nvSpPr>
              <p:spPr bwMode="auto">
                <a:xfrm>
                  <a:off x="5931" y="3378"/>
                  <a:ext cx="25" cy="10"/>
                </a:xfrm>
                <a:custGeom>
                  <a:avLst/>
                  <a:gdLst>
                    <a:gd name="T0" fmla="*/ 13 w 17"/>
                    <a:gd name="T1" fmla="*/ 1 h 7"/>
                    <a:gd name="T2" fmla="*/ 2 w 17"/>
                    <a:gd name="T3" fmla="*/ 3 h 7"/>
                    <a:gd name="T4" fmla="*/ 3 w 17"/>
                    <a:gd name="T5" fmla="*/ 7 h 7"/>
                    <a:gd name="T6" fmla="*/ 14 w 17"/>
                    <a:gd name="T7" fmla="*/ 4 h 7"/>
                    <a:gd name="T8" fmla="*/ 13 w 17"/>
                    <a:gd name="T9" fmla="*/ 1 h 7"/>
                  </a:gdLst>
                  <a:ahLst/>
                  <a:cxnLst>
                    <a:cxn ang="0">
                      <a:pos x="T0" y="T1"/>
                    </a:cxn>
                    <a:cxn ang="0">
                      <a:pos x="T2" y="T3"/>
                    </a:cxn>
                    <a:cxn ang="0">
                      <a:pos x="T4" y="T5"/>
                    </a:cxn>
                    <a:cxn ang="0">
                      <a:pos x="T6" y="T7"/>
                    </a:cxn>
                    <a:cxn ang="0">
                      <a:pos x="T8" y="T9"/>
                    </a:cxn>
                  </a:cxnLst>
                  <a:rect l="0" t="0" r="r" b="b"/>
                  <a:pathLst>
                    <a:path w="17" h="7">
                      <a:moveTo>
                        <a:pt x="13" y="1"/>
                      </a:moveTo>
                      <a:cubicBezTo>
                        <a:pt x="9" y="2"/>
                        <a:pt x="6" y="3"/>
                        <a:pt x="2" y="3"/>
                      </a:cubicBezTo>
                      <a:cubicBezTo>
                        <a:pt x="0" y="3"/>
                        <a:pt x="0" y="7"/>
                        <a:pt x="3" y="7"/>
                      </a:cubicBezTo>
                      <a:cubicBezTo>
                        <a:pt x="7" y="7"/>
                        <a:pt x="10" y="6"/>
                        <a:pt x="14"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0" name="Freeform: Shape 11309"/>
                <p:cNvSpPr/>
                <p:nvPr/>
              </p:nvSpPr>
              <p:spPr bwMode="auto">
                <a:xfrm>
                  <a:off x="5959" y="3351"/>
                  <a:ext cx="25" cy="14"/>
                </a:xfrm>
                <a:custGeom>
                  <a:avLst/>
                  <a:gdLst>
                    <a:gd name="T0" fmla="*/ 14 w 17"/>
                    <a:gd name="T1" fmla="*/ 1 h 9"/>
                    <a:gd name="T2" fmla="*/ 3 w 17"/>
                    <a:gd name="T3" fmla="*/ 5 h 9"/>
                    <a:gd name="T4" fmla="*/ 4 w 17"/>
                    <a:gd name="T5" fmla="*/ 8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3" y="5"/>
                        <a:pt x="3" y="5"/>
                        <a:pt x="3" y="5"/>
                      </a:cubicBezTo>
                      <a:cubicBezTo>
                        <a:pt x="0" y="6"/>
                        <a:pt x="2" y="9"/>
                        <a:pt x="4" y="8"/>
                      </a:cubicBezTo>
                      <a:cubicBezTo>
                        <a:pt x="15" y="4"/>
                        <a:pt x="15" y="4"/>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1" name="Freeform: Shape 11310"/>
                <p:cNvSpPr/>
                <p:nvPr/>
              </p:nvSpPr>
              <p:spPr bwMode="auto">
                <a:xfrm>
                  <a:off x="5957" y="3335"/>
                  <a:ext cx="28" cy="19"/>
                </a:xfrm>
                <a:custGeom>
                  <a:avLst/>
                  <a:gdLst>
                    <a:gd name="T0" fmla="*/ 15 w 19"/>
                    <a:gd name="T1" fmla="*/ 1 h 13"/>
                    <a:gd name="T2" fmla="*/ 2 w 19"/>
                    <a:gd name="T3" fmla="*/ 9 h 13"/>
                    <a:gd name="T4" fmla="*/ 4 w 19"/>
                    <a:gd name="T5" fmla="*/ 12 h 13"/>
                    <a:gd name="T6" fmla="*/ 16 w 19"/>
                    <a:gd name="T7" fmla="*/ 4 h 13"/>
                    <a:gd name="T8" fmla="*/ 15 w 19"/>
                    <a:gd name="T9" fmla="*/ 1 h 13"/>
                  </a:gdLst>
                  <a:ahLst/>
                  <a:cxnLst>
                    <a:cxn ang="0">
                      <a:pos x="T0" y="T1"/>
                    </a:cxn>
                    <a:cxn ang="0">
                      <a:pos x="T2" y="T3"/>
                    </a:cxn>
                    <a:cxn ang="0">
                      <a:pos x="T4" y="T5"/>
                    </a:cxn>
                    <a:cxn ang="0">
                      <a:pos x="T6" y="T7"/>
                    </a:cxn>
                    <a:cxn ang="0">
                      <a:pos x="T8" y="T9"/>
                    </a:cxn>
                  </a:cxnLst>
                  <a:rect l="0" t="0" r="r" b="b"/>
                  <a:pathLst>
                    <a:path w="19" h="13">
                      <a:moveTo>
                        <a:pt x="15" y="1"/>
                      </a:moveTo>
                      <a:cubicBezTo>
                        <a:pt x="10" y="3"/>
                        <a:pt x="6" y="6"/>
                        <a:pt x="2" y="9"/>
                      </a:cubicBezTo>
                      <a:cubicBezTo>
                        <a:pt x="0" y="10"/>
                        <a:pt x="2" y="13"/>
                        <a:pt x="4" y="12"/>
                      </a:cubicBezTo>
                      <a:cubicBezTo>
                        <a:pt x="8" y="9"/>
                        <a:pt x="12" y="6"/>
                        <a:pt x="16"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2" name="Freeform: Shape 11311"/>
                <p:cNvSpPr/>
                <p:nvPr/>
              </p:nvSpPr>
              <p:spPr bwMode="auto">
                <a:xfrm>
                  <a:off x="5984" y="3304"/>
                  <a:ext cx="28" cy="16"/>
                </a:xfrm>
                <a:custGeom>
                  <a:avLst/>
                  <a:gdLst>
                    <a:gd name="T0" fmla="*/ 15 w 19"/>
                    <a:gd name="T1" fmla="*/ 1 h 11"/>
                    <a:gd name="T2" fmla="*/ 2 w 19"/>
                    <a:gd name="T3" fmla="*/ 6 h 11"/>
                    <a:gd name="T4" fmla="*/ 3 w 19"/>
                    <a:gd name="T5" fmla="*/ 10 h 11"/>
                    <a:gd name="T6" fmla="*/ 17 w 19"/>
                    <a:gd name="T7" fmla="*/ 5 h 11"/>
                    <a:gd name="T8" fmla="*/ 15 w 19"/>
                    <a:gd name="T9" fmla="*/ 1 h 11"/>
                  </a:gdLst>
                  <a:ahLst/>
                  <a:cxnLst>
                    <a:cxn ang="0">
                      <a:pos x="T0" y="T1"/>
                    </a:cxn>
                    <a:cxn ang="0">
                      <a:pos x="T2" y="T3"/>
                    </a:cxn>
                    <a:cxn ang="0">
                      <a:pos x="T4" y="T5"/>
                    </a:cxn>
                    <a:cxn ang="0">
                      <a:pos x="T6" y="T7"/>
                    </a:cxn>
                    <a:cxn ang="0">
                      <a:pos x="T8" y="T9"/>
                    </a:cxn>
                  </a:cxnLst>
                  <a:rect l="0" t="0" r="r" b="b"/>
                  <a:pathLst>
                    <a:path w="19" h="11">
                      <a:moveTo>
                        <a:pt x="15" y="1"/>
                      </a:moveTo>
                      <a:cubicBezTo>
                        <a:pt x="2" y="6"/>
                        <a:pt x="2" y="6"/>
                        <a:pt x="2" y="6"/>
                      </a:cubicBezTo>
                      <a:cubicBezTo>
                        <a:pt x="0" y="7"/>
                        <a:pt x="1" y="11"/>
                        <a:pt x="3" y="10"/>
                      </a:cubicBezTo>
                      <a:cubicBezTo>
                        <a:pt x="17" y="5"/>
                        <a:pt x="17" y="5"/>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3" name="Freeform: Shape 11312"/>
                <p:cNvSpPr/>
                <p:nvPr/>
              </p:nvSpPr>
              <p:spPr bwMode="auto">
                <a:xfrm>
                  <a:off x="5984" y="3285"/>
                  <a:ext cx="26" cy="12"/>
                </a:xfrm>
                <a:custGeom>
                  <a:avLst/>
                  <a:gdLst>
                    <a:gd name="T0" fmla="*/ 15 w 18"/>
                    <a:gd name="T1" fmla="*/ 1 h 8"/>
                    <a:gd name="T2" fmla="*/ 2 w 18"/>
                    <a:gd name="T3" fmla="*/ 4 h 8"/>
                    <a:gd name="T4" fmla="*/ 4 w 18"/>
                    <a:gd name="T5" fmla="*/ 7 h 8"/>
                    <a:gd name="T6" fmla="*/ 16 w 18"/>
                    <a:gd name="T7" fmla="*/ 4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1"/>
                        <a:pt x="7" y="2"/>
                        <a:pt x="2" y="4"/>
                      </a:cubicBezTo>
                      <a:cubicBezTo>
                        <a:pt x="0" y="5"/>
                        <a:pt x="1" y="8"/>
                        <a:pt x="4" y="7"/>
                      </a:cubicBezTo>
                      <a:cubicBezTo>
                        <a:pt x="8" y="6"/>
                        <a:pt x="11" y="4"/>
                        <a:pt x="16" y="4"/>
                      </a:cubicBezTo>
                      <a:cubicBezTo>
                        <a:pt x="18"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4" name="Freeform: Shape 11313"/>
                <p:cNvSpPr/>
                <p:nvPr/>
              </p:nvSpPr>
              <p:spPr bwMode="auto">
                <a:xfrm>
                  <a:off x="6022" y="3247"/>
                  <a:ext cx="22" cy="13"/>
                </a:xfrm>
                <a:custGeom>
                  <a:avLst/>
                  <a:gdLst>
                    <a:gd name="T0" fmla="*/ 11 w 15"/>
                    <a:gd name="T1" fmla="*/ 2 h 9"/>
                    <a:gd name="T2" fmla="*/ 3 w 15"/>
                    <a:gd name="T3" fmla="*/ 5 h 9"/>
                    <a:gd name="T4" fmla="*/ 3 w 15"/>
                    <a:gd name="T5" fmla="*/ 8 h 9"/>
                    <a:gd name="T6" fmla="*/ 14 w 15"/>
                    <a:gd name="T7" fmla="*/ 4 h 9"/>
                    <a:gd name="T8" fmla="*/ 11 w 15"/>
                    <a:gd name="T9" fmla="*/ 2 h 9"/>
                  </a:gdLst>
                  <a:ahLst/>
                  <a:cxnLst>
                    <a:cxn ang="0">
                      <a:pos x="T0" y="T1"/>
                    </a:cxn>
                    <a:cxn ang="0">
                      <a:pos x="T2" y="T3"/>
                    </a:cxn>
                    <a:cxn ang="0">
                      <a:pos x="T4" y="T5"/>
                    </a:cxn>
                    <a:cxn ang="0">
                      <a:pos x="T6" y="T7"/>
                    </a:cxn>
                    <a:cxn ang="0">
                      <a:pos x="T8" y="T9"/>
                    </a:cxn>
                  </a:cxnLst>
                  <a:rect l="0" t="0" r="r" b="b"/>
                  <a:pathLst>
                    <a:path w="15" h="9">
                      <a:moveTo>
                        <a:pt x="11" y="2"/>
                      </a:moveTo>
                      <a:cubicBezTo>
                        <a:pt x="9" y="4"/>
                        <a:pt x="6" y="5"/>
                        <a:pt x="3" y="5"/>
                      </a:cubicBezTo>
                      <a:cubicBezTo>
                        <a:pt x="1" y="5"/>
                        <a:pt x="0" y="8"/>
                        <a:pt x="3" y="8"/>
                      </a:cubicBezTo>
                      <a:cubicBezTo>
                        <a:pt x="7" y="9"/>
                        <a:pt x="11" y="7"/>
                        <a:pt x="14" y="4"/>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5" name="Freeform: Shape 11314"/>
                <p:cNvSpPr/>
                <p:nvPr/>
              </p:nvSpPr>
              <p:spPr bwMode="auto">
                <a:xfrm>
                  <a:off x="6023" y="3231"/>
                  <a:ext cx="29" cy="13"/>
                </a:xfrm>
                <a:custGeom>
                  <a:avLst/>
                  <a:gdLst>
                    <a:gd name="T0" fmla="*/ 16 w 19"/>
                    <a:gd name="T1" fmla="*/ 1 h 9"/>
                    <a:gd name="T2" fmla="*/ 2 w 19"/>
                    <a:gd name="T3" fmla="*/ 5 h 9"/>
                    <a:gd name="T4" fmla="*/ 3 w 19"/>
                    <a:gd name="T5" fmla="*/ 9 h 9"/>
                    <a:gd name="T6" fmla="*/ 17 w 19"/>
                    <a:gd name="T7" fmla="*/ 5 h 9"/>
                    <a:gd name="T8" fmla="*/ 16 w 19"/>
                    <a:gd name="T9" fmla="*/ 1 h 9"/>
                  </a:gdLst>
                  <a:ahLst/>
                  <a:cxnLst>
                    <a:cxn ang="0">
                      <a:pos x="T0" y="T1"/>
                    </a:cxn>
                    <a:cxn ang="0">
                      <a:pos x="T2" y="T3"/>
                    </a:cxn>
                    <a:cxn ang="0">
                      <a:pos x="T4" y="T5"/>
                    </a:cxn>
                    <a:cxn ang="0">
                      <a:pos x="T6" y="T7"/>
                    </a:cxn>
                    <a:cxn ang="0">
                      <a:pos x="T8" y="T9"/>
                    </a:cxn>
                  </a:cxnLst>
                  <a:rect l="0" t="0" r="r" b="b"/>
                  <a:pathLst>
                    <a:path w="19" h="9">
                      <a:moveTo>
                        <a:pt x="16" y="1"/>
                      </a:moveTo>
                      <a:cubicBezTo>
                        <a:pt x="11" y="3"/>
                        <a:pt x="7" y="5"/>
                        <a:pt x="2" y="5"/>
                      </a:cubicBezTo>
                      <a:cubicBezTo>
                        <a:pt x="0" y="5"/>
                        <a:pt x="0" y="9"/>
                        <a:pt x="3" y="9"/>
                      </a:cubicBezTo>
                      <a:cubicBezTo>
                        <a:pt x="8" y="8"/>
                        <a:pt x="12" y="7"/>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6" name="Freeform: Shape 11315"/>
                <p:cNvSpPr/>
                <p:nvPr/>
              </p:nvSpPr>
              <p:spPr bwMode="auto">
                <a:xfrm>
                  <a:off x="6037" y="3267"/>
                  <a:ext cx="25" cy="14"/>
                </a:xfrm>
                <a:custGeom>
                  <a:avLst/>
                  <a:gdLst>
                    <a:gd name="T0" fmla="*/ 12 w 17"/>
                    <a:gd name="T1" fmla="*/ 2 h 9"/>
                    <a:gd name="T2" fmla="*/ 3 w 17"/>
                    <a:gd name="T3" fmla="*/ 5 h 9"/>
                    <a:gd name="T4" fmla="*/ 3 w 17"/>
                    <a:gd name="T5" fmla="*/ 9 h 9"/>
                    <a:gd name="T6" fmla="*/ 15 w 17"/>
                    <a:gd name="T7" fmla="*/ 4 h 9"/>
                    <a:gd name="T8" fmla="*/ 12 w 17"/>
                    <a:gd name="T9" fmla="*/ 2 h 9"/>
                  </a:gdLst>
                  <a:ahLst/>
                  <a:cxnLst>
                    <a:cxn ang="0">
                      <a:pos x="T0" y="T1"/>
                    </a:cxn>
                    <a:cxn ang="0">
                      <a:pos x="T2" y="T3"/>
                    </a:cxn>
                    <a:cxn ang="0">
                      <a:pos x="T4" y="T5"/>
                    </a:cxn>
                    <a:cxn ang="0">
                      <a:pos x="T6" y="T7"/>
                    </a:cxn>
                    <a:cxn ang="0">
                      <a:pos x="T8" y="T9"/>
                    </a:cxn>
                  </a:cxnLst>
                  <a:rect l="0" t="0" r="r" b="b"/>
                  <a:pathLst>
                    <a:path w="17" h="9">
                      <a:moveTo>
                        <a:pt x="12" y="2"/>
                      </a:moveTo>
                      <a:cubicBezTo>
                        <a:pt x="10" y="5"/>
                        <a:pt x="6" y="5"/>
                        <a:pt x="3" y="5"/>
                      </a:cubicBezTo>
                      <a:cubicBezTo>
                        <a:pt x="0" y="6"/>
                        <a:pt x="1" y="9"/>
                        <a:pt x="3" y="9"/>
                      </a:cubicBezTo>
                      <a:cubicBezTo>
                        <a:pt x="8" y="9"/>
                        <a:pt x="12" y="8"/>
                        <a:pt x="15" y="4"/>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7" name="Freeform: Shape 11316"/>
                <p:cNvSpPr/>
                <p:nvPr/>
              </p:nvSpPr>
              <p:spPr bwMode="auto">
                <a:xfrm>
                  <a:off x="6072" y="3232"/>
                  <a:ext cx="25" cy="16"/>
                </a:xfrm>
                <a:custGeom>
                  <a:avLst/>
                  <a:gdLst>
                    <a:gd name="T0" fmla="*/ 13 w 17"/>
                    <a:gd name="T1" fmla="*/ 2 h 11"/>
                    <a:gd name="T2" fmla="*/ 3 w 17"/>
                    <a:gd name="T3" fmla="*/ 7 h 11"/>
                    <a:gd name="T4" fmla="*/ 3 w 17"/>
                    <a:gd name="T5" fmla="*/ 11 h 11"/>
                    <a:gd name="T6" fmla="*/ 16 w 17"/>
                    <a:gd name="T7" fmla="*/ 4 h 11"/>
                    <a:gd name="T8" fmla="*/ 13 w 17"/>
                    <a:gd name="T9" fmla="*/ 2 h 11"/>
                  </a:gdLst>
                  <a:ahLst/>
                  <a:cxnLst>
                    <a:cxn ang="0">
                      <a:pos x="T0" y="T1"/>
                    </a:cxn>
                    <a:cxn ang="0">
                      <a:pos x="T2" y="T3"/>
                    </a:cxn>
                    <a:cxn ang="0">
                      <a:pos x="T4" y="T5"/>
                    </a:cxn>
                    <a:cxn ang="0">
                      <a:pos x="T6" y="T7"/>
                    </a:cxn>
                    <a:cxn ang="0">
                      <a:pos x="T8" y="T9"/>
                    </a:cxn>
                  </a:cxnLst>
                  <a:rect l="0" t="0" r="r" b="b"/>
                  <a:pathLst>
                    <a:path w="17" h="11">
                      <a:moveTo>
                        <a:pt x="13" y="2"/>
                      </a:moveTo>
                      <a:cubicBezTo>
                        <a:pt x="11" y="6"/>
                        <a:pt x="6" y="7"/>
                        <a:pt x="3" y="7"/>
                      </a:cubicBezTo>
                      <a:cubicBezTo>
                        <a:pt x="0" y="7"/>
                        <a:pt x="0" y="11"/>
                        <a:pt x="3" y="11"/>
                      </a:cubicBezTo>
                      <a:cubicBezTo>
                        <a:pt x="8" y="10"/>
                        <a:pt x="14" y="8"/>
                        <a:pt x="16" y="4"/>
                      </a:cubicBezTo>
                      <a:cubicBezTo>
                        <a:pt x="17" y="1"/>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8" name="Freeform: Shape 11317"/>
                <p:cNvSpPr/>
                <p:nvPr/>
              </p:nvSpPr>
              <p:spPr bwMode="auto">
                <a:xfrm>
                  <a:off x="6074" y="3217"/>
                  <a:ext cx="28" cy="18"/>
                </a:xfrm>
                <a:custGeom>
                  <a:avLst/>
                  <a:gdLst>
                    <a:gd name="T0" fmla="*/ 14 w 19"/>
                    <a:gd name="T1" fmla="*/ 2 h 12"/>
                    <a:gd name="T2" fmla="*/ 3 w 19"/>
                    <a:gd name="T3" fmla="*/ 7 h 12"/>
                    <a:gd name="T4" fmla="*/ 2 w 19"/>
                    <a:gd name="T5" fmla="*/ 11 h 12"/>
                    <a:gd name="T6" fmla="*/ 17 w 19"/>
                    <a:gd name="T7" fmla="*/ 4 h 12"/>
                    <a:gd name="T8" fmla="*/ 14 w 19"/>
                    <a:gd name="T9" fmla="*/ 2 h 12"/>
                  </a:gdLst>
                  <a:ahLst/>
                  <a:cxnLst>
                    <a:cxn ang="0">
                      <a:pos x="T0" y="T1"/>
                    </a:cxn>
                    <a:cxn ang="0">
                      <a:pos x="T2" y="T3"/>
                    </a:cxn>
                    <a:cxn ang="0">
                      <a:pos x="T4" y="T5"/>
                    </a:cxn>
                    <a:cxn ang="0">
                      <a:pos x="T6" y="T7"/>
                    </a:cxn>
                    <a:cxn ang="0">
                      <a:pos x="T8" y="T9"/>
                    </a:cxn>
                  </a:cxnLst>
                  <a:rect l="0" t="0" r="r" b="b"/>
                  <a:pathLst>
                    <a:path w="19" h="12">
                      <a:moveTo>
                        <a:pt x="14" y="2"/>
                      </a:moveTo>
                      <a:cubicBezTo>
                        <a:pt x="12" y="5"/>
                        <a:pt x="8" y="8"/>
                        <a:pt x="3" y="7"/>
                      </a:cubicBezTo>
                      <a:cubicBezTo>
                        <a:pt x="1" y="7"/>
                        <a:pt x="0" y="11"/>
                        <a:pt x="2" y="11"/>
                      </a:cubicBezTo>
                      <a:cubicBezTo>
                        <a:pt x="8" y="12"/>
                        <a:pt x="14" y="9"/>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9" name="Freeform: Shape 11318"/>
                <p:cNvSpPr/>
                <p:nvPr/>
              </p:nvSpPr>
              <p:spPr bwMode="auto">
                <a:xfrm>
                  <a:off x="6106" y="3225"/>
                  <a:ext cx="28" cy="17"/>
                </a:xfrm>
                <a:custGeom>
                  <a:avLst/>
                  <a:gdLst>
                    <a:gd name="T0" fmla="*/ 14 w 19"/>
                    <a:gd name="T1" fmla="*/ 2 h 12"/>
                    <a:gd name="T2" fmla="*/ 3 w 19"/>
                    <a:gd name="T3" fmla="*/ 8 h 12"/>
                    <a:gd name="T4" fmla="*/ 3 w 19"/>
                    <a:gd name="T5" fmla="*/ 12 h 12"/>
                    <a:gd name="T6" fmla="*/ 17 w 19"/>
                    <a:gd name="T7" fmla="*/ 5 h 12"/>
                    <a:gd name="T8" fmla="*/ 14 w 19"/>
                    <a:gd name="T9" fmla="*/ 2 h 12"/>
                  </a:gdLst>
                  <a:ahLst/>
                  <a:cxnLst>
                    <a:cxn ang="0">
                      <a:pos x="T0" y="T1"/>
                    </a:cxn>
                    <a:cxn ang="0">
                      <a:pos x="T2" y="T3"/>
                    </a:cxn>
                    <a:cxn ang="0">
                      <a:pos x="T4" y="T5"/>
                    </a:cxn>
                    <a:cxn ang="0">
                      <a:pos x="T6" y="T7"/>
                    </a:cxn>
                    <a:cxn ang="0">
                      <a:pos x="T8" y="T9"/>
                    </a:cxn>
                  </a:cxnLst>
                  <a:rect l="0" t="0" r="r" b="b"/>
                  <a:pathLst>
                    <a:path w="19" h="12">
                      <a:moveTo>
                        <a:pt x="14" y="2"/>
                      </a:moveTo>
                      <a:cubicBezTo>
                        <a:pt x="11" y="6"/>
                        <a:pt x="7" y="8"/>
                        <a:pt x="3" y="8"/>
                      </a:cubicBezTo>
                      <a:cubicBezTo>
                        <a:pt x="0" y="8"/>
                        <a:pt x="0" y="12"/>
                        <a:pt x="3" y="12"/>
                      </a:cubicBezTo>
                      <a:cubicBezTo>
                        <a:pt x="8" y="11"/>
                        <a:pt x="14" y="9"/>
                        <a:pt x="17" y="5"/>
                      </a:cubicBezTo>
                      <a:cubicBezTo>
                        <a:pt x="19"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0" name="Freeform: Shape 11319"/>
                <p:cNvSpPr/>
                <p:nvPr/>
              </p:nvSpPr>
              <p:spPr bwMode="auto">
                <a:xfrm>
                  <a:off x="6112" y="3206"/>
                  <a:ext cx="28" cy="16"/>
                </a:xfrm>
                <a:custGeom>
                  <a:avLst/>
                  <a:gdLst>
                    <a:gd name="T0" fmla="*/ 14 w 19"/>
                    <a:gd name="T1" fmla="*/ 1 h 11"/>
                    <a:gd name="T2" fmla="*/ 3 w 19"/>
                    <a:gd name="T3" fmla="*/ 7 h 11"/>
                    <a:gd name="T4" fmla="*/ 3 w 19"/>
                    <a:gd name="T5" fmla="*/ 11 h 11"/>
                    <a:gd name="T6" fmla="*/ 17 w 19"/>
                    <a:gd name="T7" fmla="*/ 4 h 11"/>
                    <a:gd name="T8" fmla="*/ 14 w 19"/>
                    <a:gd name="T9" fmla="*/ 1 h 11"/>
                  </a:gdLst>
                  <a:ahLst/>
                  <a:cxnLst>
                    <a:cxn ang="0">
                      <a:pos x="T0" y="T1"/>
                    </a:cxn>
                    <a:cxn ang="0">
                      <a:pos x="T2" y="T3"/>
                    </a:cxn>
                    <a:cxn ang="0">
                      <a:pos x="T4" y="T5"/>
                    </a:cxn>
                    <a:cxn ang="0">
                      <a:pos x="T6" y="T7"/>
                    </a:cxn>
                    <a:cxn ang="0">
                      <a:pos x="T8" y="T9"/>
                    </a:cxn>
                  </a:cxnLst>
                  <a:rect l="0" t="0" r="r" b="b"/>
                  <a:pathLst>
                    <a:path w="19" h="11">
                      <a:moveTo>
                        <a:pt x="14" y="1"/>
                      </a:moveTo>
                      <a:cubicBezTo>
                        <a:pt x="11" y="5"/>
                        <a:pt x="7" y="7"/>
                        <a:pt x="3" y="7"/>
                      </a:cubicBezTo>
                      <a:cubicBezTo>
                        <a:pt x="0" y="7"/>
                        <a:pt x="1" y="11"/>
                        <a:pt x="3" y="11"/>
                      </a:cubicBezTo>
                      <a:cubicBezTo>
                        <a:pt x="8" y="11"/>
                        <a:pt x="14" y="8"/>
                        <a:pt x="17" y="4"/>
                      </a:cubicBezTo>
                      <a:cubicBezTo>
                        <a:pt x="19" y="2"/>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1" name="Freeform: Shape 11320"/>
                <p:cNvSpPr/>
                <p:nvPr/>
              </p:nvSpPr>
              <p:spPr bwMode="auto">
                <a:xfrm>
                  <a:off x="6142" y="3176"/>
                  <a:ext cx="29" cy="16"/>
                </a:xfrm>
                <a:custGeom>
                  <a:avLst/>
                  <a:gdLst>
                    <a:gd name="T0" fmla="*/ 16 w 20"/>
                    <a:gd name="T1" fmla="*/ 1 h 11"/>
                    <a:gd name="T2" fmla="*/ 3 w 20"/>
                    <a:gd name="T3" fmla="*/ 7 h 11"/>
                    <a:gd name="T4" fmla="*/ 3 w 20"/>
                    <a:gd name="T5" fmla="*/ 11 h 11"/>
                    <a:gd name="T6" fmla="*/ 19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5"/>
                        <a:pt x="8" y="7"/>
                        <a:pt x="3" y="7"/>
                      </a:cubicBezTo>
                      <a:cubicBezTo>
                        <a:pt x="0" y="8"/>
                        <a:pt x="1" y="11"/>
                        <a:pt x="3" y="11"/>
                      </a:cubicBezTo>
                      <a:cubicBezTo>
                        <a:pt x="9" y="10"/>
                        <a:pt x="14" y="8"/>
                        <a:pt x="19" y="4"/>
                      </a:cubicBezTo>
                      <a:cubicBezTo>
                        <a:pt x="20" y="2"/>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2" name="Freeform: Shape 11321"/>
                <p:cNvSpPr/>
                <p:nvPr/>
              </p:nvSpPr>
              <p:spPr bwMode="auto">
                <a:xfrm>
                  <a:off x="6159" y="3192"/>
                  <a:ext cx="22" cy="16"/>
                </a:xfrm>
                <a:custGeom>
                  <a:avLst/>
                  <a:gdLst>
                    <a:gd name="T0" fmla="*/ 11 w 15"/>
                    <a:gd name="T1" fmla="*/ 2 h 11"/>
                    <a:gd name="T2" fmla="*/ 3 w 15"/>
                    <a:gd name="T3" fmla="*/ 7 h 11"/>
                    <a:gd name="T4" fmla="*/ 3 w 15"/>
                    <a:gd name="T5" fmla="*/ 11 h 11"/>
                    <a:gd name="T6" fmla="*/ 14 w 15"/>
                    <a:gd name="T7" fmla="*/ 3 h 11"/>
                    <a:gd name="T8" fmla="*/ 11 w 15"/>
                    <a:gd name="T9" fmla="*/ 2 h 11"/>
                  </a:gdLst>
                  <a:ahLst/>
                  <a:cxnLst>
                    <a:cxn ang="0">
                      <a:pos x="T0" y="T1"/>
                    </a:cxn>
                    <a:cxn ang="0">
                      <a:pos x="T2" y="T3"/>
                    </a:cxn>
                    <a:cxn ang="0">
                      <a:pos x="T4" y="T5"/>
                    </a:cxn>
                    <a:cxn ang="0">
                      <a:pos x="T6" y="T7"/>
                    </a:cxn>
                    <a:cxn ang="0">
                      <a:pos x="T8" y="T9"/>
                    </a:cxn>
                  </a:cxnLst>
                  <a:rect l="0" t="0" r="r" b="b"/>
                  <a:pathLst>
                    <a:path w="15" h="11">
                      <a:moveTo>
                        <a:pt x="11" y="2"/>
                      </a:moveTo>
                      <a:cubicBezTo>
                        <a:pt x="9" y="5"/>
                        <a:pt x="6" y="7"/>
                        <a:pt x="3" y="7"/>
                      </a:cubicBezTo>
                      <a:cubicBezTo>
                        <a:pt x="0" y="8"/>
                        <a:pt x="0" y="11"/>
                        <a:pt x="3" y="11"/>
                      </a:cubicBezTo>
                      <a:cubicBezTo>
                        <a:pt x="8" y="11"/>
                        <a:pt x="12" y="8"/>
                        <a:pt x="14" y="3"/>
                      </a:cubicBezTo>
                      <a:cubicBezTo>
                        <a:pt x="15"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3" name="Freeform: Shape 11322"/>
                <p:cNvSpPr/>
                <p:nvPr/>
              </p:nvSpPr>
              <p:spPr bwMode="auto">
                <a:xfrm>
                  <a:off x="6181" y="3167"/>
                  <a:ext cx="25" cy="18"/>
                </a:xfrm>
                <a:custGeom>
                  <a:avLst/>
                  <a:gdLst>
                    <a:gd name="T0" fmla="*/ 13 w 17"/>
                    <a:gd name="T1" fmla="*/ 1 h 12"/>
                    <a:gd name="T2" fmla="*/ 2 w 17"/>
                    <a:gd name="T3" fmla="*/ 8 h 12"/>
                    <a:gd name="T4" fmla="*/ 4 w 17"/>
                    <a:gd name="T5" fmla="*/ 12 h 12"/>
                    <a:gd name="T6" fmla="*/ 16 w 17"/>
                    <a:gd name="T7" fmla="*/ 4 h 12"/>
                    <a:gd name="T8" fmla="*/ 13 w 17"/>
                    <a:gd name="T9" fmla="*/ 1 h 12"/>
                  </a:gdLst>
                  <a:ahLst/>
                  <a:cxnLst>
                    <a:cxn ang="0">
                      <a:pos x="T0" y="T1"/>
                    </a:cxn>
                    <a:cxn ang="0">
                      <a:pos x="T2" y="T3"/>
                    </a:cxn>
                    <a:cxn ang="0">
                      <a:pos x="T4" y="T5"/>
                    </a:cxn>
                    <a:cxn ang="0">
                      <a:pos x="T6" y="T7"/>
                    </a:cxn>
                    <a:cxn ang="0">
                      <a:pos x="T8" y="T9"/>
                    </a:cxn>
                  </a:cxnLst>
                  <a:rect l="0" t="0" r="r" b="b"/>
                  <a:pathLst>
                    <a:path w="17" h="12">
                      <a:moveTo>
                        <a:pt x="13" y="1"/>
                      </a:moveTo>
                      <a:cubicBezTo>
                        <a:pt x="10" y="5"/>
                        <a:pt x="6" y="7"/>
                        <a:pt x="2" y="8"/>
                      </a:cubicBezTo>
                      <a:cubicBezTo>
                        <a:pt x="0" y="9"/>
                        <a:pt x="1" y="12"/>
                        <a:pt x="4" y="12"/>
                      </a:cubicBezTo>
                      <a:cubicBezTo>
                        <a:pt x="8" y="10"/>
                        <a:pt x="13" y="8"/>
                        <a:pt x="16" y="4"/>
                      </a:cubicBezTo>
                      <a:cubicBezTo>
                        <a:pt x="17" y="2"/>
                        <a:pt x="14"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4" name="Freeform: Shape 11323"/>
                <p:cNvSpPr/>
                <p:nvPr/>
              </p:nvSpPr>
              <p:spPr bwMode="auto">
                <a:xfrm>
                  <a:off x="6041" y="3304"/>
                  <a:ext cx="21" cy="15"/>
                </a:xfrm>
                <a:custGeom>
                  <a:avLst/>
                  <a:gdLst>
                    <a:gd name="T0" fmla="*/ 9 w 14"/>
                    <a:gd name="T1" fmla="*/ 2 h 10"/>
                    <a:gd name="T2" fmla="*/ 2 w 14"/>
                    <a:gd name="T3" fmla="*/ 5 h 10"/>
                    <a:gd name="T4" fmla="*/ 4 w 14"/>
                    <a:gd name="T5" fmla="*/ 9 h 10"/>
                    <a:gd name="T6" fmla="*/ 12 w 14"/>
                    <a:gd name="T7" fmla="*/ 4 h 10"/>
                    <a:gd name="T8" fmla="*/ 9 w 14"/>
                    <a:gd name="T9" fmla="*/ 2 h 10"/>
                  </a:gdLst>
                  <a:ahLst/>
                  <a:cxnLst>
                    <a:cxn ang="0">
                      <a:pos x="T0" y="T1"/>
                    </a:cxn>
                    <a:cxn ang="0">
                      <a:pos x="T2" y="T3"/>
                    </a:cxn>
                    <a:cxn ang="0">
                      <a:pos x="T4" y="T5"/>
                    </a:cxn>
                    <a:cxn ang="0">
                      <a:pos x="T6" y="T7"/>
                    </a:cxn>
                    <a:cxn ang="0">
                      <a:pos x="T8" y="T9"/>
                    </a:cxn>
                  </a:cxnLst>
                  <a:rect l="0" t="0" r="r" b="b"/>
                  <a:pathLst>
                    <a:path w="14" h="10">
                      <a:moveTo>
                        <a:pt x="9" y="2"/>
                      </a:moveTo>
                      <a:cubicBezTo>
                        <a:pt x="7" y="3"/>
                        <a:pt x="5" y="4"/>
                        <a:pt x="2" y="5"/>
                      </a:cubicBezTo>
                      <a:cubicBezTo>
                        <a:pt x="0" y="6"/>
                        <a:pt x="1" y="10"/>
                        <a:pt x="4" y="9"/>
                      </a:cubicBezTo>
                      <a:cubicBezTo>
                        <a:pt x="7" y="8"/>
                        <a:pt x="10" y="6"/>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5" name="Freeform: Shape 11324"/>
                <p:cNvSpPr/>
                <p:nvPr/>
              </p:nvSpPr>
              <p:spPr bwMode="auto">
                <a:xfrm>
                  <a:off x="6015" y="3334"/>
                  <a:ext cx="23" cy="10"/>
                </a:xfrm>
                <a:custGeom>
                  <a:avLst/>
                  <a:gdLst>
                    <a:gd name="T0" fmla="*/ 12 w 16"/>
                    <a:gd name="T1" fmla="*/ 1 h 7"/>
                    <a:gd name="T2" fmla="*/ 3 w 16"/>
                    <a:gd name="T3" fmla="*/ 3 h 7"/>
                    <a:gd name="T4" fmla="*/ 3 w 16"/>
                    <a:gd name="T5" fmla="*/ 6 h 7"/>
                    <a:gd name="T6" fmla="*/ 14 w 16"/>
                    <a:gd name="T7" fmla="*/ 4 h 7"/>
                    <a:gd name="T8" fmla="*/ 12 w 16"/>
                    <a:gd name="T9" fmla="*/ 1 h 7"/>
                  </a:gdLst>
                  <a:ahLst/>
                  <a:cxnLst>
                    <a:cxn ang="0">
                      <a:pos x="T0" y="T1"/>
                    </a:cxn>
                    <a:cxn ang="0">
                      <a:pos x="T2" y="T3"/>
                    </a:cxn>
                    <a:cxn ang="0">
                      <a:pos x="T4" y="T5"/>
                    </a:cxn>
                    <a:cxn ang="0">
                      <a:pos x="T6" y="T7"/>
                    </a:cxn>
                    <a:cxn ang="0">
                      <a:pos x="T8" y="T9"/>
                    </a:cxn>
                  </a:cxnLst>
                  <a:rect l="0" t="0" r="r" b="b"/>
                  <a:pathLst>
                    <a:path w="16" h="7">
                      <a:moveTo>
                        <a:pt x="12" y="1"/>
                      </a:moveTo>
                      <a:cubicBezTo>
                        <a:pt x="9" y="2"/>
                        <a:pt x="6" y="3"/>
                        <a:pt x="3" y="3"/>
                      </a:cubicBezTo>
                      <a:cubicBezTo>
                        <a:pt x="1" y="2"/>
                        <a:pt x="0" y="6"/>
                        <a:pt x="3" y="6"/>
                      </a:cubicBezTo>
                      <a:cubicBezTo>
                        <a:pt x="6" y="7"/>
                        <a:pt x="10" y="5"/>
                        <a:pt x="14" y="4"/>
                      </a:cubicBezTo>
                      <a:cubicBezTo>
                        <a:pt x="16" y="3"/>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6" name="Freeform: Shape 11325"/>
                <p:cNvSpPr/>
                <p:nvPr/>
              </p:nvSpPr>
              <p:spPr bwMode="auto">
                <a:xfrm>
                  <a:off x="5995" y="3369"/>
                  <a:ext cx="26" cy="9"/>
                </a:xfrm>
                <a:custGeom>
                  <a:avLst/>
                  <a:gdLst>
                    <a:gd name="T0" fmla="*/ 15 w 17"/>
                    <a:gd name="T1" fmla="*/ 0 h 6"/>
                    <a:gd name="T2" fmla="*/ 3 w 17"/>
                    <a:gd name="T3" fmla="*/ 2 h 6"/>
                    <a:gd name="T4" fmla="*/ 3 w 17"/>
                    <a:gd name="T5" fmla="*/ 5 h 6"/>
                    <a:gd name="T6" fmla="*/ 15 w 17"/>
                    <a:gd name="T7" fmla="*/ 4 h 6"/>
                    <a:gd name="T8" fmla="*/ 15 w 17"/>
                    <a:gd name="T9" fmla="*/ 0 h 6"/>
                  </a:gdLst>
                  <a:ahLst/>
                  <a:cxnLst>
                    <a:cxn ang="0">
                      <a:pos x="T0" y="T1"/>
                    </a:cxn>
                    <a:cxn ang="0">
                      <a:pos x="T2" y="T3"/>
                    </a:cxn>
                    <a:cxn ang="0">
                      <a:pos x="T4" y="T5"/>
                    </a:cxn>
                    <a:cxn ang="0">
                      <a:pos x="T6" y="T7"/>
                    </a:cxn>
                    <a:cxn ang="0">
                      <a:pos x="T8" y="T9"/>
                    </a:cxn>
                  </a:cxnLst>
                  <a:rect l="0" t="0" r="r" b="b"/>
                  <a:pathLst>
                    <a:path w="17" h="6">
                      <a:moveTo>
                        <a:pt x="15" y="0"/>
                      </a:moveTo>
                      <a:cubicBezTo>
                        <a:pt x="11" y="1"/>
                        <a:pt x="7" y="2"/>
                        <a:pt x="3" y="2"/>
                      </a:cubicBezTo>
                      <a:cubicBezTo>
                        <a:pt x="1" y="2"/>
                        <a:pt x="0" y="5"/>
                        <a:pt x="3" y="5"/>
                      </a:cubicBezTo>
                      <a:cubicBezTo>
                        <a:pt x="7" y="6"/>
                        <a:pt x="11" y="5"/>
                        <a:pt x="15" y="4"/>
                      </a:cubicBezTo>
                      <a:cubicBezTo>
                        <a:pt x="17"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7" name="Freeform: Shape 11326"/>
                <p:cNvSpPr/>
                <p:nvPr/>
              </p:nvSpPr>
              <p:spPr bwMode="auto">
                <a:xfrm>
                  <a:off x="5973" y="3388"/>
                  <a:ext cx="27" cy="13"/>
                </a:xfrm>
                <a:custGeom>
                  <a:avLst/>
                  <a:gdLst>
                    <a:gd name="T0" fmla="*/ 14 w 18"/>
                    <a:gd name="T1" fmla="*/ 1 h 9"/>
                    <a:gd name="T2" fmla="*/ 9 w 18"/>
                    <a:gd name="T3" fmla="*/ 3 h 9"/>
                    <a:gd name="T4" fmla="*/ 6 w 18"/>
                    <a:gd name="T5" fmla="*/ 4 h 9"/>
                    <a:gd name="T6" fmla="*/ 4 w 18"/>
                    <a:gd name="T7" fmla="*/ 4 h 9"/>
                    <a:gd name="T8" fmla="*/ 3 w 18"/>
                    <a:gd name="T9" fmla="*/ 4 h 9"/>
                    <a:gd name="T10" fmla="*/ 1 w 18"/>
                    <a:gd name="T11" fmla="*/ 7 h 9"/>
                    <a:gd name="T12" fmla="*/ 7 w 18"/>
                    <a:gd name="T13" fmla="*/ 7 h 9"/>
                    <a:gd name="T14" fmla="*/ 16 w 18"/>
                    <a:gd name="T15" fmla="*/ 4 h 9"/>
                    <a:gd name="T16" fmla="*/ 14 w 18"/>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14" y="1"/>
                      </a:moveTo>
                      <a:cubicBezTo>
                        <a:pt x="13" y="1"/>
                        <a:pt x="11" y="2"/>
                        <a:pt x="9" y="3"/>
                      </a:cubicBezTo>
                      <a:cubicBezTo>
                        <a:pt x="8" y="3"/>
                        <a:pt x="7" y="3"/>
                        <a:pt x="6" y="4"/>
                      </a:cubicBezTo>
                      <a:cubicBezTo>
                        <a:pt x="5" y="4"/>
                        <a:pt x="4" y="4"/>
                        <a:pt x="4" y="4"/>
                      </a:cubicBezTo>
                      <a:cubicBezTo>
                        <a:pt x="4" y="4"/>
                        <a:pt x="3" y="4"/>
                        <a:pt x="3" y="4"/>
                      </a:cubicBezTo>
                      <a:cubicBezTo>
                        <a:pt x="2" y="3"/>
                        <a:pt x="0" y="5"/>
                        <a:pt x="1" y="7"/>
                      </a:cubicBezTo>
                      <a:cubicBezTo>
                        <a:pt x="2" y="9"/>
                        <a:pt x="6" y="7"/>
                        <a:pt x="7" y="7"/>
                      </a:cubicBezTo>
                      <a:cubicBezTo>
                        <a:pt x="10" y="6"/>
                        <a:pt x="13" y="5"/>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8" name="Freeform: Shape 11327"/>
                <p:cNvSpPr/>
                <p:nvPr/>
              </p:nvSpPr>
              <p:spPr bwMode="auto">
                <a:xfrm>
                  <a:off x="5988" y="3410"/>
                  <a:ext cx="25" cy="13"/>
                </a:xfrm>
                <a:custGeom>
                  <a:avLst/>
                  <a:gdLst>
                    <a:gd name="T0" fmla="*/ 12 w 17"/>
                    <a:gd name="T1" fmla="*/ 3 h 9"/>
                    <a:gd name="T2" fmla="*/ 11 w 17"/>
                    <a:gd name="T3" fmla="*/ 3 h 9"/>
                    <a:gd name="T4" fmla="*/ 8 w 17"/>
                    <a:gd name="T5" fmla="*/ 4 h 9"/>
                    <a:gd name="T6" fmla="*/ 3 w 17"/>
                    <a:gd name="T7" fmla="*/ 5 h 9"/>
                    <a:gd name="T8" fmla="*/ 3 w 17"/>
                    <a:gd name="T9" fmla="*/ 9 h 9"/>
                    <a:gd name="T10" fmla="*/ 15 w 17"/>
                    <a:gd name="T11" fmla="*/ 2 h 9"/>
                    <a:gd name="T12" fmla="*/ 12 w 17"/>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12" y="3"/>
                      </a:moveTo>
                      <a:cubicBezTo>
                        <a:pt x="12" y="3"/>
                        <a:pt x="11" y="3"/>
                        <a:pt x="11" y="3"/>
                      </a:cubicBezTo>
                      <a:cubicBezTo>
                        <a:pt x="10" y="4"/>
                        <a:pt x="9" y="4"/>
                        <a:pt x="8" y="4"/>
                      </a:cubicBezTo>
                      <a:cubicBezTo>
                        <a:pt x="6" y="4"/>
                        <a:pt x="5" y="5"/>
                        <a:pt x="3" y="5"/>
                      </a:cubicBezTo>
                      <a:cubicBezTo>
                        <a:pt x="0" y="5"/>
                        <a:pt x="1" y="9"/>
                        <a:pt x="3" y="9"/>
                      </a:cubicBezTo>
                      <a:cubicBezTo>
                        <a:pt x="7" y="8"/>
                        <a:pt x="17" y="8"/>
                        <a:pt x="15" y="2"/>
                      </a:cubicBezTo>
                      <a:cubicBezTo>
                        <a:pt x="15" y="0"/>
                        <a:pt x="11" y="1"/>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9" name="Freeform: Shape 11328"/>
                <p:cNvSpPr/>
                <p:nvPr/>
              </p:nvSpPr>
              <p:spPr bwMode="auto">
                <a:xfrm>
                  <a:off x="6001" y="3431"/>
                  <a:ext cx="21" cy="10"/>
                </a:xfrm>
                <a:custGeom>
                  <a:avLst/>
                  <a:gdLst>
                    <a:gd name="T0" fmla="*/ 11 w 14"/>
                    <a:gd name="T1" fmla="*/ 1 h 7"/>
                    <a:gd name="T2" fmla="*/ 3 w 14"/>
                    <a:gd name="T3" fmla="*/ 3 h 7"/>
                    <a:gd name="T4" fmla="*/ 3 w 14"/>
                    <a:gd name="T5" fmla="*/ 6 h 7"/>
                    <a:gd name="T6" fmla="*/ 12 w 14"/>
                    <a:gd name="T7" fmla="*/ 5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1" y="3"/>
                        <a:pt x="0" y="6"/>
                        <a:pt x="3" y="6"/>
                      </a:cubicBezTo>
                      <a:cubicBezTo>
                        <a:pt x="6" y="7"/>
                        <a:pt x="9" y="6"/>
                        <a:pt x="12" y="5"/>
                      </a:cubicBezTo>
                      <a:cubicBezTo>
                        <a:pt x="14"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0" name="Freeform: Shape 11329"/>
                <p:cNvSpPr/>
                <p:nvPr/>
              </p:nvSpPr>
              <p:spPr bwMode="auto">
                <a:xfrm>
                  <a:off x="6037" y="3413"/>
                  <a:ext cx="26" cy="15"/>
                </a:xfrm>
                <a:custGeom>
                  <a:avLst/>
                  <a:gdLst>
                    <a:gd name="T0" fmla="*/ 15 w 18"/>
                    <a:gd name="T1" fmla="*/ 1 h 10"/>
                    <a:gd name="T2" fmla="*/ 2 w 18"/>
                    <a:gd name="T3" fmla="*/ 6 h 10"/>
                    <a:gd name="T4" fmla="*/ 4 w 18"/>
                    <a:gd name="T5" fmla="*/ 9 h 10"/>
                    <a:gd name="T6" fmla="*/ 16 w 18"/>
                    <a:gd name="T7" fmla="*/ 5 h 10"/>
                    <a:gd name="T8" fmla="*/ 15 w 18"/>
                    <a:gd name="T9" fmla="*/ 1 h 10"/>
                  </a:gdLst>
                  <a:ahLst/>
                  <a:cxnLst>
                    <a:cxn ang="0">
                      <a:pos x="T0" y="T1"/>
                    </a:cxn>
                    <a:cxn ang="0">
                      <a:pos x="T2" y="T3"/>
                    </a:cxn>
                    <a:cxn ang="0">
                      <a:pos x="T4" y="T5"/>
                    </a:cxn>
                    <a:cxn ang="0">
                      <a:pos x="T6" y="T7"/>
                    </a:cxn>
                    <a:cxn ang="0">
                      <a:pos x="T8" y="T9"/>
                    </a:cxn>
                  </a:cxnLst>
                  <a:rect l="0" t="0" r="r" b="b"/>
                  <a:pathLst>
                    <a:path w="18" h="10">
                      <a:moveTo>
                        <a:pt x="15" y="1"/>
                      </a:moveTo>
                      <a:cubicBezTo>
                        <a:pt x="2" y="6"/>
                        <a:pt x="2" y="6"/>
                        <a:pt x="2" y="6"/>
                      </a:cubicBezTo>
                      <a:cubicBezTo>
                        <a:pt x="0" y="7"/>
                        <a:pt x="1" y="10"/>
                        <a:pt x="4" y="9"/>
                      </a:cubicBezTo>
                      <a:cubicBezTo>
                        <a:pt x="16" y="5"/>
                        <a:pt x="16" y="5"/>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1" name="Freeform: Shape 11330"/>
                <p:cNvSpPr/>
                <p:nvPr/>
              </p:nvSpPr>
              <p:spPr bwMode="auto">
                <a:xfrm>
                  <a:off x="6032" y="3393"/>
                  <a:ext cx="28" cy="19"/>
                </a:xfrm>
                <a:custGeom>
                  <a:avLst/>
                  <a:gdLst>
                    <a:gd name="T0" fmla="*/ 14 w 19"/>
                    <a:gd name="T1" fmla="*/ 2 h 13"/>
                    <a:gd name="T2" fmla="*/ 3 w 19"/>
                    <a:gd name="T3" fmla="*/ 9 h 13"/>
                    <a:gd name="T4" fmla="*/ 4 w 19"/>
                    <a:gd name="T5" fmla="*/ 12 h 13"/>
                    <a:gd name="T6" fmla="*/ 17 w 19"/>
                    <a:gd name="T7" fmla="*/ 4 h 13"/>
                    <a:gd name="T8" fmla="*/ 14 w 19"/>
                    <a:gd name="T9" fmla="*/ 2 h 13"/>
                  </a:gdLst>
                  <a:ahLst/>
                  <a:cxnLst>
                    <a:cxn ang="0">
                      <a:pos x="T0" y="T1"/>
                    </a:cxn>
                    <a:cxn ang="0">
                      <a:pos x="T2" y="T3"/>
                    </a:cxn>
                    <a:cxn ang="0">
                      <a:pos x="T4" y="T5"/>
                    </a:cxn>
                    <a:cxn ang="0">
                      <a:pos x="T6" y="T7"/>
                    </a:cxn>
                    <a:cxn ang="0">
                      <a:pos x="T8" y="T9"/>
                    </a:cxn>
                  </a:cxnLst>
                  <a:rect l="0" t="0" r="r" b="b"/>
                  <a:pathLst>
                    <a:path w="19" h="13">
                      <a:moveTo>
                        <a:pt x="14" y="2"/>
                      </a:moveTo>
                      <a:cubicBezTo>
                        <a:pt x="11" y="5"/>
                        <a:pt x="7" y="7"/>
                        <a:pt x="3" y="9"/>
                      </a:cubicBezTo>
                      <a:cubicBezTo>
                        <a:pt x="0" y="10"/>
                        <a:pt x="2" y="13"/>
                        <a:pt x="4" y="12"/>
                      </a:cubicBezTo>
                      <a:cubicBezTo>
                        <a:pt x="9" y="10"/>
                        <a:pt x="14" y="8"/>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2" name="Freeform: Shape 11331"/>
                <p:cNvSpPr/>
                <p:nvPr/>
              </p:nvSpPr>
              <p:spPr bwMode="auto">
                <a:xfrm>
                  <a:off x="6057" y="3359"/>
                  <a:ext cx="23" cy="17"/>
                </a:xfrm>
                <a:custGeom>
                  <a:avLst/>
                  <a:gdLst>
                    <a:gd name="T0" fmla="*/ 11 w 15"/>
                    <a:gd name="T1" fmla="*/ 1 h 12"/>
                    <a:gd name="T2" fmla="*/ 2 w 15"/>
                    <a:gd name="T3" fmla="*/ 8 h 12"/>
                    <a:gd name="T4" fmla="*/ 5 w 15"/>
                    <a:gd name="T5" fmla="*/ 10 h 12"/>
                    <a:gd name="T6" fmla="*/ 12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2"/>
                        <a:pt x="4" y="5"/>
                        <a:pt x="2" y="8"/>
                      </a:cubicBezTo>
                      <a:cubicBezTo>
                        <a:pt x="0" y="9"/>
                        <a:pt x="3" y="12"/>
                        <a:pt x="5" y="10"/>
                      </a:cubicBezTo>
                      <a:cubicBezTo>
                        <a:pt x="7" y="8"/>
                        <a:pt x="9" y="6"/>
                        <a:pt x="12"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3" name="Freeform: Shape 11332"/>
                <p:cNvSpPr/>
                <p:nvPr/>
              </p:nvSpPr>
              <p:spPr bwMode="auto">
                <a:xfrm>
                  <a:off x="6077" y="3382"/>
                  <a:ext cx="23" cy="18"/>
                </a:xfrm>
                <a:custGeom>
                  <a:avLst/>
                  <a:gdLst>
                    <a:gd name="T0" fmla="*/ 12 w 16"/>
                    <a:gd name="T1" fmla="*/ 2 h 12"/>
                    <a:gd name="T2" fmla="*/ 2 w 16"/>
                    <a:gd name="T3" fmla="*/ 8 h 12"/>
                    <a:gd name="T4" fmla="*/ 3 w 16"/>
                    <a:gd name="T5" fmla="*/ 11 h 12"/>
                    <a:gd name="T6" fmla="*/ 16 w 16"/>
                    <a:gd name="T7" fmla="*/ 3 h 12"/>
                    <a:gd name="T8" fmla="*/ 12 w 16"/>
                    <a:gd name="T9" fmla="*/ 2 h 12"/>
                  </a:gdLst>
                  <a:ahLst/>
                  <a:cxnLst>
                    <a:cxn ang="0">
                      <a:pos x="T0" y="T1"/>
                    </a:cxn>
                    <a:cxn ang="0">
                      <a:pos x="T2" y="T3"/>
                    </a:cxn>
                    <a:cxn ang="0">
                      <a:pos x="T4" y="T5"/>
                    </a:cxn>
                    <a:cxn ang="0">
                      <a:pos x="T6" y="T7"/>
                    </a:cxn>
                    <a:cxn ang="0">
                      <a:pos x="T8" y="T9"/>
                    </a:cxn>
                  </a:cxnLst>
                  <a:rect l="0" t="0" r="r" b="b"/>
                  <a:pathLst>
                    <a:path w="16" h="12">
                      <a:moveTo>
                        <a:pt x="12" y="2"/>
                      </a:moveTo>
                      <a:cubicBezTo>
                        <a:pt x="11" y="6"/>
                        <a:pt x="6" y="7"/>
                        <a:pt x="2" y="8"/>
                      </a:cubicBezTo>
                      <a:cubicBezTo>
                        <a:pt x="0" y="8"/>
                        <a:pt x="0" y="12"/>
                        <a:pt x="3" y="11"/>
                      </a:cubicBezTo>
                      <a:cubicBezTo>
                        <a:pt x="8" y="11"/>
                        <a:pt x="15" y="8"/>
                        <a:pt x="16" y="3"/>
                      </a:cubicBezTo>
                      <a:cubicBezTo>
                        <a:pt x="16" y="0"/>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4" name="Freeform: Shape 11333"/>
                <p:cNvSpPr/>
                <p:nvPr/>
              </p:nvSpPr>
              <p:spPr bwMode="auto">
                <a:xfrm>
                  <a:off x="6088" y="3395"/>
                  <a:ext cx="23" cy="20"/>
                </a:xfrm>
                <a:custGeom>
                  <a:avLst/>
                  <a:gdLst>
                    <a:gd name="T0" fmla="*/ 11 w 15"/>
                    <a:gd name="T1" fmla="*/ 2 h 13"/>
                    <a:gd name="T2" fmla="*/ 2 w 15"/>
                    <a:gd name="T3" fmla="*/ 8 h 13"/>
                    <a:gd name="T4" fmla="*/ 3 w 15"/>
                    <a:gd name="T5" fmla="*/ 12 h 13"/>
                    <a:gd name="T6" fmla="*/ 14 w 15"/>
                    <a:gd name="T7" fmla="*/ 5 h 13"/>
                    <a:gd name="T8" fmla="*/ 11 w 15"/>
                    <a:gd name="T9" fmla="*/ 2 h 13"/>
                  </a:gdLst>
                  <a:ahLst/>
                  <a:cxnLst>
                    <a:cxn ang="0">
                      <a:pos x="T0" y="T1"/>
                    </a:cxn>
                    <a:cxn ang="0">
                      <a:pos x="T2" y="T3"/>
                    </a:cxn>
                    <a:cxn ang="0">
                      <a:pos x="T4" y="T5"/>
                    </a:cxn>
                    <a:cxn ang="0">
                      <a:pos x="T6" y="T7"/>
                    </a:cxn>
                    <a:cxn ang="0">
                      <a:pos x="T8" y="T9"/>
                    </a:cxn>
                  </a:cxnLst>
                  <a:rect l="0" t="0" r="r" b="b"/>
                  <a:pathLst>
                    <a:path w="15" h="13">
                      <a:moveTo>
                        <a:pt x="11" y="2"/>
                      </a:moveTo>
                      <a:cubicBezTo>
                        <a:pt x="8" y="4"/>
                        <a:pt x="6" y="7"/>
                        <a:pt x="2" y="8"/>
                      </a:cubicBezTo>
                      <a:cubicBezTo>
                        <a:pt x="0" y="9"/>
                        <a:pt x="1" y="13"/>
                        <a:pt x="3" y="12"/>
                      </a:cubicBezTo>
                      <a:cubicBezTo>
                        <a:pt x="7" y="10"/>
                        <a:pt x="10" y="7"/>
                        <a:pt x="14"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5" name="Freeform: Shape 11334"/>
                <p:cNvSpPr/>
                <p:nvPr/>
              </p:nvSpPr>
              <p:spPr bwMode="auto">
                <a:xfrm>
                  <a:off x="6119" y="3362"/>
                  <a:ext cx="30" cy="20"/>
                </a:xfrm>
                <a:custGeom>
                  <a:avLst/>
                  <a:gdLst>
                    <a:gd name="T0" fmla="*/ 16 w 20"/>
                    <a:gd name="T1" fmla="*/ 2 h 14"/>
                    <a:gd name="T2" fmla="*/ 12 w 20"/>
                    <a:gd name="T3" fmla="*/ 6 h 14"/>
                    <a:gd name="T4" fmla="*/ 3 w 20"/>
                    <a:gd name="T5" fmla="*/ 9 h 14"/>
                    <a:gd name="T6" fmla="*/ 3 w 20"/>
                    <a:gd name="T7" fmla="*/ 13 h 14"/>
                    <a:gd name="T8" fmla="*/ 20 w 20"/>
                    <a:gd name="T9" fmla="*/ 3 h 14"/>
                    <a:gd name="T10" fmla="*/ 16 w 20"/>
                    <a:gd name="T11" fmla="*/ 2 h 14"/>
                  </a:gdLst>
                  <a:ahLst/>
                  <a:cxnLst>
                    <a:cxn ang="0">
                      <a:pos x="T0" y="T1"/>
                    </a:cxn>
                    <a:cxn ang="0">
                      <a:pos x="T2" y="T3"/>
                    </a:cxn>
                    <a:cxn ang="0">
                      <a:pos x="T4" y="T5"/>
                    </a:cxn>
                    <a:cxn ang="0">
                      <a:pos x="T6" y="T7"/>
                    </a:cxn>
                    <a:cxn ang="0">
                      <a:pos x="T8" y="T9"/>
                    </a:cxn>
                    <a:cxn ang="0">
                      <a:pos x="T10" y="T11"/>
                    </a:cxn>
                  </a:cxnLst>
                  <a:rect l="0" t="0" r="r" b="b"/>
                  <a:pathLst>
                    <a:path w="20" h="14">
                      <a:moveTo>
                        <a:pt x="16" y="2"/>
                      </a:moveTo>
                      <a:cubicBezTo>
                        <a:pt x="16" y="4"/>
                        <a:pt x="13" y="5"/>
                        <a:pt x="12" y="6"/>
                      </a:cubicBezTo>
                      <a:cubicBezTo>
                        <a:pt x="9" y="8"/>
                        <a:pt x="6" y="9"/>
                        <a:pt x="3" y="9"/>
                      </a:cubicBezTo>
                      <a:cubicBezTo>
                        <a:pt x="0" y="10"/>
                        <a:pt x="1" y="14"/>
                        <a:pt x="3" y="13"/>
                      </a:cubicBezTo>
                      <a:cubicBezTo>
                        <a:pt x="8" y="12"/>
                        <a:pt x="18" y="9"/>
                        <a:pt x="20" y="3"/>
                      </a:cubicBezTo>
                      <a:cubicBezTo>
                        <a:pt x="20" y="1"/>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6" name="Freeform: Shape 11335"/>
                <p:cNvSpPr/>
                <p:nvPr/>
              </p:nvSpPr>
              <p:spPr bwMode="auto">
                <a:xfrm>
                  <a:off x="6112" y="3337"/>
                  <a:ext cx="27" cy="26"/>
                </a:xfrm>
                <a:custGeom>
                  <a:avLst/>
                  <a:gdLst>
                    <a:gd name="T0" fmla="*/ 14 w 18"/>
                    <a:gd name="T1" fmla="*/ 1 h 18"/>
                    <a:gd name="T2" fmla="*/ 2 w 18"/>
                    <a:gd name="T3" fmla="*/ 13 h 18"/>
                    <a:gd name="T4" fmla="*/ 4 w 18"/>
                    <a:gd name="T5" fmla="*/ 16 h 18"/>
                    <a:gd name="T6" fmla="*/ 17 w 18"/>
                    <a:gd name="T7" fmla="*/ 4 h 18"/>
                    <a:gd name="T8" fmla="*/ 14 w 18"/>
                    <a:gd name="T9" fmla="*/ 1 h 18"/>
                  </a:gdLst>
                  <a:ahLst/>
                  <a:cxnLst>
                    <a:cxn ang="0">
                      <a:pos x="T0" y="T1"/>
                    </a:cxn>
                    <a:cxn ang="0">
                      <a:pos x="T2" y="T3"/>
                    </a:cxn>
                    <a:cxn ang="0">
                      <a:pos x="T4" y="T5"/>
                    </a:cxn>
                    <a:cxn ang="0">
                      <a:pos x="T6" y="T7"/>
                    </a:cxn>
                    <a:cxn ang="0">
                      <a:pos x="T8" y="T9"/>
                    </a:cxn>
                  </a:cxnLst>
                  <a:rect l="0" t="0" r="r" b="b"/>
                  <a:pathLst>
                    <a:path w="18" h="18">
                      <a:moveTo>
                        <a:pt x="14" y="1"/>
                      </a:moveTo>
                      <a:cubicBezTo>
                        <a:pt x="10" y="6"/>
                        <a:pt x="6" y="10"/>
                        <a:pt x="2" y="13"/>
                      </a:cubicBezTo>
                      <a:cubicBezTo>
                        <a:pt x="0" y="15"/>
                        <a:pt x="2" y="18"/>
                        <a:pt x="4" y="16"/>
                      </a:cubicBezTo>
                      <a:cubicBezTo>
                        <a:pt x="9" y="13"/>
                        <a:pt x="13" y="9"/>
                        <a:pt x="17" y="4"/>
                      </a:cubicBezTo>
                      <a:cubicBezTo>
                        <a:pt x="18" y="2"/>
                        <a:pt x="15"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7" name="Freeform: Shape 11336"/>
                <p:cNvSpPr/>
                <p:nvPr/>
              </p:nvSpPr>
              <p:spPr bwMode="auto">
                <a:xfrm>
                  <a:off x="6127" y="3382"/>
                  <a:ext cx="26" cy="15"/>
                </a:xfrm>
                <a:custGeom>
                  <a:avLst/>
                  <a:gdLst>
                    <a:gd name="T0" fmla="*/ 14 w 18"/>
                    <a:gd name="T1" fmla="*/ 2 h 10"/>
                    <a:gd name="T2" fmla="*/ 3 w 18"/>
                    <a:gd name="T3" fmla="*/ 6 h 10"/>
                    <a:gd name="T4" fmla="*/ 3 w 18"/>
                    <a:gd name="T5" fmla="*/ 9 h 10"/>
                    <a:gd name="T6" fmla="*/ 17 w 18"/>
                    <a:gd name="T7" fmla="*/ 4 h 10"/>
                    <a:gd name="T8" fmla="*/ 14 w 18"/>
                    <a:gd name="T9" fmla="*/ 2 h 10"/>
                  </a:gdLst>
                  <a:ahLst/>
                  <a:cxnLst>
                    <a:cxn ang="0">
                      <a:pos x="T0" y="T1"/>
                    </a:cxn>
                    <a:cxn ang="0">
                      <a:pos x="T2" y="T3"/>
                    </a:cxn>
                    <a:cxn ang="0">
                      <a:pos x="T4" y="T5"/>
                    </a:cxn>
                    <a:cxn ang="0">
                      <a:pos x="T6" y="T7"/>
                    </a:cxn>
                    <a:cxn ang="0">
                      <a:pos x="T8" y="T9"/>
                    </a:cxn>
                  </a:cxnLst>
                  <a:rect l="0" t="0" r="r" b="b"/>
                  <a:pathLst>
                    <a:path w="18" h="10">
                      <a:moveTo>
                        <a:pt x="14" y="2"/>
                      </a:moveTo>
                      <a:cubicBezTo>
                        <a:pt x="11" y="5"/>
                        <a:pt x="7" y="6"/>
                        <a:pt x="3" y="6"/>
                      </a:cubicBezTo>
                      <a:cubicBezTo>
                        <a:pt x="0" y="6"/>
                        <a:pt x="1" y="10"/>
                        <a:pt x="3" y="9"/>
                      </a:cubicBezTo>
                      <a:cubicBezTo>
                        <a:pt x="8" y="9"/>
                        <a:pt x="13" y="8"/>
                        <a:pt x="17" y="4"/>
                      </a:cubicBezTo>
                      <a:cubicBezTo>
                        <a:pt x="18" y="3"/>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8" name="Freeform: Shape 11337"/>
                <p:cNvSpPr/>
                <p:nvPr/>
              </p:nvSpPr>
              <p:spPr bwMode="auto">
                <a:xfrm>
                  <a:off x="6090" y="3312"/>
                  <a:ext cx="23" cy="22"/>
                </a:xfrm>
                <a:custGeom>
                  <a:avLst/>
                  <a:gdLst>
                    <a:gd name="T0" fmla="*/ 13 w 16"/>
                    <a:gd name="T1" fmla="*/ 1 h 15"/>
                    <a:gd name="T2" fmla="*/ 1 w 16"/>
                    <a:gd name="T3" fmla="*/ 10 h 15"/>
                    <a:gd name="T4" fmla="*/ 4 w 16"/>
                    <a:gd name="T5" fmla="*/ 13 h 15"/>
                    <a:gd name="T6" fmla="*/ 14 w 16"/>
                    <a:gd name="T7" fmla="*/ 5 h 15"/>
                    <a:gd name="T8" fmla="*/ 13 w 16"/>
                    <a:gd name="T9" fmla="*/ 1 h 15"/>
                  </a:gdLst>
                  <a:ahLst/>
                  <a:cxnLst>
                    <a:cxn ang="0">
                      <a:pos x="T0" y="T1"/>
                    </a:cxn>
                    <a:cxn ang="0">
                      <a:pos x="T2" y="T3"/>
                    </a:cxn>
                    <a:cxn ang="0">
                      <a:pos x="T4" y="T5"/>
                    </a:cxn>
                    <a:cxn ang="0">
                      <a:pos x="T6" y="T7"/>
                    </a:cxn>
                    <a:cxn ang="0">
                      <a:pos x="T8" y="T9"/>
                    </a:cxn>
                  </a:cxnLst>
                  <a:rect l="0" t="0" r="r" b="b"/>
                  <a:pathLst>
                    <a:path w="16" h="15">
                      <a:moveTo>
                        <a:pt x="13" y="1"/>
                      </a:moveTo>
                      <a:cubicBezTo>
                        <a:pt x="8" y="3"/>
                        <a:pt x="5" y="7"/>
                        <a:pt x="1" y="10"/>
                      </a:cubicBezTo>
                      <a:cubicBezTo>
                        <a:pt x="0" y="11"/>
                        <a:pt x="2" y="15"/>
                        <a:pt x="4" y="13"/>
                      </a:cubicBezTo>
                      <a:cubicBezTo>
                        <a:pt x="7" y="10"/>
                        <a:pt x="10" y="6"/>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9" name="Freeform: Shape 11338"/>
                <p:cNvSpPr/>
                <p:nvPr/>
              </p:nvSpPr>
              <p:spPr bwMode="auto">
                <a:xfrm>
                  <a:off x="6091" y="3282"/>
                  <a:ext cx="30" cy="13"/>
                </a:xfrm>
                <a:custGeom>
                  <a:avLst/>
                  <a:gdLst>
                    <a:gd name="T0" fmla="*/ 16 w 20"/>
                    <a:gd name="T1" fmla="*/ 1 h 9"/>
                    <a:gd name="T2" fmla="*/ 2 w 20"/>
                    <a:gd name="T3" fmla="*/ 5 h 9"/>
                    <a:gd name="T4" fmla="*/ 4 w 20"/>
                    <a:gd name="T5" fmla="*/ 8 h 9"/>
                    <a:gd name="T6" fmla="*/ 18 w 20"/>
                    <a:gd name="T7" fmla="*/ 5 h 9"/>
                    <a:gd name="T8" fmla="*/ 16 w 20"/>
                    <a:gd name="T9" fmla="*/ 1 h 9"/>
                  </a:gdLst>
                  <a:ahLst/>
                  <a:cxnLst>
                    <a:cxn ang="0">
                      <a:pos x="T0" y="T1"/>
                    </a:cxn>
                    <a:cxn ang="0">
                      <a:pos x="T2" y="T3"/>
                    </a:cxn>
                    <a:cxn ang="0">
                      <a:pos x="T4" y="T5"/>
                    </a:cxn>
                    <a:cxn ang="0">
                      <a:pos x="T6" y="T7"/>
                    </a:cxn>
                    <a:cxn ang="0">
                      <a:pos x="T8" y="T9"/>
                    </a:cxn>
                  </a:cxnLst>
                  <a:rect l="0" t="0" r="r" b="b"/>
                  <a:pathLst>
                    <a:path w="20" h="9">
                      <a:moveTo>
                        <a:pt x="16" y="1"/>
                      </a:moveTo>
                      <a:cubicBezTo>
                        <a:pt x="12" y="3"/>
                        <a:pt x="7" y="3"/>
                        <a:pt x="2" y="5"/>
                      </a:cubicBezTo>
                      <a:cubicBezTo>
                        <a:pt x="0" y="6"/>
                        <a:pt x="1" y="9"/>
                        <a:pt x="4" y="8"/>
                      </a:cubicBezTo>
                      <a:cubicBezTo>
                        <a:pt x="8" y="7"/>
                        <a:pt x="13" y="6"/>
                        <a:pt x="18" y="5"/>
                      </a:cubicBezTo>
                      <a:cubicBezTo>
                        <a:pt x="20"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0" name="Freeform: Shape 11339"/>
                <p:cNvSpPr/>
                <p:nvPr/>
              </p:nvSpPr>
              <p:spPr bwMode="auto">
                <a:xfrm>
                  <a:off x="6085" y="3267"/>
                  <a:ext cx="28" cy="12"/>
                </a:xfrm>
                <a:custGeom>
                  <a:avLst/>
                  <a:gdLst>
                    <a:gd name="T0" fmla="*/ 15 w 19"/>
                    <a:gd name="T1" fmla="*/ 1 h 8"/>
                    <a:gd name="T2" fmla="*/ 3 w 19"/>
                    <a:gd name="T3" fmla="*/ 4 h 8"/>
                    <a:gd name="T4" fmla="*/ 3 w 19"/>
                    <a:gd name="T5" fmla="*/ 8 h 8"/>
                    <a:gd name="T6" fmla="*/ 16 w 19"/>
                    <a:gd name="T7" fmla="*/ 4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2"/>
                        <a:pt x="7" y="4"/>
                        <a:pt x="3" y="4"/>
                      </a:cubicBezTo>
                      <a:cubicBezTo>
                        <a:pt x="0" y="4"/>
                        <a:pt x="1" y="8"/>
                        <a:pt x="3" y="8"/>
                      </a:cubicBezTo>
                      <a:cubicBezTo>
                        <a:pt x="8" y="7"/>
                        <a:pt x="12" y="6"/>
                        <a:pt x="16"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1" name="Freeform: Shape 11340"/>
                <p:cNvSpPr/>
                <p:nvPr/>
              </p:nvSpPr>
              <p:spPr bwMode="auto">
                <a:xfrm>
                  <a:off x="6137" y="3254"/>
                  <a:ext cx="25" cy="13"/>
                </a:xfrm>
                <a:custGeom>
                  <a:avLst/>
                  <a:gdLst>
                    <a:gd name="T0" fmla="*/ 13 w 17"/>
                    <a:gd name="T1" fmla="*/ 1 h 9"/>
                    <a:gd name="T2" fmla="*/ 2 w 17"/>
                    <a:gd name="T3" fmla="*/ 5 h 9"/>
                    <a:gd name="T4" fmla="*/ 4 w 17"/>
                    <a:gd name="T5" fmla="*/ 8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2" y="5"/>
                        <a:pt x="2" y="5"/>
                        <a:pt x="2" y="5"/>
                      </a:cubicBezTo>
                      <a:cubicBezTo>
                        <a:pt x="0" y="5"/>
                        <a:pt x="2" y="9"/>
                        <a:pt x="4" y="8"/>
                      </a:cubicBezTo>
                      <a:cubicBezTo>
                        <a:pt x="15" y="4"/>
                        <a:pt x="15" y="4"/>
                        <a:pt x="15" y="4"/>
                      </a:cubicBezTo>
                      <a:cubicBezTo>
                        <a:pt x="17" y="3"/>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2" name="Freeform: Shape 11341"/>
                <p:cNvSpPr/>
                <p:nvPr/>
              </p:nvSpPr>
              <p:spPr bwMode="auto">
                <a:xfrm>
                  <a:off x="6159" y="3225"/>
                  <a:ext cx="25" cy="16"/>
                </a:xfrm>
                <a:custGeom>
                  <a:avLst/>
                  <a:gdLst>
                    <a:gd name="T0" fmla="*/ 14 w 17"/>
                    <a:gd name="T1" fmla="*/ 1 h 11"/>
                    <a:gd name="T2" fmla="*/ 2 w 17"/>
                    <a:gd name="T3" fmla="*/ 7 h 11"/>
                    <a:gd name="T4" fmla="*/ 4 w 17"/>
                    <a:gd name="T5" fmla="*/ 10 h 11"/>
                    <a:gd name="T6" fmla="*/ 15 w 17"/>
                    <a:gd name="T7" fmla="*/ 4 h 11"/>
                    <a:gd name="T8" fmla="*/ 14 w 17"/>
                    <a:gd name="T9" fmla="*/ 1 h 11"/>
                  </a:gdLst>
                  <a:ahLst/>
                  <a:cxnLst>
                    <a:cxn ang="0">
                      <a:pos x="T0" y="T1"/>
                    </a:cxn>
                    <a:cxn ang="0">
                      <a:pos x="T2" y="T3"/>
                    </a:cxn>
                    <a:cxn ang="0">
                      <a:pos x="T4" y="T5"/>
                    </a:cxn>
                    <a:cxn ang="0">
                      <a:pos x="T6" y="T7"/>
                    </a:cxn>
                    <a:cxn ang="0">
                      <a:pos x="T8" y="T9"/>
                    </a:cxn>
                  </a:cxnLst>
                  <a:rect l="0" t="0" r="r" b="b"/>
                  <a:pathLst>
                    <a:path w="17" h="11">
                      <a:moveTo>
                        <a:pt x="14" y="1"/>
                      </a:moveTo>
                      <a:cubicBezTo>
                        <a:pt x="10" y="3"/>
                        <a:pt x="6" y="5"/>
                        <a:pt x="2" y="7"/>
                      </a:cubicBezTo>
                      <a:cubicBezTo>
                        <a:pt x="0" y="8"/>
                        <a:pt x="1" y="11"/>
                        <a:pt x="4" y="10"/>
                      </a:cubicBezTo>
                      <a:cubicBezTo>
                        <a:pt x="8" y="9"/>
                        <a:pt x="11" y="6"/>
                        <a:pt x="15"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3" name="Freeform: Shape 11342"/>
                <p:cNvSpPr/>
                <p:nvPr/>
              </p:nvSpPr>
              <p:spPr bwMode="auto">
                <a:xfrm>
                  <a:off x="6193" y="3214"/>
                  <a:ext cx="21" cy="12"/>
                </a:xfrm>
                <a:custGeom>
                  <a:avLst/>
                  <a:gdLst>
                    <a:gd name="T0" fmla="*/ 9 w 14"/>
                    <a:gd name="T1" fmla="*/ 2 h 8"/>
                    <a:gd name="T2" fmla="*/ 3 w 14"/>
                    <a:gd name="T3" fmla="*/ 4 h 8"/>
                    <a:gd name="T4" fmla="*/ 2 w 14"/>
                    <a:gd name="T5" fmla="*/ 8 h 8"/>
                    <a:gd name="T6" fmla="*/ 12 w 14"/>
                    <a:gd name="T7" fmla="*/ 4 h 8"/>
                    <a:gd name="T8" fmla="*/ 9 w 14"/>
                    <a:gd name="T9" fmla="*/ 2 h 8"/>
                  </a:gdLst>
                  <a:ahLst/>
                  <a:cxnLst>
                    <a:cxn ang="0">
                      <a:pos x="T0" y="T1"/>
                    </a:cxn>
                    <a:cxn ang="0">
                      <a:pos x="T2" y="T3"/>
                    </a:cxn>
                    <a:cxn ang="0">
                      <a:pos x="T4" y="T5"/>
                    </a:cxn>
                    <a:cxn ang="0">
                      <a:pos x="T6" y="T7"/>
                    </a:cxn>
                    <a:cxn ang="0">
                      <a:pos x="T8" y="T9"/>
                    </a:cxn>
                  </a:cxnLst>
                  <a:rect l="0" t="0" r="r" b="b"/>
                  <a:pathLst>
                    <a:path w="14" h="8">
                      <a:moveTo>
                        <a:pt x="9" y="2"/>
                      </a:moveTo>
                      <a:cubicBezTo>
                        <a:pt x="7" y="3"/>
                        <a:pt x="5" y="4"/>
                        <a:pt x="3" y="4"/>
                      </a:cubicBezTo>
                      <a:cubicBezTo>
                        <a:pt x="0" y="4"/>
                        <a:pt x="0" y="7"/>
                        <a:pt x="2" y="8"/>
                      </a:cubicBezTo>
                      <a:cubicBezTo>
                        <a:pt x="6" y="8"/>
                        <a:pt x="9" y="7"/>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4" name="Freeform: Shape 11343"/>
                <p:cNvSpPr/>
                <p:nvPr/>
              </p:nvSpPr>
              <p:spPr bwMode="auto">
                <a:xfrm>
                  <a:off x="6209" y="3183"/>
                  <a:ext cx="27" cy="20"/>
                </a:xfrm>
                <a:custGeom>
                  <a:avLst/>
                  <a:gdLst>
                    <a:gd name="T0" fmla="*/ 13 w 18"/>
                    <a:gd name="T1" fmla="*/ 2 h 13"/>
                    <a:gd name="T2" fmla="*/ 2 w 18"/>
                    <a:gd name="T3" fmla="*/ 9 h 13"/>
                    <a:gd name="T4" fmla="*/ 2 w 18"/>
                    <a:gd name="T5" fmla="*/ 12 h 13"/>
                    <a:gd name="T6" fmla="*/ 16 w 18"/>
                    <a:gd name="T7" fmla="*/ 4 h 13"/>
                    <a:gd name="T8" fmla="*/ 13 w 18"/>
                    <a:gd name="T9" fmla="*/ 2 h 13"/>
                  </a:gdLst>
                  <a:ahLst/>
                  <a:cxnLst>
                    <a:cxn ang="0">
                      <a:pos x="T0" y="T1"/>
                    </a:cxn>
                    <a:cxn ang="0">
                      <a:pos x="T2" y="T3"/>
                    </a:cxn>
                    <a:cxn ang="0">
                      <a:pos x="T4" y="T5"/>
                    </a:cxn>
                    <a:cxn ang="0">
                      <a:pos x="T6" y="T7"/>
                    </a:cxn>
                    <a:cxn ang="0">
                      <a:pos x="T8" y="T9"/>
                    </a:cxn>
                  </a:cxnLst>
                  <a:rect l="0" t="0" r="r" b="b"/>
                  <a:pathLst>
                    <a:path w="18" h="13">
                      <a:moveTo>
                        <a:pt x="13" y="2"/>
                      </a:moveTo>
                      <a:cubicBezTo>
                        <a:pt x="10" y="5"/>
                        <a:pt x="7" y="8"/>
                        <a:pt x="2" y="9"/>
                      </a:cubicBezTo>
                      <a:cubicBezTo>
                        <a:pt x="0" y="9"/>
                        <a:pt x="0" y="13"/>
                        <a:pt x="2" y="12"/>
                      </a:cubicBezTo>
                      <a:cubicBezTo>
                        <a:pt x="8" y="12"/>
                        <a:pt x="13" y="8"/>
                        <a:pt x="16" y="4"/>
                      </a:cubicBezTo>
                      <a:cubicBezTo>
                        <a:pt x="18"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5" name="Freeform: Shape 11344"/>
                <p:cNvSpPr/>
                <p:nvPr/>
              </p:nvSpPr>
              <p:spPr bwMode="auto">
                <a:xfrm>
                  <a:off x="6243" y="3179"/>
                  <a:ext cx="22" cy="15"/>
                </a:xfrm>
                <a:custGeom>
                  <a:avLst/>
                  <a:gdLst>
                    <a:gd name="T0" fmla="*/ 10 w 15"/>
                    <a:gd name="T1" fmla="*/ 2 h 10"/>
                    <a:gd name="T2" fmla="*/ 3 w 15"/>
                    <a:gd name="T3" fmla="*/ 6 h 10"/>
                    <a:gd name="T4" fmla="*/ 3 w 15"/>
                    <a:gd name="T5" fmla="*/ 10 h 10"/>
                    <a:gd name="T6" fmla="*/ 14 w 15"/>
                    <a:gd name="T7" fmla="*/ 4 h 10"/>
                    <a:gd name="T8" fmla="*/ 10 w 15"/>
                    <a:gd name="T9" fmla="*/ 2 h 10"/>
                  </a:gdLst>
                  <a:ahLst/>
                  <a:cxnLst>
                    <a:cxn ang="0">
                      <a:pos x="T0" y="T1"/>
                    </a:cxn>
                    <a:cxn ang="0">
                      <a:pos x="T2" y="T3"/>
                    </a:cxn>
                    <a:cxn ang="0">
                      <a:pos x="T4" y="T5"/>
                    </a:cxn>
                    <a:cxn ang="0">
                      <a:pos x="T6" y="T7"/>
                    </a:cxn>
                    <a:cxn ang="0">
                      <a:pos x="T8" y="T9"/>
                    </a:cxn>
                  </a:cxnLst>
                  <a:rect l="0" t="0" r="r" b="b"/>
                  <a:pathLst>
                    <a:path w="15" h="10">
                      <a:moveTo>
                        <a:pt x="10" y="2"/>
                      </a:moveTo>
                      <a:cubicBezTo>
                        <a:pt x="9" y="5"/>
                        <a:pt x="6" y="6"/>
                        <a:pt x="3" y="6"/>
                      </a:cubicBezTo>
                      <a:cubicBezTo>
                        <a:pt x="0" y="6"/>
                        <a:pt x="1" y="10"/>
                        <a:pt x="3" y="10"/>
                      </a:cubicBezTo>
                      <a:cubicBezTo>
                        <a:pt x="8" y="9"/>
                        <a:pt x="12" y="8"/>
                        <a:pt x="14" y="4"/>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6" name="Freeform: Shape 11345"/>
                <p:cNvSpPr/>
                <p:nvPr/>
              </p:nvSpPr>
              <p:spPr bwMode="auto">
                <a:xfrm>
                  <a:off x="6246" y="3158"/>
                  <a:ext cx="19" cy="18"/>
                </a:xfrm>
                <a:custGeom>
                  <a:avLst/>
                  <a:gdLst>
                    <a:gd name="T0" fmla="*/ 9 w 13"/>
                    <a:gd name="T1" fmla="*/ 2 h 12"/>
                    <a:gd name="T2" fmla="*/ 2 w 13"/>
                    <a:gd name="T3" fmla="*/ 7 h 12"/>
                    <a:gd name="T4" fmla="*/ 3 w 13"/>
                    <a:gd name="T5" fmla="*/ 11 h 12"/>
                    <a:gd name="T6" fmla="*/ 13 w 13"/>
                    <a:gd name="T7" fmla="*/ 3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9" y="5"/>
                        <a:pt x="4" y="6"/>
                        <a:pt x="2" y="7"/>
                      </a:cubicBezTo>
                      <a:cubicBezTo>
                        <a:pt x="0" y="8"/>
                        <a:pt x="1" y="12"/>
                        <a:pt x="3" y="11"/>
                      </a:cubicBezTo>
                      <a:cubicBezTo>
                        <a:pt x="7" y="9"/>
                        <a:pt x="12" y="8"/>
                        <a:pt x="13" y="3"/>
                      </a:cubicBezTo>
                      <a:cubicBezTo>
                        <a:pt x="13" y="1"/>
                        <a:pt x="9"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7" name="Freeform: Shape 11346"/>
                <p:cNvSpPr/>
                <p:nvPr/>
              </p:nvSpPr>
              <p:spPr bwMode="auto">
                <a:xfrm>
                  <a:off x="6274" y="3175"/>
                  <a:ext cx="25" cy="25"/>
                </a:xfrm>
                <a:custGeom>
                  <a:avLst/>
                  <a:gdLst>
                    <a:gd name="T0" fmla="*/ 13 w 17"/>
                    <a:gd name="T1" fmla="*/ 2 h 17"/>
                    <a:gd name="T2" fmla="*/ 2 w 17"/>
                    <a:gd name="T3" fmla="*/ 12 h 17"/>
                    <a:gd name="T4" fmla="*/ 4 w 17"/>
                    <a:gd name="T5" fmla="*/ 15 h 17"/>
                    <a:gd name="T6" fmla="*/ 16 w 17"/>
                    <a:gd name="T7" fmla="*/ 5 h 17"/>
                    <a:gd name="T8" fmla="*/ 13 w 17"/>
                    <a:gd name="T9" fmla="*/ 2 h 17"/>
                  </a:gdLst>
                  <a:ahLst/>
                  <a:cxnLst>
                    <a:cxn ang="0">
                      <a:pos x="T0" y="T1"/>
                    </a:cxn>
                    <a:cxn ang="0">
                      <a:pos x="T2" y="T3"/>
                    </a:cxn>
                    <a:cxn ang="0">
                      <a:pos x="T4" y="T5"/>
                    </a:cxn>
                    <a:cxn ang="0">
                      <a:pos x="T6" y="T7"/>
                    </a:cxn>
                    <a:cxn ang="0">
                      <a:pos x="T8" y="T9"/>
                    </a:cxn>
                  </a:cxnLst>
                  <a:rect l="0" t="0" r="r" b="b"/>
                  <a:pathLst>
                    <a:path w="17" h="17">
                      <a:moveTo>
                        <a:pt x="13" y="2"/>
                      </a:moveTo>
                      <a:cubicBezTo>
                        <a:pt x="9" y="5"/>
                        <a:pt x="6" y="9"/>
                        <a:pt x="2" y="12"/>
                      </a:cubicBezTo>
                      <a:cubicBezTo>
                        <a:pt x="0" y="14"/>
                        <a:pt x="2" y="17"/>
                        <a:pt x="4" y="15"/>
                      </a:cubicBezTo>
                      <a:cubicBezTo>
                        <a:pt x="8" y="12"/>
                        <a:pt x="12" y="8"/>
                        <a:pt x="16" y="5"/>
                      </a:cubicBezTo>
                      <a:cubicBezTo>
                        <a:pt x="17" y="3"/>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8" name="Freeform: Shape 11347"/>
                <p:cNvSpPr/>
                <p:nvPr/>
              </p:nvSpPr>
              <p:spPr bwMode="auto">
                <a:xfrm>
                  <a:off x="6254" y="3210"/>
                  <a:ext cx="37" cy="28"/>
                </a:xfrm>
                <a:custGeom>
                  <a:avLst/>
                  <a:gdLst>
                    <a:gd name="T0" fmla="*/ 21 w 25"/>
                    <a:gd name="T1" fmla="*/ 2 h 19"/>
                    <a:gd name="T2" fmla="*/ 2 w 25"/>
                    <a:gd name="T3" fmla="*/ 15 h 19"/>
                    <a:gd name="T4" fmla="*/ 3 w 25"/>
                    <a:gd name="T5" fmla="*/ 18 h 19"/>
                    <a:gd name="T6" fmla="*/ 23 w 25"/>
                    <a:gd name="T7" fmla="*/ 4 h 19"/>
                    <a:gd name="T8" fmla="*/ 21 w 25"/>
                    <a:gd name="T9" fmla="*/ 2 h 19"/>
                  </a:gdLst>
                  <a:ahLst/>
                  <a:cxnLst>
                    <a:cxn ang="0">
                      <a:pos x="T0" y="T1"/>
                    </a:cxn>
                    <a:cxn ang="0">
                      <a:pos x="T2" y="T3"/>
                    </a:cxn>
                    <a:cxn ang="0">
                      <a:pos x="T4" y="T5"/>
                    </a:cxn>
                    <a:cxn ang="0">
                      <a:pos x="T6" y="T7"/>
                    </a:cxn>
                    <a:cxn ang="0">
                      <a:pos x="T8" y="T9"/>
                    </a:cxn>
                  </a:cxnLst>
                  <a:rect l="0" t="0" r="r" b="b"/>
                  <a:pathLst>
                    <a:path w="25" h="19">
                      <a:moveTo>
                        <a:pt x="21" y="2"/>
                      </a:moveTo>
                      <a:cubicBezTo>
                        <a:pt x="15" y="8"/>
                        <a:pt x="9" y="12"/>
                        <a:pt x="2" y="15"/>
                      </a:cubicBezTo>
                      <a:cubicBezTo>
                        <a:pt x="0" y="16"/>
                        <a:pt x="1" y="19"/>
                        <a:pt x="3" y="18"/>
                      </a:cubicBezTo>
                      <a:cubicBezTo>
                        <a:pt x="11" y="15"/>
                        <a:pt x="18" y="11"/>
                        <a:pt x="23" y="4"/>
                      </a:cubicBezTo>
                      <a:cubicBezTo>
                        <a:pt x="25" y="2"/>
                        <a:pt x="22" y="0"/>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9" name="Freeform: Shape 11348"/>
                <p:cNvSpPr/>
                <p:nvPr/>
              </p:nvSpPr>
              <p:spPr bwMode="auto">
                <a:xfrm>
                  <a:off x="6201" y="3235"/>
                  <a:ext cx="29" cy="21"/>
                </a:xfrm>
                <a:custGeom>
                  <a:avLst/>
                  <a:gdLst>
                    <a:gd name="T0" fmla="*/ 15 w 20"/>
                    <a:gd name="T1" fmla="*/ 2 h 14"/>
                    <a:gd name="T2" fmla="*/ 2 w 20"/>
                    <a:gd name="T3" fmla="*/ 9 h 14"/>
                    <a:gd name="T4" fmla="*/ 4 w 20"/>
                    <a:gd name="T5" fmla="*/ 13 h 14"/>
                    <a:gd name="T6" fmla="*/ 18 w 20"/>
                    <a:gd name="T7" fmla="*/ 4 h 14"/>
                    <a:gd name="T8" fmla="*/ 15 w 20"/>
                    <a:gd name="T9" fmla="*/ 2 h 14"/>
                  </a:gdLst>
                  <a:ahLst/>
                  <a:cxnLst>
                    <a:cxn ang="0">
                      <a:pos x="T0" y="T1"/>
                    </a:cxn>
                    <a:cxn ang="0">
                      <a:pos x="T2" y="T3"/>
                    </a:cxn>
                    <a:cxn ang="0">
                      <a:pos x="T4" y="T5"/>
                    </a:cxn>
                    <a:cxn ang="0">
                      <a:pos x="T6" y="T7"/>
                    </a:cxn>
                    <a:cxn ang="0">
                      <a:pos x="T8" y="T9"/>
                    </a:cxn>
                  </a:cxnLst>
                  <a:rect l="0" t="0" r="r" b="b"/>
                  <a:pathLst>
                    <a:path w="20" h="14">
                      <a:moveTo>
                        <a:pt x="15" y="2"/>
                      </a:moveTo>
                      <a:cubicBezTo>
                        <a:pt x="12" y="6"/>
                        <a:pt x="7" y="8"/>
                        <a:pt x="2" y="9"/>
                      </a:cubicBezTo>
                      <a:cubicBezTo>
                        <a:pt x="0" y="10"/>
                        <a:pt x="1" y="14"/>
                        <a:pt x="4" y="13"/>
                      </a:cubicBezTo>
                      <a:cubicBezTo>
                        <a:pt x="9" y="11"/>
                        <a:pt x="15" y="9"/>
                        <a:pt x="18" y="4"/>
                      </a:cubicBezTo>
                      <a:cubicBezTo>
                        <a:pt x="20" y="2"/>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0" name="Freeform: Shape 11349"/>
                <p:cNvSpPr/>
                <p:nvPr/>
              </p:nvSpPr>
              <p:spPr bwMode="auto">
                <a:xfrm>
                  <a:off x="6168" y="3273"/>
                  <a:ext cx="25" cy="15"/>
                </a:xfrm>
                <a:custGeom>
                  <a:avLst/>
                  <a:gdLst>
                    <a:gd name="T0" fmla="*/ 13 w 17"/>
                    <a:gd name="T1" fmla="*/ 0 h 10"/>
                    <a:gd name="T2" fmla="*/ 11 w 17"/>
                    <a:gd name="T3" fmla="*/ 2 h 10"/>
                    <a:gd name="T4" fmla="*/ 9 w 17"/>
                    <a:gd name="T5" fmla="*/ 3 h 10"/>
                    <a:gd name="T6" fmla="*/ 2 w 17"/>
                    <a:gd name="T7" fmla="*/ 5 h 10"/>
                    <a:gd name="T8" fmla="*/ 3 w 17"/>
                    <a:gd name="T9" fmla="*/ 9 h 10"/>
                    <a:gd name="T10" fmla="*/ 14 w 17"/>
                    <a:gd name="T11" fmla="*/ 5 h 10"/>
                    <a:gd name="T12" fmla="*/ 16 w 17"/>
                    <a:gd name="T13" fmla="*/ 2 h 10"/>
                    <a:gd name="T14" fmla="*/ 13 w 1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
                      <a:moveTo>
                        <a:pt x="13" y="0"/>
                      </a:moveTo>
                      <a:cubicBezTo>
                        <a:pt x="12" y="0"/>
                        <a:pt x="11" y="1"/>
                        <a:pt x="11" y="2"/>
                      </a:cubicBezTo>
                      <a:cubicBezTo>
                        <a:pt x="10" y="3"/>
                        <a:pt x="10" y="3"/>
                        <a:pt x="9" y="3"/>
                      </a:cubicBezTo>
                      <a:cubicBezTo>
                        <a:pt x="7" y="4"/>
                        <a:pt x="4" y="4"/>
                        <a:pt x="2" y="5"/>
                      </a:cubicBezTo>
                      <a:cubicBezTo>
                        <a:pt x="0" y="6"/>
                        <a:pt x="1" y="10"/>
                        <a:pt x="3" y="9"/>
                      </a:cubicBezTo>
                      <a:cubicBezTo>
                        <a:pt x="7" y="8"/>
                        <a:pt x="11" y="7"/>
                        <a:pt x="14" y="5"/>
                      </a:cubicBezTo>
                      <a:cubicBezTo>
                        <a:pt x="15" y="5"/>
                        <a:pt x="17" y="4"/>
                        <a:pt x="16" y="2"/>
                      </a:cubicBezTo>
                      <a:cubicBezTo>
                        <a:pt x="16" y="1"/>
                        <a:pt x="15"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1" name="Freeform: Shape 11350"/>
                <p:cNvSpPr/>
                <p:nvPr/>
              </p:nvSpPr>
              <p:spPr bwMode="auto">
                <a:xfrm>
                  <a:off x="6131" y="3297"/>
                  <a:ext cx="24" cy="10"/>
                </a:xfrm>
                <a:custGeom>
                  <a:avLst/>
                  <a:gdLst>
                    <a:gd name="T0" fmla="*/ 13 w 16"/>
                    <a:gd name="T1" fmla="*/ 1 h 7"/>
                    <a:gd name="T2" fmla="*/ 4 w 16"/>
                    <a:gd name="T3" fmla="*/ 2 h 7"/>
                    <a:gd name="T4" fmla="*/ 2 w 16"/>
                    <a:gd name="T5" fmla="*/ 5 h 7"/>
                    <a:gd name="T6" fmla="*/ 14 w 16"/>
                    <a:gd name="T7" fmla="*/ 4 h 7"/>
                    <a:gd name="T8" fmla="*/ 13 w 16"/>
                    <a:gd name="T9" fmla="*/ 1 h 7"/>
                  </a:gdLst>
                  <a:ahLst/>
                  <a:cxnLst>
                    <a:cxn ang="0">
                      <a:pos x="T0" y="T1"/>
                    </a:cxn>
                    <a:cxn ang="0">
                      <a:pos x="T2" y="T3"/>
                    </a:cxn>
                    <a:cxn ang="0">
                      <a:pos x="T4" y="T5"/>
                    </a:cxn>
                    <a:cxn ang="0">
                      <a:pos x="T6" y="T7"/>
                    </a:cxn>
                    <a:cxn ang="0">
                      <a:pos x="T8" y="T9"/>
                    </a:cxn>
                  </a:cxnLst>
                  <a:rect l="0" t="0" r="r" b="b"/>
                  <a:pathLst>
                    <a:path w="16" h="7">
                      <a:moveTo>
                        <a:pt x="13" y="1"/>
                      </a:moveTo>
                      <a:cubicBezTo>
                        <a:pt x="10" y="2"/>
                        <a:pt x="7" y="3"/>
                        <a:pt x="4" y="2"/>
                      </a:cubicBezTo>
                      <a:cubicBezTo>
                        <a:pt x="2" y="1"/>
                        <a:pt x="0" y="4"/>
                        <a:pt x="2" y="5"/>
                      </a:cubicBezTo>
                      <a:cubicBezTo>
                        <a:pt x="6" y="7"/>
                        <a:pt x="10" y="6"/>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2" name="Freeform: Shape 11351"/>
                <p:cNvSpPr/>
                <p:nvPr/>
              </p:nvSpPr>
              <p:spPr bwMode="auto">
                <a:xfrm>
                  <a:off x="6155" y="3309"/>
                  <a:ext cx="29" cy="17"/>
                </a:xfrm>
                <a:custGeom>
                  <a:avLst/>
                  <a:gdLst>
                    <a:gd name="T0" fmla="*/ 17 w 20"/>
                    <a:gd name="T1" fmla="*/ 1 h 12"/>
                    <a:gd name="T2" fmla="*/ 2 w 20"/>
                    <a:gd name="T3" fmla="*/ 8 h 12"/>
                    <a:gd name="T4" fmla="*/ 4 w 20"/>
                    <a:gd name="T5" fmla="*/ 11 h 12"/>
                    <a:gd name="T6" fmla="*/ 18 w 20"/>
                    <a:gd name="T7" fmla="*/ 4 h 12"/>
                    <a:gd name="T8" fmla="*/ 17 w 20"/>
                    <a:gd name="T9" fmla="*/ 1 h 12"/>
                  </a:gdLst>
                  <a:ahLst/>
                  <a:cxnLst>
                    <a:cxn ang="0">
                      <a:pos x="T0" y="T1"/>
                    </a:cxn>
                    <a:cxn ang="0">
                      <a:pos x="T2" y="T3"/>
                    </a:cxn>
                    <a:cxn ang="0">
                      <a:pos x="T4" y="T5"/>
                    </a:cxn>
                    <a:cxn ang="0">
                      <a:pos x="T6" y="T7"/>
                    </a:cxn>
                    <a:cxn ang="0">
                      <a:pos x="T8" y="T9"/>
                    </a:cxn>
                  </a:cxnLst>
                  <a:rect l="0" t="0" r="r" b="b"/>
                  <a:pathLst>
                    <a:path w="20" h="12">
                      <a:moveTo>
                        <a:pt x="17" y="1"/>
                      </a:moveTo>
                      <a:cubicBezTo>
                        <a:pt x="12" y="3"/>
                        <a:pt x="7" y="6"/>
                        <a:pt x="2" y="8"/>
                      </a:cubicBezTo>
                      <a:cubicBezTo>
                        <a:pt x="0" y="8"/>
                        <a:pt x="1" y="12"/>
                        <a:pt x="4" y="11"/>
                      </a:cubicBezTo>
                      <a:cubicBezTo>
                        <a:pt x="8" y="9"/>
                        <a:pt x="13" y="7"/>
                        <a:pt x="18" y="4"/>
                      </a:cubicBezTo>
                      <a:cubicBezTo>
                        <a:pt x="20" y="3"/>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3" name="Freeform: Shape 11352"/>
                <p:cNvSpPr/>
                <p:nvPr/>
              </p:nvSpPr>
              <p:spPr bwMode="auto">
                <a:xfrm>
                  <a:off x="6168" y="3337"/>
                  <a:ext cx="25" cy="11"/>
                </a:xfrm>
                <a:custGeom>
                  <a:avLst/>
                  <a:gdLst>
                    <a:gd name="T0" fmla="*/ 13 w 17"/>
                    <a:gd name="T1" fmla="*/ 1 h 8"/>
                    <a:gd name="T2" fmla="*/ 3 w 17"/>
                    <a:gd name="T3" fmla="*/ 4 h 8"/>
                    <a:gd name="T4" fmla="*/ 2 w 17"/>
                    <a:gd name="T5" fmla="*/ 7 h 8"/>
                    <a:gd name="T6" fmla="*/ 14 w 17"/>
                    <a:gd name="T7" fmla="*/ 5 h 8"/>
                    <a:gd name="T8" fmla="*/ 13 w 17"/>
                    <a:gd name="T9" fmla="*/ 1 h 8"/>
                  </a:gdLst>
                  <a:ahLst/>
                  <a:cxnLst>
                    <a:cxn ang="0">
                      <a:pos x="T0" y="T1"/>
                    </a:cxn>
                    <a:cxn ang="0">
                      <a:pos x="T2" y="T3"/>
                    </a:cxn>
                    <a:cxn ang="0">
                      <a:pos x="T4" y="T5"/>
                    </a:cxn>
                    <a:cxn ang="0">
                      <a:pos x="T6" y="T7"/>
                    </a:cxn>
                    <a:cxn ang="0">
                      <a:pos x="T8" y="T9"/>
                    </a:cxn>
                  </a:cxnLst>
                  <a:rect l="0" t="0" r="r" b="b"/>
                  <a:pathLst>
                    <a:path w="17" h="8">
                      <a:moveTo>
                        <a:pt x="13" y="1"/>
                      </a:moveTo>
                      <a:cubicBezTo>
                        <a:pt x="10" y="2"/>
                        <a:pt x="6" y="4"/>
                        <a:pt x="3" y="4"/>
                      </a:cubicBezTo>
                      <a:cubicBezTo>
                        <a:pt x="1" y="3"/>
                        <a:pt x="0" y="7"/>
                        <a:pt x="2" y="7"/>
                      </a:cubicBezTo>
                      <a:cubicBezTo>
                        <a:pt x="6" y="8"/>
                        <a:pt x="11" y="6"/>
                        <a:pt x="14" y="5"/>
                      </a:cubicBezTo>
                      <a:cubicBezTo>
                        <a:pt x="17"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4" name="Freeform: Shape 11353"/>
                <p:cNvSpPr/>
                <p:nvPr/>
              </p:nvSpPr>
              <p:spPr bwMode="auto">
                <a:xfrm>
                  <a:off x="6181" y="3354"/>
                  <a:ext cx="25" cy="13"/>
                </a:xfrm>
                <a:custGeom>
                  <a:avLst/>
                  <a:gdLst>
                    <a:gd name="T0" fmla="*/ 13 w 17"/>
                    <a:gd name="T1" fmla="*/ 1 h 9"/>
                    <a:gd name="T2" fmla="*/ 3 w 17"/>
                    <a:gd name="T3" fmla="*/ 4 h 9"/>
                    <a:gd name="T4" fmla="*/ 2 w 17"/>
                    <a:gd name="T5" fmla="*/ 7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10" y="3"/>
                        <a:pt x="7" y="5"/>
                        <a:pt x="3" y="4"/>
                      </a:cubicBezTo>
                      <a:cubicBezTo>
                        <a:pt x="1" y="3"/>
                        <a:pt x="0" y="6"/>
                        <a:pt x="2" y="7"/>
                      </a:cubicBezTo>
                      <a:cubicBezTo>
                        <a:pt x="7" y="9"/>
                        <a:pt x="11"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5" name="Freeform: Shape 11354"/>
                <p:cNvSpPr/>
                <p:nvPr/>
              </p:nvSpPr>
              <p:spPr bwMode="auto">
                <a:xfrm>
                  <a:off x="6209" y="3314"/>
                  <a:ext cx="31" cy="18"/>
                </a:xfrm>
                <a:custGeom>
                  <a:avLst/>
                  <a:gdLst>
                    <a:gd name="T0" fmla="*/ 17 w 21"/>
                    <a:gd name="T1" fmla="*/ 2 h 12"/>
                    <a:gd name="T2" fmla="*/ 3 w 21"/>
                    <a:gd name="T3" fmla="*/ 8 h 12"/>
                    <a:gd name="T4" fmla="*/ 2 w 21"/>
                    <a:gd name="T5" fmla="*/ 12 h 12"/>
                    <a:gd name="T6" fmla="*/ 20 w 21"/>
                    <a:gd name="T7" fmla="*/ 3 h 12"/>
                    <a:gd name="T8" fmla="*/ 17 w 21"/>
                    <a:gd name="T9" fmla="*/ 2 h 12"/>
                  </a:gdLst>
                  <a:ahLst/>
                  <a:cxnLst>
                    <a:cxn ang="0">
                      <a:pos x="T0" y="T1"/>
                    </a:cxn>
                    <a:cxn ang="0">
                      <a:pos x="T2" y="T3"/>
                    </a:cxn>
                    <a:cxn ang="0">
                      <a:pos x="T4" y="T5"/>
                    </a:cxn>
                    <a:cxn ang="0">
                      <a:pos x="T6" y="T7"/>
                    </a:cxn>
                    <a:cxn ang="0">
                      <a:pos x="T8" y="T9"/>
                    </a:cxn>
                  </a:cxnLst>
                  <a:rect l="0" t="0" r="r" b="b"/>
                  <a:pathLst>
                    <a:path w="21" h="12">
                      <a:moveTo>
                        <a:pt x="17" y="2"/>
                      </a:moveTo>
                      <a:cubicBezTo>
                        <a:pt x="14" y="6"/>
                        <a:pt x="8" y="8"/>
                        <a:pt x="3" y="8"/>
                      </a:cubicBezTo>
                      <a:cubicBezTo>
                        <a:pt x="1" y="8"/>
                        <a:pt x="0" y="12"/>
                        <a:pt x="2" y="12"/>
                      </a:cubicBezTo>
                      <a:cubicBezTo>
                        <a:pt x="9" y="12"/>
                        <a:pt x="17" y="9"/>
                        <a:pt x="20" y="3"/>
                      </a:cubicBezTo>
                      <a:cubicBezTo>
                        <a:pt x="21" y="1"/>
                        <a:pt x="18"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6" name="Freeform: Shape 11355"/>
                <p:cNvSpPr/>
                <p:nvPr/>
              </p:nvSpPr>
              <p:spPr bwMode="auto">
                <a:xfrm>
                  <a:off x="6214" y="3287"/>
                  <a:ext cx="23" cy="17"/>
                </a:xfrm>
                <a:custGeom>
                  <a:avLst/>
                  <a:gdLst>
                    <a:gd name="T0" fmla="*/ 11 w 16"/>
                    <a:gd name="T1" fmla="*/ 2 h 12"/>
                    <a:gd name="T2" fmla="*/ 3 w 16"/>
                    <a:gd name="T3" fmla="*/ 8 h 12"/>
                    <a:gd name="T4" fmla="*/ 4 w 16"/>
                    <a:gd name="T5" fmla="*/ 11 h 12"/>
                    <a:gd name="T6" fmla="*/ 15 w 16"/>
                    <a:gd name="T7" fmla="*/ 3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10" y="5"/>
                        <a:pt x="6" y="6"/>
                        <a:pt x="3" y="8"/>
                      </a:cubicBezTo>
                      <a:cubicBezTo>
                        <a:pt x="0" y="8"/>
                        <a:pt x="2" y="12"/>
                        <a:pt x="4" y="11"/>
                      </a:cubicBezTo>
                      <a:cubicBezTo>
                        <a:pt x="8" y="9"/>
                        <a:pt x="13" y="8"/>
                        <a:pt x="15" y="3"/>
                      </a:cubicBezTo>
                      <a:cubicBezTo>
                        <a:pt x="16"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7" name="Freeform: Shape 11356"/>
                <p:cNvSpPr/>
                <p:nvPr/>
              </p:nvSpPr>
              <p:spPr bwMode="auto">
                <a:xfrm>
                  <a:off x="6220" y="3256"/>
                  <a:ext cx="22" cy="13"/>
                </a:xfrm>
                <a:custGeom>
                  <a:avLst/>
                  <a:gdLst>
                    <a:gd name="T0" fmla="*/ 10 w 15"/>
                    <a:gd name="T1" fmla="*/ 2 h 9"/>
                    <a:gd name="T2" fmla="*/ 3 w 15"/>
                    <a:gd name="T3" fmla="*/ 6 h 9"/>
                    <a:gd name="T4" fmla="*/ 3 w 15"/>
                    <a:gd name="T5" fmla="*/ 9 h 9"/>
                    <a:gd name="T6" fmla="*/ 14 w 15"/>
                    <a:gd name="T7" fmla="*/ 3 h 9"/>
                    <a:gd name="T8" fmla="*/ 10 w 15"/>
                    <a:gd name="T9" fmla="*/ 2 h 9"/>
                  </a:gdLst>
                  <a:ahLst/>
                  <a:cxnLst>
                    <a:cxn ang="0">
                      <a:pos x="T0" y="T1"/>
                    </a:cxn>
                    <a:cxn ang="0">
                      <a:pos x="T2" y="T3"/>
                    </a:cxn>
                    <a:cxn ang="0">
                      <a:pos x="T4" y="T5"/>
                    </a:cxn>
                    <a:cxn ang="0">
                      <a:pos x="T6" y="T7"/>
                    </a:cxn>
                    <a:cxn ang="0">
                      <a:pos x="T8" y="T9"/>
                    </a:cxn>
                  </a:cxnLst>
                  <a:rect l="0" t="0" r="r" b="b"/>
                  <a:pathLst>
                    <a:path w="15" h="9">
                      <a:moveTo>
                        <a:pt x="10" y="2"/>
                      </a:moveTo>
                      <a:cubicBezTo>
                        <a:pt x="9" y="5"/>
                        <a:pt x="6" y="6"/>
                        <a:pt x="3" y="6"/>
                      </a:cubicBezTo>
                      <a:cubicBezTo>
                        <a:pt x="0" y="6"/>
                        <a:pt x="1" y="9"/>
                        <a:pt x="3" y="9"/>
                      </a:cubicBezTo>
                      <a:cubicBezTo>
                        <a:pt x="8" y="9"/>
                        <a:pt x="12" y="8"/>
                        <a:pt x="14" y="3"/>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8" name="Freeform: Shape 11357"/>
                <p:cNvSpPr/>
                <p:nvPr/>
              </p:nvSpPr>
              <p:spPr bwMode="auto">
                <a:xfrm>
                  <a:off x="6255" y="3245"/>
                  <a:ext cx="25" cy="28"/>
                </a:xfrm>
                <a:custGeom>
                  <a:avLst/>
                  <a:gdLst>
                    <a:gd name="T0" fmla="*/ 13 w 17"/>
                    <a:gd name="T1" fmla="*/ 2 h 19"/>
                    <a:gd name="T2" fmla="*/ 2 w 17"/>
                    <a:gd name="T3" fmla="*/ 15 h 19"/>
                    <a:gd name="T4" fmla="*/ 4 w 17"/>
                    <a:gd name="T5" fmla="*/ 18 h 19"/>
                    <a:gd name="T6" fmla="*/ 16 w 17"/>
                    <a:gd name="T7" fmla="*/ 4 h 19"/>
                    <a:gd name="T8" fmla="*/ 13 w 17"/>
                    <a:gd name="T9" fmla="*/ 2 h 19"/>
                  </a:gdLst>
                  <a:ahLst/>
                  <a:cxnLst>
                    <a:cxn ang="0">
                      <a:pos x="T0" y="T1"/>
                    </a:cxn>
                    <a:cxn ang="0">
                      <a:pos x="T2" y="T3"/>
                    </a:cxn>
                    <a:cxn ang="0">
                      <a:pos x="T4" y="T5"/>
                    </a:cxn>
                    <a:cxn ang="0">
                      <a:pos x="T6" y="T7"/>
                    </a:cxn>
                    <a:cxn ang="0">
                      <a:pos x="T8" y="T9"/>
                    </a:cxn>
                  </a:cxnLst>
                  <a:rect l="0" t="0" r="r" b="b"/>
                  <a:pathLst>
                    <a:path w="17" h="19">
                      <a:moveTo>
                        <a:pt x="13" y="2"/>
                      </a:moveTo>
                      <a:cubicBezTo>
                        <a:pt x="10" y="7"/>
                        <a:pt x="6" y="12"/>
                        <a:pt x="2" y="15"/>
                      </a:cubicBezTo>
                      <a:cubicBezTo>
                        <a:pt x="0" y="16"/>
                        <a:pt x="2" y="19"/>
                        <a:pt x="4" y="18"/>
                      </a:cubicBezTo>
                      <a:cubicBezTo>
                        <a:pt x="9" y="14"/>
                        <a:pt x="13" y="10"/>
                        <a:pt x="16"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9" name="Freeform: Shape 11358"/>
                <p:cNvSpPr/>
                <p:nvPr/>
              </p:nvSpPr>
              <p:spPr bwMode="auto">
                <a:xfrm>
                  <a:off x="6286" y="3228"/>
                  <a:ext cx="25" cy="20"/>
                </a:xfrm>
                <a:custGeom>
                  <a:avLst/>
                  <a:gdLst>
                    <a:gd name="T0" fmla="*/ 12 w 17"/>
                    <a:gd name="T1" fmla="*/ 1 h 14"/>
                    <a:gd name="T2" fmla="*/ 2 w 17"/>
                    <a:gd name="T3" fmla="*/ 10 h 14"/>
                    <a:gd name="T4" fmla="*/ 4 w 17"/>
                    <a:gd name="T5" fmla="*/ 13 h 14"/>
                    <a:gd name="T6" fmla="*/ 15 w 17"/>
                    <a:gd name="T7" fmla="*/ 4 h 14"/>
                    <a:gd name="T8" fmla="*/ 12 w 17"/>
                    <a:gd name="T9" fmla="*/ 1 h 14"/>
                  </a:gdLst>
                  <a:ahLst/>
                  <a:cxnLst>
                    <a:cxn ang="0">
                      <a:pos x="T0" y="T1"/>
                    </a:cxn>
                    <a:cxn ang="0">
                      <a:pos x="T2" y="T3"/>
                    </a:cxn>
                    <a:cxn ang="0">
                      <a:pos x="T4" y="T5"/>
                    </a:cxn>
                    <a:cxn ang="0">
                      <a:pos x="T6" y="T7"/>
                    </a:cxn>
                    <a:cxn ang="0">
                      <a:pos x="T8" y="T9"/>
                    </a:cxn>
                  </a:cxnLst>
                  <a:rect l="0" t="0" r="r" b="b"/>
                  <a:pathLst>
                    <a:path w="17" h="14">
                      <a:moveTo>
                        <a:pt x="12" y="1"/>
                      </a:moveTo>
                      <a:cubicBezTo>
                        <a:pt x="9" y="4"/>
                        <a:pt x="5" y="7"/>
                        <a:pt x="2" y="10"/>
                      </a:cubicBezTo>
                      <a:cubicBezTo>
                        <a:pt x="0" y="11"/>
                        <a:pt x="2" y="14"/>
                        <a:pt x="4" y="13"/>
                      </a:cubicBezTo>
                      <a:cubicBezTo>
                        <a:pt x="8" y="10"/>
                        <a:pt x="11" y="7"/>
                        <a:pt x="15" y="4"/>
                      </a:cubicBezTo>
                      <a:cubicBezTo>
                        <a:pt x="17"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0" name="Freeform: Shape 11359"/>
                <p:cNvSpPr/>
                <p:nvPr/>
              </p:nvSpPr>
              <p:spPr bwMode="auto">
                <a:xfrm>
                  <a:off x="6277" y="3264"/>
                  <a:ext cx="30" cy="21"/>
                </a:xfrm>
                <a:custGeom>
                  <a:avLst/>
                  <a:gdLst>
                    <a:gd name="T0" fmla="*/ 15 w 20"/>
                    <a:gd name="T1" fmla="*/ 2 h 14"/>
                    <a:gd name="T2" fmla="*/ 2 w 20"/>
                    <a:gd name="T3" fmla="*/ 10 h 14"/>
                    <a:gd name="T4" fmla="*/ 4 w 20"/>
                    <a:gd name="T5" fmla="*/ 13 h 14"/>
                    <a:gd name="T6" fmla="*/ 18 w 20"/>
                    <a:gd name="T7" fmla="*/ 5 h 14"/>
                    <a:gd name="T8" fmla="*/ 15 w 20"/>
                    <a:gd name="T9" fmla="*/ 2 h 14"/>
                  </a:gdLst>
                  <a:ahLst/>
                  <a:cxnLst>
                    <a:cxn ang="0">
                      <a:pos x="T0" y="T1"/>
                    </a:cxn>
                    <a:cxn ang="0">
                      <a:pos x="T2" y="T3"/>
                    </a:cxn>
                    <a:cxn ang="0">
                      <a:pos x="T4" y="T5"/>
                    </a:cxn>
                    <a:cxn ang="0">
                      <a:pos x="T6" y="T7"/>
                    </a:cxn>
                    <a:cxn ang="0">
                      <a:pos x="T8" y="T9"/>
                    </a:cxn>
                  </a:cxnLst>
                  <a:rect l="0" t="0" r="r" b="b"/>
                  <a:pathLst>
                    <a:path w="20" h="14">
                      <a:moveTo>
                        <a:pt x="15" y="2"/>
                      </a:moveTo>
                      <a:cubicBezTo>
                        <a:pt x="12" y="6"/>
                        <a:pt x="7" y="8"/>
                        <a:pt x="2" y="10"/>
                      </a:cubicBezTo>
                      <a:cubicBezTo>
                        <a:pt x="0" y="11"/>
                        <a:pt x="1" y="14"/>
                        <a:pt x="4" y="13"/>
                      </a:cubicBezTo>
                      <a:cubicBezTo>
                        <a:pt x="9" y="11"/>
                        <a:pt x="14" y="9"/>
                        <a:pt x="18" y="5"/>
                      </a:cubicBezTo>
                      <a:cubicBezTo>
                        <a:pt x="20"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1" name="Freeform: Shape 11360"/>
                <p:cNvSpPr/>
                <p:nvPr/>
              </p:nvSpPr>
              <p:spPr bwMode="auto">
                <a:xfrm>
                  <a:off x="6258" y="3295"/>
                  <a:ext cx="21" cy="18"/>
                </a:xfrm>
                <a:custGeom>
                  <a:avLst/>
                  <a:gdLst>
                    <a:gd name="T0" fmla="*/ 10 w 14"/>
                    <a:gd name="T1" fmla="*/ 2 h 12"/>
                    <a:gd name="T2" fmla="*/ 2 w 14"/>
                    <a:gd name="T3" fmla="*/ 7 h 12"/>
                    <a:gd name="T4" fmla="*/ 4 w 14"/>
                    <a:gd name="T5" fmla="*/ 11 h 12"/>
                    <a:gd name="T6" fmla="*/ 13 w 14"/>
                    <a:gd name="T7" fmla="*/ 4 h 12"/>
                    <a:gd name="T8" fmla="*/ 10 w 14"/>
                    <a:gd name="T9" fmla="*/ 2 h 12"/>
                  </a:gdLst>
                  <a:ahLst/>
                  <a:cxnLst>
                    <a:cxn ang="0">
                      <a:pos x="T0" y="T1"/>
                    </a:cxn>
                    <a:cxn ang="0">
                      <a:pos x="T2" y="T3"/>
                    </a:cxn>
                    <a:cxn ang="0">
                      <a:pos x="T4" y="T5"/>
                    </a:cxn>
                    <a:cxn ang="0">
                      <a:pos x="T6" y="T7"/>
                    </a:cxn>
                    <a:cxn ang="0">
                      <a:pos x="T8" y="T9"/>
                    </a:cxn>
                  </a:cxnLst>
                  <a:rect l="0" t="0" r="r" b="b"/>
                  <a:pathLst>
                    <a:path w="14" h="12">
                      <a:moveTo>
                        <a:pt x="10" y="2"/>
                      </a:moveTo>
                      <a:cubicBezTo>
                        <a:pt x="8" y="4"/>
                        <a:pt x="5" y="6"/>
                        <a:pt x="2" y="7"/>
                      </a:cubicBezTo>
                      <a:cubicBezTo>
                        <a:pt x="0" y="8"/>
                        <a:pt x="1" y="12"/>
                        <a:pt x="4" y="11"/>
                      </a:cubicBezTo>
                      <a:cubicBezTo>
                        <a:pt x="7" y="9"/>
                        <a:pt x="10" y="7"/>
                        <a:pt x="13" y="4"/>
                      </a:cubicBezTo>
                      <a:cubicBezTo>
                        <a:pt x="14"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2" name="Freeform: Shape 11361"/>
                <p:cNvSpPr/>
                <p:nvPr/>
              </p:nvSpPr>
              <p:spPr bwMode="auto">
                <a:xfrm>
                  <a:off x="6292" y="3282"/>
                  <a:ext cx="30" cy="16"/>
                </a:xfrm>
                <a:custGeom>
                  <a:avLst/>
                  <a:gdLst>
                    <a:gd name="T0" fmla="*/ 16 w 20"/>
                    <a:gd name="T1" fmla="*/ 1 h 11"/>
                    <a:gd name="T2" fmla="*/ 2 w 20"/>
                    <a:gd name="T3" fmla="*/ 6 h 11"/>
                    <a:gd name="T4" fmla="*/ 2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4"/>
                        <a:pt x="7" y="6"/>
                        <a:pt x="2" y="6"/>
                      </a:cubicBezTo>
                      <a:cubicBezTo>
                        <a:pt x="0" y="7"/>
                        <a:pt x="0" y="11"/>
                        <a:pt x="2" y="10"/>
                      </a:cubicBezTo>
                      <a:cubicBezTo>
                        <a:pt x="8" y="9"/>
                        <a:pt x="13" y="8"/>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3" name="Freeform: Shape 11362"/>
                <p:cNvSpPr/>
                <p:nvPr/>
              </p:nvSpPr>
              <p:spPr bwMode="auto">
                <a:xfrm>
                  <a:off x="4979" y="2988"/>
                  <a:ext cx="56" cy="42"/>
                </a:xfrm>
                <a:custGeom>
                  <a:avLst/>
                  <a:gdLst>
                    <a:gd name="T0" fmla="*/ 23 w 38"/>
                    <a:gd name="T1" fmla="*/ 6 h 29"/>
                    <a:gd name="T2" fmla="*/ 7 w 38"/>
                    <a:gd name="T3" fmla="*/ 14 h 29"/>
                    <a:gd name="T4" fmla="*/ 0 w 38"/>
                    <a:gd name="T5" fmla="*/ 22 h 29"/>
                    <a:gd name="T6" fmla="*/ 8 w 38"/>
                    <a:gd name="T7" fmla="*/ 28 h 29"/>
                    <a:gd name="T8" fmla="*/ 31 w 38"/>
                    <a:gd name="T9" fmla="*/ 17 h 29"/>
                    <a:gd name="T10" fmla="*/ 23 w 38"/>
                    <a:gd name="T11" fmla="*/ 6 h 29"/>
                  </a:gdLst>
                  <a:ahLst/>
                  <a:cxnLst>
                    <a:cxn ang="0">
                      <a:pos x="T0" y="T1"/>
                    </a:cxn>
                    <a:cxn ang="0">
                      <a:pos x="T2" y="T3"/>
                    </a:cxn>
                    <a:cxn ang="0">
                      <a:pos x="T4" y="T5"/>
                    </a:cxn>
                    <a:cxn ang="0">
                      <a:pos x="T6" y="T7"/>
                    </a:cxn>
                    <a:cxn ang="0">
                      <a:pos x="T8" y="T9"/>
                    </a:cxn>
                    <a:cxn ang="0">
                      <a:pos x="T10" y="T11"/>
                    </a:cxn>
                  </a:cxnLst>
                  <a:rect l="0" t="0" r="r" b="b"/>
                  <a:pathLst>
                    <a:path w="38" h="29">
                      <a:moveTo>
                        <a:pt x="23" y="6"/>
                      </a:moveTo>
                      <a:cubicBezTo>
                        <a:pt x="18" y="9"/>
                        <a:pt x="12" y="13"/>
                        <a:pt x="7" y="14"/>
                      </a:cubicBezTo>
                      <a:cubicBezTo>
                        <a:pt x="3" y="15"/>
                        <a:pt x="0" y="17"/>
                        <a:pt x="0" y="22"/>
                      </a:cubicBezTo>
                      <a:cubicBezTo>
                        <a:pt x="0" y="25"/>
                        <a:pt x="4" y="29"/>
                        <a:pt x="8" y="28"/>
                      </a:cubicBezTo>
                      <a:cubicBezTo>
                        <a:pt x="16" y="27"/>
                        <a:pt x="24" y="22"/>
                        <a:pt x="31" y="17"/>
                      </a:cubicBezTo>
                      <a:cubicBezTo>
                        <a:pt x="38" y="12"/>
                        <a:pt x="30" y="0"/>
                        <a:pt x="2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4" name="Freeform: Shape 11363"/>
                <p:cNvSpPr/>
                <p:nvPr/>
              </p:nvSpPr>
              <p:spPr bwMode="auto">
                <a:xfrm>
                  <a:off x="4874" y="2818"/>
                  <a:ext cx="53" cy="40"/>
                </a:xfrm>
                <a:custGeom>
                  <a:avLst/>
                  <a:gdLst>
                    <a:gd name="T0" fmla="*/ 30 w 36"/>
                    <a:gd name="T1" fmla="*/ 1 h 27"/>
                    <a:gd name="T2" fmla="*/ 20 w 36"/>
                    <a:gd name="T3" fmla="*/ 4 h 27"/>
                    <a:gd name="T4" fmla="*/ 7 w 36"/>
                    <a:gd name="T5" fmla="*/ 10 h 27"/>
                    <a:gd name="T6" fmla="*/ 15 w 36"/>
                    <a:gd name="T7" fmla="*/ 22 h 27"/>
                    <a:gd name="T8" fmla="*/ 23 w 36"/>
                    <a:gd name="T9" fmla="*/ 17 h 27"/>
                    <a:gd name="T10" fmla="*/ 28 w 36"/>
                    <a:gd name="T11" fmla="*/ 16 h 27"/>
                    <a:gd name="T12" fmla="*/ 28 w 36"/>
                    <a:gd name="T13" fmla="*/ 15 h 27"/>
                    <a:gd name="T14" fmla="*/ 32 w 36"/>
                    <a:gd name="T15" fmla="*/ 14 h 27"/>
                    <a:gd name="T16" fmla="*/ 35 w 36"/>
                    <a:gd name="T17" fmla="*/ 9 h 27"/>
                    <a:gd name="T18" fmla="*/ 30 w 36"/>
                    <a:gd name="T19"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7">
                      <a:moveTo>
                        <a:pt x="30" y="1"/>
                      </a:moveTo>
                      <a:cubicBezTo>
                        <a:pt x="26" y="0"/>
                        <a:pt x="23" y="2"/>
                        <a:pt x="20" y="4"/>
                      </a:cubicBezTo>
                      <a:cubicBezTo>
                        <a:pt x="15" y="6"/>
                        <a:pt x="11" y="8"/>
                        <a:pt x="7" y="10"/>
                      </a:cubicBezTo>
                      <a:cubicBezTo>
                        <a:pt x="0" y="15"/>
                        <a:pt x="8" y="27"/>
                        <a:pt x="15" y="22"/>
                      </a:cubicBezTo>
                      <a:cubicBezTo>
                        <a:pt x="18" y="20"/>
                        <a:pt x="20" y="19"/>
                        <a:pt x="23" y="17"/>
                      </a:cubicBezTo>
                      <a:cubicBezTo>
                        <a:pt x="25" y="17"/>
                        <a:pt x="26" y="16"/>
                        <a:pt x="28" y="16"/>
                      </a:cubicBezTo>
                      <a:cubicBezTo>
                        <a:pt x="28" y="15"/>
                        <a:pt x="28" y="15"/>
                        <a:pt x="28" y="15"/>
                      </a:cubicBezTo>
                      <a:cubicBezTo>
                        <a:pt x="30" y="15"/>
                        <a:pt x="31" y="15"/>
                        <a:pt x="32" y="14"/>
                      </a:cubicBezTo>
                      <a:cubicBezTo>
                        <a:pt x="34" y="13"/>
                        <a:pt x="35" y="11"/>
                        <a:pt x="35" y="9"/>
                      </a:cubicBezTo>
                      <a:cubicBezTo>
                        <a:pt x="36" y="5"/>
                        <a:pt x="34" y="2"/>
                        <a:pt x="3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5" name="Freeform: Shape 11364"/>
                <p:cNvSpPr/>
                <p:nvPr/>
              </p:nvSpPr>
              <p:spPr bwMode="auto">
                <a:xfrm>
                  <a:off x="4771" y="2590"/>
                  <a:ext cx="85" cy="31"/>
                </a:xfrm>
                <a:custGeom>
                  <a:avLst/>
                  <a:gdLst>
                    <a:gd name="T0" fmla="*/ 42 w 58"/>
                    <a:gd name="T1" fmla="*/ 4 h 21"/>
                    <a:gd name="T2" fmla="*/ 40 w 58"/>
                    <a:gd name="T3" fmla="*/ 5 h 21"/>
                    <a:gd name="T4" fmla="*/ 32 w 58"/>
                    <a:gd name="T5" fmla="*/ 6 h 21"/>
                    <a:gd name="T6" fmla="*/ 12 w 58"/>
                    <a:gd name="T7" fmla="*/ 5 h 21"/>
                    <a:gd name="T8" fmla="*/ 9 w 58"/>
                    <a:gd name="T9" fmla="*/ 19 h 21"/>
                    <a:gd name="T10" fmla="*/ 33 w 58"/>
                    <a:gd name="T11" fmla="*/ 20 h 21"/>
                    <a:gd name="T12" fmla="*/ 50 w 58"/>
                    <a:gd name="T13" fmla="*/ 16 h 21"/>
                    <a:gd name="T14" fmla="*/ 42 w 58"/>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1">
                      <a:moveTo>
                        <a:pt x="42" y="4"/>
                      </a:moveTo>
                      <a:cubicBezTo>
                        <a:pt x="44" y="3"/>
                        <a:pt x="41" y="5"/>
                        <a:pt x="40" y="5"/>
                      </a:cubicBezTo>
                      <a:cubicBezTo>
                        <a:pt x="38" y="5"/>
                        <a:pt x="35" y="6"/>
                        <a:pt x="32" y="6"/>
                      </a:cubicBezTo>
                      <a:cubicBezTo>
                        <a:pt x="25" y="6"/>
                        <a:pt x="18" y="7"/>
                        <a:pt x="12" y="5"/>
                      </a:cubicBezTo>
                      <a:cubicBezTo>
                        <a:pt x="3" y="4"/>
                        <a:pt x="0" y="18"/>
                        <a:pt x="9" y="19"/>
                      </a:cubicBezTo>
                      <a:cubicBezTo>
                        <a:pt x="17" y="21"/>
                        <a:pt x="25" y="20"/>
                        <a:pt x="33" y="20"/>
                      </a:cubicBezTo>
                      <a:cubicBezTo>
                        <a:pt x="39" y="19"/>
                        <a:pt x="45" y="19"/>
                        <a:pt x="50" y="16"/>
                      </a:cubicBezTo>
                      <a:cubicBezTo>
                        <a:pt x="58" y="12"/>
                        <a:pt x="50" y="0"/>
                        <a:pt x="4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6" name="Freeform: Shape 11365"/>
                <p:cNvSpPr/>
                <p:nvPr/>
              </p:nvSpPr>
              <p:spPr bwMode="auto">
                <a:xfrm>
                  <a:off x="4686" y="2190"/>
                  <a:ext cx="74" cy="25"/>
                </a:xfrm>
                <a:custGeom>
                  <a:avLst/>
                  <a:gdLst>
                    <a:gd name="T0" fmla="*/ 44 w 50"/>
                    <a:gd name="T1" fmla="*/ 2 h 17"/>
                    <a:gd name="T2" fmla="*/ 42 w 50"/>
                    <a:gd name="T3" fmla="*/ 2 h 17"/>
                    <a:gd name="T4" fmla="*/ 39 w 50"/>
                    <a:gd name="T5" fmla="*/ 2 h 17"/>
                    <a:gd name="T6" fmla="*/ 37 w 50"/>
                    <a:gd name="T7" fmla="*/ 1 h 17"/>
                    <a:gd name="T8" fmla="*/ 28 w 50"/>
                    <a:gd name="T9" fmla="*/ 1 h 17"/>
                    <a:gd name="T10" fmla="*/ 9 w 50"/>
                    <a:gd name="T11" fmla="*/ 0 h 17"/>
                    <a:gd name="T12" fmla="*/ 10 w 50"/>
                    <a:gd name="T13" fmla="*/ 14 h 17"/>
                    <a:gd name="T14" fmla="*/ 28 w 50"/>
                    <a:gd name="T15" fmla="*/ 15 h 17"/>
                    <a:gd name="T16" fmla="*/ 43 w 50"/>
                    <a:gd name="T17" fmla="*/ 15 h 17"/>
                    <a:gd name="T18" fmla="*/ 44 w 50"/>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7">
                      <a:moveTo>
                        <a:pt x="44" y="2"/>
                      </a:moveTo>
                      <a:cubicBezTo>
                        <a:pt x="43" y="2"/>
                        <a:pt x="43" y="2"/>
                        <a:pt x="42" y="2"/>
                      </a:cubicBezTo>
                      <a:cubicBezTo>
                        <a:pt x="41" y="2"/>
                        <a:pt x="40" y="2"/>
                        <a:pt x="39" y="2"/>
                      </a:cubicBezTo>
                      <a:cubicBezTo>
                        <a:pt x="39" y="2"/>
                        <a:pt x="38" y="2"/>
                        <a:pt x="37" y="1"/>
                      </a:cubicBezTo>
                      <a:cubicBezTo>
                        <a:pt x="34" y="1"/>
                        <a:pt x="31" y="1"/>
                        <a:pt x="28" y="1"/>
                      </a:cubicBezTo>
                      <a:cubicBezTo>
                        <a:pt x="22" y="0"/>
                        <a:pt x="15" y="0"/>
                        <a:pt x="9" y="0"/>
                      </a:cubicBezTo>
                      <a:cubicBezTo>
                        <a:pt x="0" y="1"/>
                        <a:pt x="1" y="15"/>
                        <a:pt x="10" y="14"/>
                      </a:cubicBezTo>
                      <a:cubicBezTo>
                        <a:pt x="16" y="14"/>
                        <a:pt x="22" y="14"/>
                        <a:pt x="28" y="15"/>
                      </a:cubicBezTo>
                      <a:cubicBezTo>
                        <a:pt x="32" y="15"/>
                        <a:pt x="39" y="17"/>
                        <a:pt x="43" y="15"/>
                      </a:cubicBezTo>
                      <a:cubicBezTo>
                        <a:pt x="49" y="13"/>
                        <a:pt x="50" y="5"/>
                        <a:pt x="4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7" name="Freeform: Shape 11366"/>
                <p:cNvSpPr/>
                <p:nvPr/>
              </p:nvSpPr>
              <p:spPr bwMode="auto">
                <a:xfrm>
                  <a:off x="4747" y="1810"/>
                  <a:ext cx="78" cy="38"/>
                </a:xfrm>
                <a:custGeom>
                  <a:avLst/>
                  <a:gdLst>
                    <a:gd name="T0" fmla="*/ 36 w 53"/>
                    <a:gd name="T1" fmla="*/ 11 h 26"/>
                    <a:gd name="T2" fmla="*/ 32 w 53"/>
                    <a:gd name="T3" fmla="*/ 11 h 26"/>
                    <a:gd name="T4" fmla="*/ 14 w 53"/>
                    <a:gd name="T5" fmla="*/ 7 h 26"/>
                    <a:gd name="T6" fmla="*/ 8 w 53"/>
                    <a:gd name="T7" fmla="*/ 20 h 26"/>
                    <a:gd name="T8" fmla="*/ 38 w 53"/>
                    <a:gd name="T9" fmla="*/ 25 h 26"/>
                    <a:gd name="T10" fmla="*/ 50 w 53"/>
                    <a:gd name="T11" fmla="*/ 8 h 26"/>
                    <a:gd name="T12" fmla="*/ 36 w 53"/>
                    <a:gd name="T13" fmla="*/ 11 h 26"/>
                  </a:gdLst>
                  <a:ahLst/>
                  <a:cxnLst>
                    <a:cxn ang="0">
                      <a:pos x="T0" y="T1"/>
                    </a:cxn>
                    <a:cxn ang="0">
                      <a:pos x="T2" y="T3"/>
                    </a:cxn>
                    <a:cxn ang="0">
                      <a:pos x="T4" y="T5"/>
                    </a:cxn>
                    <a:cxn ang="0">
                      <a:pos x="T6" y="T7"/>
                    </a:cxn>
                    <a:cxn ang="0">
                      <a:pos x="T8" y="T9"/>
                    </a:cxn>
                    <a:cxn ang="0">
                      <a:pos x="T10" y="T11"/>
                    </a:cxn>
                    <a:cxn ang="0">
                      <a:pos x="T12" y="T13"/>
                    </a:cxn>
                  </a:cxnLst>
                  <a:rect l="0" t="0" r="r" b="b"/>
                  <a:pathLst>
                    <a:path w="53" h="26">
                      <a:moveTo>
                        <a:pt x="36" y="11"/>
                      </a:moveTo>
                      <a:cubicBezTo>
                        <a:pt x="35" y="12"/>
                        <a:pt x="33" y="12"/>
                        <a:pt x="32" y="11"/>
                      </a:cubicBezTo>
                      <a:cubicBezTo>
                        <a:pt x="26" y="11"/>
                        <a:pt x="20" y="9"/>
                        <a:pt x="14" y="7"/>
                      </a:cubicBezTo>
                      <a:cubicBezTo>
                        <a:pt x="6" y="5"/>
                        <a:pt x="0" y="17"/>
                        <a:pt x="8" y="20"/>
                      </a:cubicBezTo>
                      <a:cubicBezTo>
                        <a:pt x="18" y="23"/>
                        <a:pt x="28" y="26"/>
                        <a:pt x="38" y="25"/>
                      </a:cubicBezTo>
                      <a:cubicBezTo>
                        <a:pt x="47" y="25"/>
                        <a:pt x="53" y="18"/>
                        <a:pt x="50" y="8"/>
                      </a:cubicBezTo>
                      <a:cubicBezTo>
                        <a:pt x="47" y="0"/>
                        <a:pt x="35" y="4"/>
                        <a:pt x="36"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8" name="Freeform: Shape 11367"/>
                <p:cNvSpPr/>
                <p:nvPr/>
              </p:nvSpPr>
              <p:spPr bwMode="auto">
                <a:xfrm>
                  <a:off x="4986" y="1478"/>
                  <a:ext cx="52" cy="53"/>
                </a:xfrm>
                <a:custGeom>
                  <a:avLst/>
                  <a:gdLst>
                    <a:gd name="T0" fmla="*/ 29 w 35"/>
                    <a:gd name="T1" fmla="*/ 19 h 36"/>
                    <a:gd name="T2" fmla="*/ 24 w 35"/>
                    <a:gd name="T3" fmla="*/ 15 h 36"/>
                    <a:gd name="T4" fmla="*/ 16 w 35"/>
                    <a:gd name="T5" fmla="*/ 8 h 36"/>
                    <a:gd name="T6" fmla="*/ 5 w 35"/>
                    <a:gd name="T7" fmla="*/ 16 h 36"/>
                    <a:gd name="T8" fmla="*/ 17 w 35"/>
                    <a:gd name="T9" fmla="*/ 28 h 36"/>
                    <a:gd name="T10" fmla="*/ 32 w 35"/>
                    <a:gd name="T11" fmla="*/ 32 h 36"/>
                    <a:gd name="T12" fmla="*/ 35 w 35"/>
                    <a:gd name="T13" fmla="*/ 24 h 36"/>
                    <a:gd name="T14" fmla="*/ 34 w 35"/>
                    <a:gd name="T15" fmla="*/ 22 h 36"/>
                    <a:gd name="T16" fmla="*/ 29 w 35"/>
                    <a:gd name="T1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6">
                      <a:moveTo>
                        <a:pt x="29" y="19"/>
                      </a:moveTo>
                      <a:cubicBezTo>
                        <a:pt x="27" y="18"/>
                        <a:pt x="26" y="16"/>
                        <a:pt x="24" y="15"/>
                      </a:cubicBezTo>
                      <a:cubicBezTo>
                        <a:pt x="21" y="13"/>
                        <a:pt x="18" y="10"/>
                        <a:pt x="16" y="8"/>
                      </a:cubicBezTo>
                      <a:cubicBezTo>
                        <a:pt x="11" y="0"/>
                        <a:pt x="0" y="8"/>
                        <a:pt x="5" y="16"/>
                      </a:cubicBezTo>
                      <a:cubicBezTo>
                        <a:pt x="8" y="20"/>
                        <a:pt x="13" y="24"/>
                        <a:pt x="17" y="28"/>
                      </a:cubicBezTo>
                      <a:cubicBezTo>
                        <a:pt x="21" y="30"/>
                        <a:pt x="27" y="36"/>
                        <a:pt x="32" y="32"/>
                      </a:cubicBezTo>
                      <a:cubicBezTo>
                        <a:pt x="35" y="30"/>
                        <a:pt x="35" y="27"/>
                        <a:pt x="35" y="24"/>
                      </a:cubicBezTo>
                      <a:cubicBezTo>
                        <a:pt x="35" y="23"/>
                        <a:pt x="34" y="23"/>
                        <a:pt x="34" y="22"/>
                      </a:cubicBezTo>
                      <a:cubicBezTo>
                        <a:pt x="33" y="20"/>
                        <a:pt x="31"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9" name="Freeform: Shape 11368"/>
                <p:cNvSpPr/>
                <p:nvPr/>
              </p:nvSpPr>
              <p:spPr bwMode="auto">
                <a:xfrm>
                  <a:off x="5382" y="1250"/>
                  <a:ext cx="35" cy="68"/>
                </a:xfrm>
                <a:custGeom>
                  <a:avLst/>
                  <a:gdLst>
                    <a:gd name="T0" fmla="*/ 2 w 24"/>
                    <a:gd name="T1" fmla="*/ 13 h 46"/>
                    <a:gd name="T2" fmla="*/ 8 w 24"/>
                    <a:gd name="T3" fmla="*/ 37 h 46"/>
                    <a:gd name="T4" fmla="*/ 22 w 24"/>
                    <a:gd name="T5" fmla="*/ 36 h 46"/>
                    <a:gd name="T6" fmla="*/ 16 w 24"/>
                    <a:gd name="T7" fmla="*/ 8 h 46"/>
                    <a:gd name="T8" fmla="*/ 2 w 24"/>
                    <a:gd name="T9" fmla="*/ 13 h 46"/>
                  </a:gdLst>
                  <a:ahLst/>
                  <a:cxnLst>
                    <a:cxn ang="0">
                      <a:pos x="T0" y="T1"/>
                    </a:cxn>
                    <a:cxn ang="0">
                      <a:pos x="T2" y="T3"/>
                    </a:cxn>
                    <a:cxn ang="0">
                      <a:pos x="T4" y="T5"/>
                    </a:cxn>
                    <a:cxn ang="0">
                      <a:pos x="T6" y="T7"/>
                    </a:cxn>
                    <a:cxn ang="0">
                      <a:pos x="T8" y="T9"/>
                    </a:cxn>
                  </a:cxnLst>
                  <a:rect l="0" t="0" r="r" b="b"/>
                  <a:pathLst>
                    <a:path w="24" h="46">
                      <a:moveTo>
                        <a:pt x="2" y="13"/>
                      </a:moveTo>
                      <a:cubicBezTo>
                        <a:pt x="5" y="21"/>
                        <a:pt x="7" y="29"/>
                        <a:pt x="8" y="37"/>
                      </a:cubicBezTo>
                      <a:cubicBezTo>
                        <a:pt x="10" y="46"/>
                        <a:pt x="24" y="45"/>
                        <a:pt x="22" y="36"/>
                      </a:cubicBezTo>
                      <a:cubicBezTo>
                        <a:pt x="21" y="27"/>
                        <a:pt x="18" y="18"/>
                        <a:pt x="16" y="8"/>
                      </a:cubicBezTo>
                      <a:cubicBezTo>
                        <a:pt x="13" y="0"/>
                        <a:pt x="0" y="4"/>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0" name="Freeform: Shape 11369"/>
                <p:cNvSpPr/>
                <p:nvPr/>
              </p:nvSpPr>
              <p:spPr bwMode="auto">
                <a:xfrm>
                  <a:off x="5706" y="1314"/>
                  <a:ext cx="47" cy="73"/>
                </a:xfrm>
                <a:custGeom>
                  <a:avLst/>
                  <a:gdLst>
                    <a:gd name="T0" fmla="*/ 16 w 32"/>
                    <a:gd name="T1" fmla="*/ 9 h 50"/>
                    <a:gd name="T2" fmla="*/ 5 w 32"/>
                    <a:gd name="T3" fmla="*/ 34 h 50"/>
                    <a:gd name="T4" fmla="*/ 16 w 32"/>
                    <a:gd name="T5" fmla="*/ 43 h 50"/>
                    <a:gd name="T6" fmla="*/ 29 w 32"/>
                    <a:gd name="T7" fmla="*/ 15 h 50"/>
                    <a:gd name="T8" fmla="*/ 16 w 32"/>
                    <a:gd name="T9" fmla="*/ 9 h 50"/>
                  </a:gdLst>
                  <a:ahLst/>
                  <a:cxnLst>
                    <a:cxn ang="0">
                      <a:pos x="T0" y="T1"/>
                    </a:cxn>
                    <a:cxn ang="0">
                      <a:pos x="T2" y="T3"/>
                    </a:cxn>
                    <a:cxn ang="0">
                      <a:pos x="T4" y="T5"/>
                    </a:cxn>
                    <a:cxn ang="0">
                      <a:pos x="T6" y="T7"/>
                    </a:cxn>
                    <a:cxn ang="0">
                      <a:pos x="T8" y="T9"/>
                    </a:cxn>
                  </a:cxnLst>
                  <a:rect l="0" t="0" r="r" b="b"/>
                  <a:pathLst>
                    <a:path w="32" h="50">
                      <a:moveTo>
                        <a:pt x="16" y="9"/>
                      </a:moveTo>
                      <a:cubicBezTo>
                        <a:pt x="13" y="17"/>
                        <a:pt x="11" y="26"/>
                        <a:pt x="5" y="34"/>
                      </a:cubicBezTo>
                      <a:cubicBezTo>
                        <a:pt x="0" y="41"/>
                        <a:pt x="11" y="50"/>
                        <a:pt x="16" y="43"/>
                      </a:cubicBezTo>
                      <a:cubicBezTo>
                        <a:pt x="22" y="34"/>
                        <a:pt x="25" y="24"/>
                        <a:pt x="29" y="15"/>
                      </a:cubicBezTo>
                      <a:cubicBezTo>
                        <a:pt x="32" y="6"/>
                        <a:pt x="19" y="0"/>
                        <a:pt x="1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1" name="Freeform: Shape 11370"/>
                <p:cNvSpPr/>
                <p:nvPr/>
              </p:nvSpPr>
              <p:spPr bwMode="auto">
                <a:xfrm>
                  <a:off x="5923" y="1511"/>
                  <a:ext cx="61" cy="59"/>
                </a:xfrm>
                <a:custGeom>
                  <a:avLst/>
                  <a:gdLst>
                    <a:gd name="T0" fmla="*/ 21 w 41"/>
                    <a:gd name="T1" fmla="*/ 14 h 40"/>
                    <a:gd name="T2" fmla="*/ 21 w 41"/>
                    <a:gd name="T3" fmla="*/ 14 h 40"/>
                    <a:gd name="T4" fmla="*/ 18 w 41"/>
                    <a:gd name="T5" fmla="*/ 18 h 40"/>
                    <a:gd name="T6" fmla="*/ 8 w 41"/>
                    <a:gd name="T7" fmla="*/ 24 h 40"/>
                    <a:gd name="T8" fmla="*/ 12 w 41"/>
                    <a:gd name="T9" fmla="*/ 37 h 40"/>
                    <a:gd name="T10" fmla="*/ 33 w 41"/>
                    <a:gd name="T11" fmla="*/ 7 h 40"/>
                    <a:gd name="T12" fmla="*/ 21 w 41"/>
                    <a:gd name="T13" fmla="*/ 14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21" y="14"/>
                      </a:moveTo>
                      <a:cubicBezTo>
                        <a:pt x="21" y="14"/>
                        <a:pt x="21" y="14"/>
                        <a:pt x="21" y="14"/>
                      </a:cubicBezTo>
                      <a:cubicBezTo>
                        <a:pt x="20" y="16"/>
                        <a:pt x="19" y="17"/>
                        <a:pt x="18" y="18"/>
                      </a:cubicBezTo>
                      <a:cubicBezTo>
                        <a:pt x="15" y="21"/>
                        <a:pt x="11" y="22"/>
                        <a:pt x="8" y="24"/>
                      </a:cubicBezTo>
                      <a:cubicBezTo>
                        <a:pt x="0" y="27"/>
                        <a:pt x="4" y="40"/>
                        <a:pt x="12" y="37"/>
                      </a:cubicBezTo>
                      <a:cubicBezTo>
                        <a:pt x="23" y="33"/>
                        <a:pt x="41" y="21"/>
                        <a:pt x="33" y="7"/>
                      </a:cubicBezTo>
                      <a:cubicBezTo>
                        <a:pt x="29" y="0"/>
                        <a:pt x="18" y="7"/>
                        <a:pt x="21"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2" name="Freeform: Shape 11371"/>
                <p:cNvSpPr/>
                <p:nvPr/>
              </p:nvSpPr>
              <p:spPr bwMode="auto">
                <a:xfrm>
                  <a:off x="6112" y="1780"/>
                  <a:ext cx="68" cy="61"/>
                </a:xfrm>
                <a:custGeom>
                  <a:avLst/>
                  <a:gdLst>
                    <a:gd name="T0" fmla="*/ 29 w 46"/>
                    <a:gd name="T1" fmla="*/ 7 h 41"/>
                    <a:gd name="T2" fmla="*/ 7 w 46"/>
                    <a:gd name="T3" fmla="*/ 25 h 41"/>
                    <a:gd name="T4" fmla="*/ 15 w 46"/>
                    <a:gd name="T5" fmla="*/ 36 h 41"/>
                    <a:gd name="T6" fmla="*/ 41 w 46"/>
                    <a:gd name="T7" fmla="*/ 13 h 41"/>
                    <a:gd name="T8" fmla="*/ 29 w 46"/>
                    <a:gd name="T9" fmla="*/ 7 h 41"/>
                  </a:gdLst>
                  <a:ahLst/>
                  <a:cxnLst>
                    <a:cxn ang="0">
                      <a:pos x="T0" y="T1"/>
                    </a:cxn>
                    <a:cxn ang="0">
                      <a:pos x="T2" y="T3"/>
                    </a:cxn>
                    <a:cxn ang="0">
                      <a:pos x="T4" y="T5"/>
                    </a:cxn>
                    <a:cxn ang="0">
                      <a:pos x="T6" y="T7"/>
                    </a:cxn>
                    <a:cxn ang="0">
                      <a:pos x="T8" y="T9"/>
                    </a:cxn>
                  </a:cxnLst>
                  <a:rect l="0" t="0" r="r" b="b"/>
                  <a:pathLst>
                    <a:path w="46" h="41">
                      <a:moveTo>
                        <a:pt x="29" y="7"/>
                      </a:moveTo>
                      <a:cubicBezTo>
                        <a:pt x="24" y="15"/>
                        <a:pt x="14" y="20"/>
                        <a:pt x="7" y="25"/>
                      </a:cubicBezTo>
                      <a:cubicBezTo>
                        <a:pt x="0" y="30"/>
                        <a:pt x="8" y="41"/>
                        <a:pt x="15" y="36"/>
                      </a:cubicBezTo>
                      <a:cubicBezTo>
                        <a:pt x="24" y="30"/>
                        <a:pt x="35" y="23"/>
                        <a:pt x="41" y="13"/>
                      </a:cubicBezTo>
                      <a:cubicBezTo>
                        <a:pt x="46" y="6"/>
                        <a:pt x="33" y="0"/>
                        <a:pt x="2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3" name="Freeform: Shape 11372"/>
                <p:cNvSpPr/>
                <p:nvPr/>
              </p:nvSpPr>
              <p:spPr bwMode="auto">
                <a:xfrm>
                  <a:off x="6283" y="2109"/>
                  <a:ext cx="77" cy="48"/>
                </a:xfrm>
                <a:custGeom>
                  <a:avLst/>
                  <a:gdLst>
                    <a:gd name="T0" fmla="*/ 38 w 52"/>
                    <a:gd name="T1" fmla="*/ 3 h 33"/>
                    <a:gd name="T2" fmla="*/ 8 w 52"/>
                    <a:gd name="T3" fmla="*/ 16 h 33"/>
                    <a:gd name="T4" fmla="*/ 15 w 52"/>
                    <a:gd name="T5" fmla="*/ 28 h 33"/>
                    <a:gd name="T6" fmla="*/ 43 w 52"/>
                    <a:gd name="T7" fmla="*/ 16 h 33"/>
                    <a:gd name="T8" fmla="*/ 38 w 52"/>
                    <a:gd name="T9" fmla="*/ 3 h 33"/>
                  </a:gdLst>
                  <a:ahLst/>
                  <a:cxnLst>
                    <a:cxn ang="0">
                      <a:pos x="T0" y="T1"/>
                    </a:cxn>
                    <a:cxn ang="0">
                      <a:pos x="T2" y="T3"/>
                    </a:cxn>
                    <a:cxn ang="0">
                      <a:pos x="T4" y="T5"/>
                    </a:cxn>
                    <a:cxn ang="0">
                      <a:pos x="T6" y="T7"/>
                    </a:cxn>
                    <a:cxn ang="0">
                      <a:pos x="T8" y="T9"/>
                    </a:cxn>
                  </a:cxnLst>
                  <a:rect l="0" t="0" r="r" b="b"/>
                  <a:pathLst>
                    <a:path w="52" h="33">
                      <a:moveTo>
                        <a:pt x="38" y="3"/>
                      </a:moveTo>
                      <a:cubicBezTo>
                        <a:pt x="28" y="6"/>
                        <a:pt x="17" y="10"/>
                        <a:pt x="8" y="16"/>
                      </a:cubicBezTo>
                      <a:cubicBezTo>
                        <a:pt x="0" y="21"/>
                        <a:pt x="8" y="33"/>
                        <a:pt x="15" y="28"/>
                      </a:cubicBezTo>
                      <a:cubicBezTo>
                        <a:pt x="24" y="22"/>
                        <a:pt x="33" y="19"/>
                        <a:pt x="43" y="16"/>
                      </a:cubicBezTo>
                      <a:cubicBezTo>
                        <a:pt x="52" y="13"/>
                        <a:pt x="47" y="0"/>
                        <a:pt x="3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4" name="Freeform: Shape 11373"/>
                <p:cNvSpPr/>
                <p:nvPr/>
              </p:nvSpPr>
              <p:spPr bwMode="auto">
                <a:xfrm>
                  <a:off x="6420" y="2375"/>
                  <a:ext cx="77" cy="28"/>
                </a:xfrm>
                <a:custGeom>
                  <a:avLst/>
                  <a:gdLst>
                    <a:gd name="T0" fmla="*/ 39 w 52"/>
                    <a:gd name="T1" fmla="*/ 3 h 19"/>
                    <a:gd name="T2" fmla="*/ 9 w 52"/>
                    <a:gd name="T3" fmla="*/ 5 h 19"/>
                    <a:gd name="T4" fmla="*/ 10 w 52"/>
                    <a:gd name="T5" fmla="*/ 19 h 19"/>
                    <a:gd name="T6" fmla="*/ 44 w 52"/>
                    <a:gd name="T7" fmla="*/ 16 h 19"/>
                    <a:gd name="T8" fmla="*/ 39 w 52"/>
                    <a:gd name="T9" fmla="*/ 3 h 19"/>
                  </a:gdLst>
                  <a:ahLst/>
                  <a:cxnLst>
                    <a:cxn ang="0">
                      <a:pos x="T0" y="T1"/>
                    </a:cxn>
                    <a:cxn ang="0">
                      <a:pos x="T2" y="T3"/>
                    </a:cxn>
                    <a:cxn ang="0">
                      <a:pos x="T4" y="T5"/>
                    </a:cxn>
                    <a:cxn ang="0">
                      <a:pos x="T6" y="T7"/>
                    </a:cxn>
                    <a:cxn ang="0">
                      <a:pos x="T8" y="T9"/>
                    </a:cxn>
                  </a:cxnLst>
                  <a:rect l="0" t="0" r="r" b="b"/>
                  <a:pathLst>
                    <a:path w="52" h="19">
                      <a:moveTo>
                        <a:pt x="39" y="3"/>
                      </a:moveTo>
                      <a:cubicBezTo>
                        <a:pt x="29" y="5"/>
                        <a:pt x="19" y="5"/>
                        <a:pt x="9" y="5"/>
                      </a:cubicBezTo>
                      <a:cubicBezTo>
                        <a:pt x="0" y="5"/>
                        <a:pt x="1" y="19"/>
                        <a:pt x="10" y="19"/>
                      </a:cubicBezTo>
                      <a:cubicBezTo>
                        <a:pt x="21" y="19"/>
                        <a:pt x="33" y="19"/>
                        <a:pt x="44" y="16"/>
                      </a:cubicBezTo>
                      <a:cubicBezTo>
                        <a:pt x="52" y="14"/>
                        <a:pt x="48" y="0"/>
                        <a:pt x="39"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5" name="Freeform: Shape 11374"/>
                <p:cNvSpPr/>
                <p:nvPr/>
              </p:nvSpPr>
              <p:spPr bwMode="auto">
                <a:xfrm>
                  <a:off x="6047" y="617"/>
                  <a:ext cx="533" cy="564"/>
                </a:xfrm>
                <a:custGeom>
                  <a:avLst/>
                  <a:gdLst>
                    <a:gd name="T0" fmla="*/ 32 w 361"/>
                    <a:gd name="T1" fmla="*/ 81 h 383"/>
                    <a:gd name="T2" fmla="*/ 7 w 361"/>
                    <a:gd name="T3" fmla="*/ 202 h 383"/>
                    <a:gd name="T4" fmla="*/ 68 w 361"/>
                    <a:gd name="T5" fmla="*/ 312 h 383"/>
                    <a:gd name="T6" fmla="*/ 329 w 361"/>
                    <a:gd name="T7" fmla="*/ 260 h 383"/>
                    <a:gd name="T8" fmla="*/ 351 w 361"/>
                    <a:gd name="T9" fmla="*/ 137 h 383"/>
                    <a:gd name="T10" fmla="*/ 348 w 361"/>
                    <a:gd name="T11" fmla="*/ 125 h 383"/>
                    <a:gd name="T12" fmla="*/ 346 w 361"/>
                    <a:gd name="T13" fmla="*/ 120 h 383"/>
                    <a:gd name="T14" fmla="*/ 344 w 361"/>
                    <a:gd name="T15" fmla="*/ 114 h 383"/>
                    <a:gd name="T16" fmla="*/ 335 w 361"/>
                    <a:gd name="T17" fmla="*/ 92 h 383"/>
                    <a:gd name="T18" fmla="*/ 329 w 361"/>
                    <a:gd name="T19" fmla="*/ 81 h 383"/>
                    <a:gd name="T20" fmla="*/ 326 w 361"/>
                    <a:gd name="T21" fmla="*/ 76 h 383"/>
                    <a:gd name="T22" fmla="*/ 322 w 361"/>
                    <a:gd name="T23" fmla="*/ 71 h 383"/>
                    <a:gd name="T24" fmla="*/ 315 w 361"/>
                    <a:gd name="T25" fmla="*/ 62 h 383"/>
                    <a:gd name="T26" fmla="*/ 307 w 361"/>
                    <a:gd name="T27" fmla="*/ 53 h 383"/>
                    <a:gd name="T28" fmla="*/ 303 w 361"/>
                    <a:gd name="T29" fmla="*/ 49 h 383"/>
                    <a:gd name="T30" fmla="*/ 298 w 361"/>
                    <a:gd name="T31" fmla="*/ 45 h 383"/>
                    <a:gd name="T32" fmla="*/ 289 w 361"/>
                    <a:gd name="T33" fmla="*/ 37 h 383"/>
                    <a:gd name="T34" fmla="*/ 279 w 361"/>
                    <a:gd name="T35" fmla="*/ 30 h 383"/>
                    <a:gd name="T36" fmla="*/ 274 w 361"/>
                    <a:gd name="T37" fmla="*/ 26 h 383"/>
                    <a:gd name="T38" fmla="*/ 269 w 361"/>
                    <a:gd name="T39" fmla="*/ 23 h 383"/>
                    <a:gd name="T40" fmla="*/ 247 w 361"/>
                    <a:gd name="T41" fmla="*/ 12 h 383"/>
                    <a:gd name="T42" fmla="*/ 224 w 361"/>
                    <a:gd name="T43" fmla="*/ 5 h 383"/>
                    <a:gd name="T44" fmla="*/ 201 w 361"/>
                    <a:gd name="T45" fmla="*/ 1 h 383"/>
                    <a:gd name="T46" fmla="*/ 189 w 361"/>
                    <a:gd name="T47" fmla="*/ 0 h 383"/>
                    <a:gd name="T48" fmla="*/ 183 w 361"/>
                    <a:gd name="T49" fmla="*/ 0 h 383"/>
                    <a:gd name="T50" fmla="*/ 177 w 361"/>
                    <a:gd name="T51" fmla="*/ 0 h 383"/>
                    <a:gd name="T52" fmla="*/ 129 w 361"/>
                    <a:gd name="T53" fmla="*/ 7 h 383"/>
                    <a:gd name="T54" fmla="*/ 32 w 361"/>
                    <a:gd name="T55" fmla="*/ 8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383">
                      <a:moveTo>
                        <a:pt x="32" y="81"/>
                      </a:moveTo>
                      <a:cubicBezTo>
                        <a:pt x="10" y="116"/>
                        <a:pt x="0" y="160"/>
                        <a:pt x="7" y="202"/>
                      </a:cubicBezTo>
                      <a:cubicBezTo>
                        <a:pt x="13" y="244"/>
                        <a:pt x="35" y="284"/>
                        <a:pt x="68" y="312"/>
                      </a:cubicBezTo>
                      <a:cubicBezTo>
                        <a:pt x="152" y="383"/>
                        <a:pt x="277" y="354"/>
                        <a:pt x="329" y="260"/>
                      </a:cubicBezTo>
                      <a:cubicBezTo>
                        <a:pt x="349" y="223"/>
                        <a:pt x="361" y="178"/>
                        <a:pt x="351" y="137"/>
                      </a:cubicBezTo>
                      <a:cubicBezTo>
                        <a:pt x="348" y="125"/>
                        <a:pt x="348" y="125"/>
                        <a:pt x="348" y="125"/>
                      </a:cubicBezTo>
                      <a:cubicBezTo>
                        <a:pt x="348" y="123"/>
                        <a:pt x="347" y="121"/>
                        <a:pt x="346" y="120"/>
                      </a:cubicBezTo>
                      <a:cubicBezTo>
                        <a:pt x="344" y="114"/>
                        <a:pt x="344" y="114"/>
                        <a:pt x="344" y="114"/>
                      </a:cubicBezTo>
                      <a:cubicBezTo>
                        <a:pt x="342" y="106"/>
                        <a:pt x="338" y="99"/>
                        <a:pt x="335" y="92"/>
                      </a:cubicBezTo>
                      <a:cubicBezTo>
                        <a:pt x="333" y="88"/>
                        <a:pt x="331" y="85"/>
                        <a:pt x="329" y="81"/>
                      </a:cubicBezTo>
                      <a:cubicBezTo>
                        <a:pt x="326" y="76"/>
                        <a:pt x="326" y="76"/>
                        <a:pt x="326" y="76"/>
                      </a:cubicBezTo>
                      <a:cubicBezTo>
                        <a:pt x="324" y="75"/>
                        <a:pt x="323" y="73"/>
                        <a:pt x="322" y="71"/>
                      </a:cubicBezTo>
                      <a:cubicBezTo>
                        <a:pt x="315" y="62"/>
                        <a:pt x="315" y="62"/>
                        <a:pt x="315" y="62"/>
                      </a:cubicBezTo>
                      <a:cubicBezTo>
                        <a:pt x="307" y="53"/>
                        <a:pt x="307" y="53"/>
                        <a:pt x="307" y="53"/>
                      </a:cubicBezTo>
                      <a:cubicBezTo>
                        <a:pt x="305" y="51"/>
                        <a:pt x="304" y="50"/>
                        <a:pt x="303" y="49"/>
                      </a:cubicBezTo>
                      <a:cubicBezTo>
                        <a:pt x="298" y="45"/>
                        <a:pt x="298" y="45"/>
                        <a:pt x="298" y="45"/>
                      </a:cubicBezTo>
                      <a:cubicBezTo>
                        <a:pt x="295" y="42"/>
                        <a:pt x="292" y="39"/>
                        <a:pt x="289" y="37"/>
                      </a:cubicBezTo>
                      <a:cubicBezTo>
                        <a:pt x="279" y="30"/>
                        <a:pt x="279" y="30"/>
                        <a:pt x="279" y="30"/>
                      </a:cubicBezTo>
                      <a:cubicBezTo>
                        <a:pt x="278" y="28"/>
                        <a:pt x="276" y="27"/>
                        <a:pt x="274" y="26"/>
                      </a:cubicBezTo>
                      <a:cubicBezTo>
                        <a:pt x="269" y="23"/>
                        <a:pt x="269" y="23"/>
                        <a:pt x="269" y="23"/>
                      </a:cubicBezTo>
                      <a:cubicBezTo>
                        <a:pt x="262" y="19"/>
                        <a:pt x="255" y="16"/>
                        <a:pt x="247" y="12"/>
                      </a:cubicBezTo>
                      <a:cubicBezTo>
                        <a:pt x="240" y="10"/>
                        <a:pt x="232" y="7"/>
                        <a:pt x="224" y="5"/>
                      </a:cubicBezTo>
                      <a:cubicBezTo>
                        <a:pt x="217" y="3"/>
                        <a:pt x="209" y="2"/>
                        <a:pt x="201" y="1"/>
                      </a:cubicBezTo>
                      <a:cubicBezTo>
                        <a:pt x="197" y="0"/>
                        <a:pt x="193" y="0"/>
                        <a:pt x="189" y="0"/>
                      </a:cubicBezTo>
                      <a:cubicBezTo>
                        <a:pt x="183" y="0"/>
                        <a:pt x="183" y="0"/>
                        <a:pt x="183" y="0"/>
                      </a:cubicBezTo>
                      <a:cubicBezTo>
                        <a:pt x="177" y="0"/>
                        <a:pt x="177" y="0"/>
                        <a:pt x="177" y="0"/>
                      </a:cubicBezTo>
                      <a:cubicBezTo>
                        <a:pt x="161" y="0"/>
                        <a:pt x="144" y="3"/>
                        <a:pt x="129" y="7"/>
                      </a:cubicBezTo>
                      <a:cubicBezTo>
                        <a:pt x="89" y="19"/>
                        <a:pt x="55" y="46"/>
                        <a:pt x="32" y="81"/>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6" name="Freeform: Shape 11375"/>
                <p:cNvSpPr/>
                <p:nvPr/>
              </p:nvSpPr>
              <p:spPr bwMode="auto">
                <a:xfrm>
                  <a:off x="6022" y="474"/>
                  <a:ext cx="189" cy="215"/>
                </a:xfrm>
                <a:custGeom>
                  <a:avLst/>
                  <a:gdLst>
                    <a:gd name="T0" fmla="*/ 10 w 128"/>
                    <a:gd name="T1" fmla="*/ 8 h 146"/>
                    <a:gd name="T2" fmla="*/ 75 w 128"/>
                    <a:gd name="T3" fmla="*/ 146 h 146"/>
                    <a:gd name="T4" fmla="*/ 128 w 128"/>
                    <a:gd name="T5" fmla="*/ 111 h 146"/>
                    <a:gd name="T6" fmla="*/ 10 w 128"/>
                    <a:gd name="T7" fmla="*/ 8 h 146"/>
                  </a:gdLst>
                  <a:ahLst/>
                  <a:cxnLst>
                    <a:cxn ang="0">
                      <a:pos x="T0" y="T1"/>
                    </a:cxn>
                    <a:cxn ang="0">
                      <a:pos x="T2" y="T3"/>
                    </a:cxn>
                    <a:cxn ang="0">
                      <a:pos x="T4" y="T5"/>
                    </a:cxn>
                    <a:cxn ang="0">
                      <a:pos x="T6" y="T7"/>
                    </a:cxn>
                  </a:cxnLst>
                  <a:rect l="0" t="0" r="r" b="b"/>
                  <a:pathLst>
                    <a:path w="128" h="146">
                      <a:moveTo>
                        <a:pt x="10" y="8"/>
                      </a:moveTo>
                      <a:cubicBezTo>
                        <a:pt x="0" y="16"/>
                        <a:pt x="26" y="70"/>
                        <a:pt x="75" y="146"/>
                      </a:cubicBezTo>
                      <a:cubicBezTo>
                        <a:pt x="91" y="131"/>
                        <a:pt x="108" y="119"/>
                        <a:pt x="128" y="111"/>
                      </a:cubicBezTo>
                      <a:cubicBezTo>
                        <a:pt x="67" y="42"/>
                        <a:pt x="21" y="0"/>
                        <a:pt x="1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7" name="Freeform: Shape 11376"/>
                <p:cNvSpPr/>
                <p:nvPr/>
              </p:nvSpPr>
              <p:spPr bwMode="auto">
                <a:xfrm>
                  <a:off x="6441" y="1034"/>
                  <a:ext cx="188" cy="222"/>
                </a:xfrm>
                <a:custGeom>
                  <a:avLst/>
                  <a:gdLst>
                    <a:gd name="T0" fmla="*/ 0 w 127"/>
                    <a:gd name="T1" fmla="*/ 42 h 151"/>
                    <a:gd name="T2" fmla="*/ 116 w 127"/>
                    <a:gd name="T3" fmla="*/ 143 h 151"/>
                    <a:gd name="T4" fmla="*/ 47 w 127"/>
                    <a:gd name="T5" fmla="*/ 0 h 151"/>
                    <a:gd name="T6" fmla="*/ 0 w 127"/>
                    <a:gd name="T7" fmla="*/ 42 h 151"/>
                  </a:gdLst>
                  <a:ahLst/>
                  <a:cxnLst>
                    <a:cxn ang="0">
                      <a:pos x="T0" y="T1"/>
                    </a:cxn>
                    <a:cxn ang="0">
                      <a:pos x="T2" y="T3"/>
                    </a:cxn>
                    <a:cxn ang="0">
                      <a:pos x="T4" y="T5"/>
                    </a:cxn>
                    <a:cxn ang="0">
                      <a:pos x="T6" y="T7"/>
                    </a:cxn>
                  </a:cxnLst>
                  <a:rect l="0" t="0" r="r" b="b"/>
                  <a:pathLst>
                    <a:path w="127" h="151">
                      <a:moveTo>
                        <a:pt x="0" y="42"/>
                      </a:moveTo>
                      <a:cubicBezTo>
                        <a:pt x="60" y="110"/>
                        <a:pt x="105" y="151"/>
                        <a:pt x="116" y="143"/>
                      </a:cubicBezTo>
                      <a:cubicBezTo>
                        <a:pt x="127" y="135"/>
                        <a:pt x="98" y="78"/>
                        <a:pt x="47" y="0"/>
                      </a:cubicBezTo>
                      <a:cubicBezTo>
                        <a:pt x="34" y="17"/>
                        <a:pt x="18" y="31"/>
                        <a:pt x="0"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8" name="Freeform: Shape 11377"/>
                <p:cNvSpPr/>
                <p:nvPr/>
              </p:nvSpPr>
              <p:spPr bwMode="auto">
                <a:xfrm>
                  <a:off x="6143" y="638"/>
                  <a:ext cx="367" cy="439"/>
                </a:xfrm>
                <a:custGeom>
                  <a:avLst/>
                  <a:gdLst>
                    <a:gd name="T0" fmla="*/ 11 w 249"/>
                    <a:gd name="T1" fmla="*/ 24 h 298"/>
                    <a:gd name="T2" fmla="*/ 127 w 249"/>
                    <a:gd name="T3" fmla="*/ 167 h 298"/>
                    <a:gd name="T4" fmla="*/ 220 w 249"/>
                    <a:gd name="T5" fmla="*/ 298 h 298"/>
                    <a:gd name="T6" fmla="*/ 249 w 249"/>
                    <a:gd name="T7" fmla="*/ 269 h 298"/>
                    <a:gd name="T8" fmla="*/ 153 w 249"/>
                    <a:gd name="T9" fmla="*/ 132 h 298"/>
                    <a:gd name="T10" fmla="*/ 46 w 249"/>
                    <a:gd name="T11" fmla="*/ 0 h 298"/>
                    <a:gd name="T12" fmla="*/ 0 w 249"/>
                    <a:gd name="T13" fmla="*/ 29 h 298"/>
                    <a:gd name="T14" fmla="*/ 11 w 249"/>
                    <a:gd name="T15" fmla="*/ 24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98">
                      <a:moveTo>
                        <a:pt x="11" y="24"/>
                      </a:moveTo>
                      <a:cubicBezTo>
                        <a:pt x="46" y="64"/>
                        <a:pt x="86" y="113"/>
                        <a:pt x="127" y="167"/>
                      </a:cubicBezTo>
                      <a:cubicBezTo>
                        <a:pt x="162" y="214"/>
                        <a:pt x="194" y="258"/>
                        <a:pt x="220" y="298"/>
                      </a:cubicBezTo>
                      <a:cubicBezTo>
                        <a:pt x="231" y="290"/>
                        <a:pt x="240" y="280"/>
                        <a:pt x="249" y="269"/>
                      </a:cubicBezTo>
                      <a:cubicBezTo>
                        <a:pt x="222" y="228"/>
                        <a:pt x="189" y="181"/>
                        <a:pt x="153" y="132"/>
                      </a:cubicBezTo>
                      <a:cubicBezTo>
                        <a:pt x="115" y="82"/>
                        <a:pt x="78" y="37"/>
                        <a:pt x="46" y="0"/>
                      </a:cubicBezTo>
                      <a:cubicBezTo>
                        <a:pt x="29" y="7"/>
                        <a:pt x="14" y="17"/>
                        <a:pt x="0" y="29"/>
                      </a:cubicBezTo>
                      <a:cubicBezTo>
                        <a:pt x="4" y="27"/>
                        <a:pt x="7" y="25"/>
                        <a:pt x="11"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9" name="Freeform: Shape 11378"/>
                <p:cNvSpPr/>
                <p:nvPr/>
              </p:nvSpPr>
              <p:spPr bwMode="auto">
                <a:xfrm>
                  <a:off x="6425" y="1069"/>
                  <a:ext cx="22" cy="15"/>
                </a:xfrm>
                <a:custGeom>
                  <a:avLst/>
                  <a:gdLst>
                    <a:gd name="T0" fmla="*/ 4 w 15"/>
                    <a:gd name="T1" fmla="*/ 8 h 10"/>
                    <a:gd name="T2" fmla="*/ 8 w 15"/>
                    <a:gd name="T3" fmla="*/ 6 h 10"/>
                    <a:gd name="T4" fmla="*/ 10 w 15"/>
                    <a:gd name="T5" fmla="*/ 6 h 10"/>
                    <a:gd name="T6" fmla="*/ 10 w 15"/>
                    <a:gd name="T7" fmla="*/ 5 h 10"/>
                    <a:gd name="T8" fmla="*/ 11 w 15"/>
                    <a:gd name="T9" fmla="*/ 5 h 10"/>
                    <a:gd name="T10" fmla="*/ 13 w 15"/>
                    <a:gd name="T11" fmla="*/ 2 h 10"/>
                    <a:gd name="T12" fmla="*/ 2 w 15"/>
                    <a:gd name="T13" fmla="*/ 5 h 10"/>
                    <a:gd name="T14" fmla="*/ 4 w 15"/>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8"/>
                      </a:moveTo>
                      <a:cubicBezTo>
                        <a:pt x="5" y="8"/>
                        <a:pt x="7" y="7"/>
                        <a:pt x="8" y="6"/>
                      </a:cubicBezTo>
                      <a:cubicBezTo>
                        <a:pt x="9" y="6"/>
                        <a:pt x="9" y="6"/>
                        <a:pt x="10" y="6"/>
                      </a:cubicBezTo>
                      <a:cubicBezTo>
                        <a:pt x="10" y="6"/>
                        <a:pt x="10" y="5"/>
                        <a:pt x="10" y="5"/>
                      </a:cubicBezTo>
                      <a:cubicBezTo>
                        <a:pt x="10" y="5"/>
                        <a:pt x="10" y="5"/>
                        <a:pt x="11" y="5"/>
                      </a:cubicBezTo>
                      <a:cubicBezTo>
                        <a:pt x="12" y="7"/>
                        <a:pt x="15" y="4"/>
                        <a:pt x="13" y="2"/>
                      </a:cubicBezTo>
                      <a:cubicBezTo>
                        <a:pt x="10" y="0"/>
                        <a:pt x="4" y="4"/>
                        <a:pt x="2" y="5"/>
                      </a:cubicBezTo>
                      <a:cubicBezTo>
                        <a:pt x="0" y="6"/>
                        <a:pt x="2" y="10"/>
                        <a:pt x="4"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0" name="Freeform: Shape 11379"/>
                <p:cNvSpPr/>
                <p:nvPr/>
              </p:nvSpPr>
              <p:spPr bwMode="auto">
                <a:xfrm>
                  <a:off x="6423" y="1053"/>
                  <a:ext cx="23" cy="19"/>
                </a:xfrm>
                <a:custGeom>
                  <a:avLst/>
                  <a:gdLst>
                    <a:gd name="T0" fmla="*/ 5 w 15"/>
                    <a:gd name="T1" fmla="*/ 10 h 13"/>
                    <a:gd name="T2" fmla="*/ 12 w 15"/>
                    <a:gd name="T3" fmla="*/ 5 h 13"/>
                    <a:gd name="T4" fmla="*/ 11 w 15"/>
                    <a:gd name="T5" fmla="*/ 1 h 13"/>
                    <a:gd name="T6" fmla="*/ 1 w 15"/>
                    <a:gd name="T7" fmla="*/ 8 h 13"/>
                    <a:gd name="T8" fmla="*/ 5 w 15"/>
                    <a:gd name="T9" fmla="*/ 10 h 13"/>
                  </a:gdLst>
                  <a:ahLst/>
                  <a:cxnLst>
                    <a:cxn ang="0">
                      <a:pos x="T0" y="T1"/>
                    </a:cxn>
                    <a:cxn ang="0">
                      <a:pos x="T2" y="T3"/>
                    </a:cxn>
                    <a:cxn ang="0">
                      <a:pos x="T4" y="T5"/>
                    </a:cxn>
                    <a:cxn ang="0">
                      <a:pos x="T6" y="T7"/>
                    </a:cxn>
                    <a:cxn ang="0">
                      <a:pos x="T8" y="T9"/>
                    </a:cxn>
                  </a:cxnLst>
                  <a:rect l="0" t="0" r="r" b="b"/>
                  <a:pathLst>
                    <a:path w="15" h="13">
                      <a:moveTo>
                        <a:pt x="5" y="10"/>
                      </a:moveTo>
                      <a:cubicBezTo>
                        <a:pt x="6" y="7"/>
                        <a:pt x="9" y="6"/>
                        <a:pt x="12" y="5"/>
                      </a:cubicBezTo>
                      <a:cubicBezTo>
                        <a:pt x="15" y="4"/>
                        <a:pt x="14" y="0"/>
                        <a:pt x="11" y="1"/>
                      </a:cubicBezTo>
                      <a:cubicBezTo>
                        <a:pt x="7" y="2"/>
                        <a:pt x="4" y="5"/>
                        <a:pt x="1" y="8"/>
                      </a:cubicBezTo>
                      <a:cubicBezTo>
                        <a:pt x="0" y="11"/>
                        <a:pt x="3" y="13"/>
                        <a:pt x="5" y="10"/>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1" name="Freeform: Shape 11380"/>
                <p:cNvSpPr/>
                <p:nvPr/>
              </p:nvSpPr>
              <p:spPr bwMode="auto">
                <a:xfrm>
                  <a:off x="6398" y="1079"/>
                  <a:ext cx="21" cy="12"/>
                </a:xfrm>
                <a:custGeom>
                  <a:avLst/>
                  <a:gdLst>
                    <a:gd name="T0" fmla="*/ 5 w 14"/>
                    <a:gd name="T1" fmla="*/ 7 h 8"/>
                    <a:gd name="T2" fmla="*/ 11 w 14"/>
                    <a:gd name="T3" fmla="*/ 4 h 8"/>
                    <a:gd name="T4" fmla="*/ 11 w 14"/>
                    <a:gd name="T5" fmla="*/ 0 h 8"/>
                    <a:gd name="T6" fmla="*/ 3 w 14"/>
                    <a:gd name="T7" fmla="*/ 4 h 8"/>
                    <a:gd name="T8" fmla="*/ 5 w 14"/>
                    <a:gd name="T9" fmla="*/ 7 h 8"/>
                  </a:gdLst>
                  <a:ahLst/>
                  <a:cxnLst>
                    <a:cxn ang="0">
                      <a:pos x="T0" y="T1"/>
                    </a:cxn>
                    <a:cxn ang="0">
                      <a:pos x="T2" y="T3"/>
                    </a:cxn>
                    <a:cxn ang="0">
                      <a:pos x="T4" y="T5"/>
                    </a:cxn>
                    <a:cxn ang="0">
                      <a:pos x="T6" y="T7"/>
                    </a:cxn>
                    <a:cxn ang="0">
                      <a:pos x="T8" y="T9"/>
                    </a:cxn>
                  </a:cxnLst>
                  <a:rect l="0" t="0" r="r" b="b"/>
                  <a:pathLst>
                    <a:path w="14" h="8">
                      <a:moveTo>
                        <a:pt x="5" y="7"/>
                      </a:moveTo>
                      <a:cubicBezTo>
                        <a:pt x="7" y="6"/>
                        <a:pt x="9" y="4"/>
                        <a:pt x="11" y="4"/>
                      </a:cubicBezTo>
                      <a:cubicBezTo>
                        <a:pt x="14" y="4"/>
                        <a:pt x="14" y="0"/>
                        <a:pt x="11" y="0"/>
                      </a:cubicBezTo>
                      <a:cubicBezTo>
                        <a:pt x="8" y="1"/>
                        <a:pt x="5" y="2"/>
                        <a:pt x="3" y="4"/>
                      </a:cubicBezTo>
                      <a:cubicBezTo>
                        <a:pt x="0" y="5"/>
                        <a:pt x="2" y="8"/>
                        <a:pt x="5"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2" name="Freeform: Shape 11381"/>
                <p:cNvSpPr/>
                <p:nvPr/>
              </p:nvSpPr>
              <p:spPr bwMode="auto">
                <a:xfrm>
                  <a:off x="6397" y="1091"/>
                  <a:ext cx="20" cy="15"/>
                </a:xfrm>
                <a:custGeom>
                  <a:avLst/>
                  <a:gdLst>
                    <a:gd name="T0" fmla="*/ 5 w 14"/>
                    <a:gd name="T1" fmla="*/ 8 h 10"/>
                    <a:gd name="T2" fmla="*/ 12 w 14"/>
                    <a:gd name="T3" fmla="*/ 5 h 10"/>
                    <a:gd name="T4" fmla="*/ 11 w 14"/>
                    <a:gd name="T5" fmla="*/ 1 h 10"/>
                    <a:gd name="T6" fmla="*/ 2 w 14"/>
                    <a:gd name="T7" fmla="*/ 5 h 10"/>
                    <a:gd name="T8" fmla="*/ 5 w 14"/>
                    <a:gd name="T9" fmla="*/ 8 h 10"/>
                  </a:gdLst>
                  <a:ahLst/>
                  <a:cxnLst>
                    <a:cxn ang="0">
                      <a:pos x="T0" y="T1"/>
                    </a:cxn>
                    <a:cxn ang="0">
                      <a:pos x="T2" y="T3"/>
                    </a:cxn>
                    <a:cxn ang="0">
                      <a:pos x="T4" y="T5"/>
                    </a:cxn>
                    <a:cxn ang="0">
                      <a:pos x="T6" y="T7"/>
                    </a:cxn>
                    <a:cxn ang="0">
                      <a:pos x="T8" y="T9"/>
                    </a:cxn>
                  </a:cxnLst>
                  <a:rect l="0" t="0" r="r" b="b"/>
                  <a:pathLst>
                    <a:path w="14" h="10">
                      <a:moveTo>
                        <a:pt x="5" y="8"/>
                      </a:moveTo>
                      <a:cubicBezTo>
                        <a:pt x="6" y="6"/>
                        <a:pt x="9" y="5"/>
                        <a:pt x="12" y="5"/>
                      </a:cubicBezTo>
                      <a:cubicBezTo>
                        <a:pt x="14" y="4"/>
                        <a:pt x="13" y="0"/>
                        <a:pt x="11" y="1"/>
                      </a:cubicBezTo>
                      <a:cubicBezTo>
                        <a:pt x="8" y="2"/>
                        <a:pt x="4" y="3"/>
                        <a:pt x="2" y="5"/>
                      </a:cubicBezTo>
                      <a:cubicBezTo>
                        <a:pt x="0" y="7"/>
                        <a:pt x="3" y="10"/>
                        <a:pt x="5"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3" name="Freeform: Shape 11382"/>
                <p:cNvSpPr/>
                <p:nvPr/>
              </p:nvSpPr>
              <p:spPr bwMode="auto">
                <a:xfrm>
                  <a:off x="6369" y="1093"/>
                  <a:ext cx="22" cy="11"/>
                </a:xfrm>
                <a:custGeom>
                  <a:avLst/>
                  <a:gdLst>
                    <a:gd name="T0" fmla="*/ 4 w 15"/>
                    <a:gd name="T1" fmla="*/ 7 h 8"/>
                    <a:gd name="T2" fmla="*/ 12 w 15"/>
                    <a:gd name="T3" fmla="*/ 4 h 8"/>
                    <a:gd name="T4" fmla="*/ 12 w 15"/>
                    <a:gd name="T5" fmla="*/ 0 h 8"/>
                    <a:gd name="T6" fmla="*/ 2 w 15"/>
                    <a:gd name="T7" fmla="*/ 3 h 8"/>
                    <a:gd name="T8" fmla="*/ 4 w 15"/>
                    <a:gd name="T9" fmla="*/ 7 h 8"/>
                  </a:gdLst>
                  <a:ahLst/>
                  <a:cxnLst>
                    <a:cxn ang="0">
                      <a:pos x="T0" y="T1"/>
                    </a:cxn>
                    <a:cxn ang="0">
                      <a:pos x="T2" y="T3"/>
                    </a:cxn>
                    <a:cxn ang="0">
                      <a:pos x="T4" y="T5"/>
                    </a:cxn>
                    <a:cxn ang="0">
                      <a:pos x="T6" y="T7"/>
                    </a:cxn>
                    <a:cxn ang="0">
                      <a:pos x="T8" y="T9"/>
                    </a:cxn>
                  </a:cxnLst>
                  <a:rect l="0" t="0" r="r" b="b"/>
                  <a:pathLst>
                    <a:path w="15" h="8">
                      <a:moveTo>
                        <a:pt x="4" y="7"/>
                      </a:moveTo>
                      <a:cubicBezTo>
                        <a:pt x="7" y="5"/>
                        <a:pt x="9" y="5"/>
                        <a:pt x="12" y="4"/>
                      </a:cubicBezTo>
                      <a:cubicBezTo>
                        <a:pt x="15" y="4"/>
                        <a:pt x="15" y="0"/>
                        <a:pt x="12" y="0"/>
                      </a:cubicBezTo>
                      <a:cubicBezTo>
                        <a:pt x="9" y="1"/>
                        <a:pt x="5" y="2"/>
                        <a:pt x="2" y="3"/>
                      </a:cubicBezTo>
                      <a:cubicBezTo>
                        <a:pt x="0" y="5"/>
                        <a:pt x="2" y="8"/>
                        <a:pt x="4"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4" name="Freeform: Shape 11383"/>
                <p:cNvSpPr/>
                <p:nvPr/>
              </p:nvSpPr>
              <p:spPr bwMode="auto">
                <a:xfrm>
                  <a:off x="6361" y="1106"/>
                  <a:ext cx="21" cy="13"/>
                </a:xfrm>
                <a:custGeom>
                  <a:avLst/>
                  <a:gdLst>
                    <a:gd name="T0" fmla="*/ 4 w 14"/>
                    <a:gd name="T1" fmla="*/ 7 h 9"/>
                    <a:gd name="T2" fmla="*/ 11 w 14"/>
                    <a:gd name="T3" fmla="*/ 5 h 9"/>
                    <a:gd name="T4" fmla="*/ 10 w 14"/>
                    <a:gd name="T5" fmla="*/ 1 h 9"/>
                    <a:gd name="T6" fmla="*/ 2 w 14"/>
                    <a:gd name="T7" fmla="*/ 4 h 9"/>
                    <a:gd name="T8" fmla="*/ 4 w 14"/>
                    <a:gd name="T9" fmla="*/ 7 h 9"/>
                  </a:gdLst>
                  <a:ahLst/>
                  <a:cxnLst>
                    <a:cxn ang="0">
                      <a:pos x="T0" y="T1"/>
                    </a:cxn>
                    <a:cxn ang="0">
                      <a:pos x="T2" y="T3"/>
                    </a:cxn>
                    <a:cxn ang="0">
                      <a:pos x="T4" y="T5"/>
                    </a:cxn>
                    <a:cxn ang="0">
                      <a:pos x="T6" y="T7"/>
                    </a:cxn>
                    <a:cxn ang="0">
                      <a:pos x="T8" y="T9"/>
                    </a:cxn>
                  </a:cxnLst>
                  <a:rect l="0" t="0" r="r" b="b"/>
                  <a:pathLst>
                    <a:path w="14" h="9">
                      <a:moveTo>
                        <a:pt x="4" y="7"/>
                      </a:moveTo>
                      <a:cubicBezTo>
                        <a:pt x="6" y="6"/>
                        <a:pt x="9" y="5"/>
                        <a:pt x="11" y="5"/>
                      </a:cubicBezTo>
                      <a:cubicBezTo>
                        <a:pt x="14" y="4"/>
                        <a:pt x="13" y="0"/>
                        <a:pt x="10" y="1"/>
                      </a:cubicBezTo>
                      <a:cubicBezTo>
                        <a:pt x="7" y="1"/>
                        <a:pt x="5" y="3"/>
                        <a:pt x="2" y="4"/>
                      </a:cubicBezTo>
                      <a:cubicBezTo>
                        <a:pt x="0" y="5"/>
                        <a:pt x="2" y="9"/>
                        <a:pt x="4"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5" name="Freeform: Shape 11384"/>
                <p:cNvSpPr/>
                <p:nvPr/>
              </p:nvSpPr>
              <p:spPr bwMode="auto">
                <a:xfrm>
                  <a:off x="6332" y="1106"/>
                  <a:ext cx="19" cy="7"/>
                </a:xfrm>
                <a:custGeom>
                  <a:avLst/>
                  <a:gdLst>
                    <a:gd name="T0" fmla="*/ 3 w 13"/>
                    <a:gd name="T1" fmla="*/ 5 h 5"/>
                    <a:gd name="T2" fmla="*/ 10 w 13"/>
                    <a:gd name="T3" fmla="*/ 4 h 5"/>
                    <a:gd name="T4" fmla="*/ 10 w 13"/>
                    <a:gd name="T5" fmla="*/ 0 h 5"/>
                    <a:gd name="T6" fmla="*/ 2 w 13"/>
                    <a:gd name="T7" fmla="*/ 1 h 5"/>
                    <a:gd name="T8" fmla="*/ 3 w 13"/>
                    <a:gd name="T9" fmla="*/ 5 h 5"/>
                  </a:gdLst>
                  <a:ahLst/>
                  <a:cxnLst>
                    <a:cxn ang="0">
                      <a:pos x="T0" y="T1"/>
                    </a:cxn>
                    <a:cxn ang="0">
                      <a:pos x="T2" y="T3"/>
                    </a:cxn>
                    <a:cxn ang="0">
                      <a:pos x="T4" y="T5"/>
                    </a:cxn>
                    <a:cxn ang="0">
                      <a:pos x="T6" y="T7"/>
                    </a:cxn>
                    <a:cxn ang="0">
                      <a:pos x="T8" y="T9"/>
                    </a:cxn>
                  </a:cxnLst>
                  <a:rect l="0" t="0" r="r" b="b"/>
                  <a:pathLst>
                    <a:path w="13" h="5">
                      <a:moveTo>
                        <a:pt x="3" y="5"/>
                      </a:moveTo>
                      <a:cubicBezTo>
                        <a:pt x="6" y="4"/>
                        <a:pt x="7" y="4"/>
                        <a:pt x="10" y="4"/>
                      </a:cubicBezTo>
                      <a:cubicBezTo>
                        <a:pt x="12" y="5"/>
                        <a:pt x="13" y="1"/>
                        <a:pt x="10" y="0"/>
                      </a:cubicBezTo>
                      <a:cubicBezTo>
                        <a:pt x="8" y="0"/>
                        <a:pt x="5" y="0"/>
                        <a:pt x="2" y="1"/>
                      </a:cubicBezTo>
                      <a:cubicBezTo>
                        <a:pt x="0" y="1"/>
                        <a:pt x="1" y="5"/>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6" name="Freeform: Shape 11385"/>
                <p:cNvSpPr/>
                <p:nvPr/>
              </p:nvSpPr>
              <p:spPr bwMode="auto">
                <a:xfrm>
                  <a:off x="6314" y="1116"/>
                  <a:ext cx="21" cy="9"/>
                </a:xfrm>
                <a:custGeom>
                  <a:avLst/>
                  <a:gdLst>
                    <a:gd name="T0" fmla="*/ 3 w 14"/>
                    <a:gd name="T1" fmla="*/ 5 h 6"/>
                    <a:gd name="T2" fmla="*/ 12 w 14"/>
                    <a:gd name="T3" fmla="*/ 6 h 6"/>
                    <a:gd name="T4" fmla="*/ 12 w 14"/>
                    <a:gd name="T5" fmla="*/ 2 h 6"/>
                    <a:gd name="T6" fmla="*/ 4 w 14"/>
                    <a:gd name="T7" fmla="*/ 1 h 6"/>
                    <a:gd name="T8" fmla="*/ 3 w 14"/>
                    <a:gd name="T9" fmla="*/ 5 h 6"/>
                  </a:gdLst>
                  <a:ahLst/>
                  <a:cxnLst>
                    <a:cxn ang="0">
                      <a:pos x="T0" y="T1"/>
                    </a:cxn>
                    <a:cxn ang="0">
                      <a:pos x="T2" y="T3"/>
                    </a:cxn>
                    <a:cxn ang="0">
                      <a:pos x="T4" y="T5"/>
                    </a:cxn>
                    <a:cxn ang="0">
                      <a:pos x="T6" y="T7"/>
                    </a:cxn>
                    <a:cxn ang="0">
                      <a:pos x="T8" y="T9"/>
                    </a:cxn>
                  </a:cxnLst>
                  <a:rect l="0" t="0" r="r" b="b"/>
                  <a:pathLst>
                    <a:path w="14" h="6">
                      <a:moveTo>
                        <a:pt x="3" y="5"/>
                      </a:moveTo>
                      <a:cubicBezTo>
                        <a:pt x="6" y="5"/>
                        <a:pt x="9" y="6"/>
                        <a:pt x="12" y="6"/>
                      </a:cubicBezTo>
                      <a:cubicBezTo>
                        <a:pt x="14" y="6"/>
                        <a:pt x="14" y="2"/>
                        <a:pt x="12" y="2"/>
                      </a:cubicBezTo>
                      <a:cubicBezTo>
                        <a:pt x="9" y="2"/>
                        <a:pt x="6" y="1"/>
                        <a:pt x="4" y="1"/>
                      </a:cubicBezTo>
                      <a:cubicBezTo>
                        <a:pt x="1" y="0"/>
                        <a:pt x="0" y="4"/>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7" name="Freeform: Shape 11386"/>
                <p:cNvSpPr/>
                <p:nvPr/>
              </p:nvSpPr>
              <p:spPr bwMode="auto">
                <a:xfrm>
                  <a:off x="6283" y="1107"/>
                  <a:ext cx="27" cy="8"/>
                </a:xfrm>
                <a:custGeom>
                  <a:avLst/>
                  <a:gdLst>
                    <a:gd name="T0" fmla="*/ 3 w 18"/>
                    <a:gd name="T1" fmla="*/ 4 h 5"/>
                    <a:gd name="T2" fmla="*/ 16 w 18"/>
                    <a:gd name="T3" fmla="*/ 4 h 5"/>
                    <a:gd name="T4" fmla="*/ 16 w 18"/>
                    <a:gd name="T5" fmla="*/ 1 h 5"/>
                    <a:gd name="T6" fmla="*/ 3 w 18"/>
                    <a:gd name="T7" fmla="*/ 0 h 5"/>
                    <a:gd name="T8" fmla="*/ 3 w 18"/>
                    <a:gd name="T9" fmla="*/ 4 h 5"/>
                  </a:gdLst>
                  <a:ahLst/>
                  <a:cxnLst>
                    <a:cxn ang="0">
                      <a:pos x="T0" y="T1"/>
                    </a:cxn>
                    <a:cxn ang="0">
                      <a:pos x="T2" y="T3"/>
                    </a:cxn>
                    <a:cxn ang="0">
                      <a:pos x="T4" y="T5"/>
                    </a:cxn>
                    <a:cxn ang="0">
                      <a:pos x="T6" y="T7"/>
                    </a:cxn>
                    <a:cxn ang="0">
                      <a:pos x="T8" y="T9"/>
                    </a:cxn>
                  </a:cxnLst>
                  <a:rect l="0" t="0" r="r" b="b"/>
                  <a:pathLst>
                    <a:path w="18" h="5">
                      <a:moveTo>
                        <a:pt x="3" y="4"/>
                      </a:moveTo>
                      <a:cubicBezTo>
                        <a:pt x="7" y="4"/>
                        <a:pt x="12" y="4"/>
                        <a:pt x="16" y="4"/>
                      </a:cubicBezTo>
                      <a:cubicBezTo>
                        <a:pt x="18" y="5"/>
                        <a:pt x="18" y="1"/>
                        <a:pt x="16" y="1"/>
                      </a:cubicBezTo>
                      <a:cubicBezTo>
                        <a:pt x="11" y="1"/>
                        <a:pt x="7" y="0"/>
                        <a:pt x="3" y="0"/>
                      </a:cubicBezTo>
                      <a:cubicBezTo>
                        <a:pt x="0"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8" name="Freeform: Shape 11387"/>
                <p:cNvSpPr/>
                <p:nvPr/>
              </p:nvSpPr>
              <p:spPr bwMode="auto">
                <a:xfrm>
                  <a:off x="6255" y="1112"/>
                  <a:ext cx="27" cy="12"/>
                </a:xfrm>
                <a:custGeom>
                  <a:avLst/>
                  <a:gdLst>
                    <a:gd name="T0" fmla="*/ 4 w 18"/>
                    <a:gd name="T1" fmla="*/ 5 h 8"/>
                    <a:gd name="T2" fmla="*/ 13 w 18"/>
                    <a:gd name="T3" fmla="*/ 7 h 8"/>
                    <a:gd name="T4" fmla="*/ 15 w 18"/>
                    <a:gd name="T5" fmla="*/ 4 h 8"/>
                    <a:gd name="T6" fmla="*/ 2 w 18"/>
                    <a:gd name="T7" fmla="*/ 2 h 8"/>
                    <a:gd name="T8" fmla="*/ 4 w 18"/>
                    <a:gd name="T9" fmla="*/ 5 h 8"/>
                  </a:gdLst>
                  <a:ahLst/>
                  <a:cxnLst>
                    <a:cxn ang="0">
                      <a:pos x="T0" y="T1"/>
                    </a:cxn>
                    <a:cxn ang="0">
                      <a:pos x="T2" y="T3"/>
                    </a:cxn>
                    <a:cxn ang="0">
                      <a:pos x="T4" y="T5"/>
                    </a:cxn>
                    <a:cxn ang="0">
                      <a:pos x="T6" y="T7"/>
                    </a:cxn>
                    <a:cxn ang="0">
                      <a:pos x="T8" y="T9"/>
                    </a:cxn>
                  </a:cxnLst>
                  <a:rect l="0" t="0" r="r" b="b"/>
                  <a:pathLst>
                    <a:path w="18" h="8">
                      <a:moveTo>
                        <a:pt x="4" y="5"/>
                      </a:moveTo>
                      <a:cubicBezTo>
                        <a:pt x="7" y="4"/>
                        <a:pt x="10" y="6"/>
                        <a:pt x="13" y="7"/>
                      </a:cubicBezTo>
                      <a:cubicBezTo>
                        <a:pt x="16" y="8"/>
                        <a:pt x="18" y="5"/>
                        <a:pt x="15" y="4"/>
                      </a:cubicBezTo>
                      <a:cubicBezTo>
                        <a:pt x="11" y="2"/>
                        <a:pt x="7" y="0"/>
                        <a:pt x="2" y="2"/>
                      </a:cubicBezTo>
                      <a:cubicBezTo>
                        <a:pt x="0" y="2"/>
                        <a:pt x="1" y="6"/>
                        <a:pt x="4"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9" name="Freeform: Shape 11388"/>
                <p:cNvSpPr/>
                <p:nvPr/>
              </p:nvSpPr>
              <p:spPr bwMode="auto">
                <a:xfrm>
                  <a:off x="6233" y="1087"/>
                  <a:ext cx="28" cy="20"/>
                </a:xfrm>
                <a:custGeom>
                  <a:avLst/>
                  <a:gdLst>
                    <a:gd name="T0" fmla="*/ 4 w 19"/>
                    <a:gd name="T1" fmla="*/ 8 h 14"/>
                    <a:gd name="T2" fmla="*/ 14 w 19"/>
                    <a:gd name="T3" fmla="*/ 13 h 14"/>
                    <a:gd name="T4" fmla="*/ 16 w 19"/>
                    <a:gd name="T5" fmla="*/ 9 h 14"/>
                    <a:gd name="T6" fmla="*/ 0 w 19"/>
                    <a:gd name="T7" fmla="*/ 7 h 14"/>
                    <a:gd name="T8" fmla="*/ 4 w 19"/>
                    <a:gd name="T9" fmla="*/ 8 h 14"/>
                  </a:gdLst>
                  <a:ahLst/>
                  <a:cxnLst>
                    <a:cxn ang="0">
                      <a:pos x="T0" y="T1"/>
                    </a:cxn>
                    <a:cxn ang="0">
                      <a:pos x="T2" y="T3"/>
                    </a:cxn>
                    <a:cxn ang="0">
                      <a:pos x="T4" y="T5"/>
                    </a:cxn>
                    <a:cxn ang="0">
                      <a:pos x="T6" y="T7"/>
                    </a:cxn>
                    <a:cxn ang="0">
                      <a:pos x="T8" y="T9"/>
                    </a:cxn>
                  </a:cxnLst>
                  <a:rect l="0" t="0" r="r" b="b"/>
                  <a:pathLst>
                    <a:path w="19" h="14">
                      <a:moveTo>
                        <a:pt x="4" y="8"/>
                      </a:moveTo>
                      <a:cubicBezTo>
                        <a:pt x="4" y="8"/>
                        <a:pt x="13" y="12"/>
                        <a:pt x="14" y="13"/>
                      </a:cubicBezTo>
                      <a:cubicBezTo>
                        <a:pt x="17" y="14"/>
                        <a:pt x="19" y="10"/>
                        <a:pt x="16" y="9"/>
                      </a:cubicBezTo>
                      <a:cubicBezTo>
                        <a:pt x="13" y="8"/>
                        <a:pt x="3" y="0"/>
                        <a:pt x="0" y="7"/>
                      </a:cubicBezTo>
                      <a:cubicBezTo>
                        <a:pt x="0" y="10"/>
                        <a:pt x="3" y="10"/>
                        <a:pt x="4"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0" name="Freeform: Shape 11389"/>
                <p:cNvSpPr/>
                <p:nvPr/>
              </p:nvSpPr>
              <p:spPr bwMode="auto">
                <a:xfrm>
                  <a:off x="6208" y="1094"/>
                  <a:ext cx="26" cy="15"/>
                </a:xfrm>
                <a:custGeom>
                  <a:avLst/>
                  <a:gdLst>
                    <a:gd name="T0" fmla="*/ 3 w 18"/>
                    <a:gd name="T1" fmla="*/ 4 h 10"/>
                    <a:gd name="T2" fmla="*/ 12 w 18"/>
                    <a:gd name="T3" fmla="*/ 8 h 10"/>
                    <a:gd name="T4" fmla="*/ 13 w 18"/>
                    <a:gd name="T5" fmla="*/ 10 h 10"/>
                    <a:gd name="T6" fmla="*/ 15 w 18"/>
                    <a:gd name="T7" fmla="*/ 9 h 10"/>
                    <a:gd name="T8" fmla="*/ 16 w 18"/>
                    <a:gd name="T9" fmla="*/ 6 h 10"/>
                    <a:gd name="T10" fmla="*/ 4 w 18"/>
                    <a:gd name="T11" fmla="*/ 1 h 10"/>
                    <a:gd name="T12" fmla="*/ 3 w 18"/>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3" y="4"/>
                      </a:moveTo>
                      <a:cubicBezTo>
                        <a:pt x="6" y="5"/>
                        <a:pt x="9" y="7"/>
                        <a:pt x="12" y="8"/>
                      </a:cubicBezTo>
                      <a:cubicBezTo>
                        <a:pt x="12" y="9"/>
                        <a:pt x="12" y="10"/>
                        <a:pt x="13" y="10"/>
                      </a:cubicBezTo>
                      <a:cubicBezTo>
                        <a:pt x="14" y="10"/>
                        <a:pt x="15" y="10"/>
                        <a:pt x="15" y="9"/>
                      </a:cubicBezTo>
                      <a:cubicBezTo>
                        <a:pt x="17" y="9"/>
                        <a:pt x="18" y="7"/>
                        <a:pt x="16" y="6"/>
                      </a:cubicBezTo>
                      <a:cubicBezTo>
                        <a:pt x="12" y="4"/>
                        <a:pt x="8" y="2"/>
                        <a:pt x="4" y="1"/>
                      </a:cubicBezTo>
                      <a:cubicBezTo>
                        <a:pt x="1"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1" name="Freeform: Shape 11390"/>
                <p:cNvSpPr/>
                <p:nvPr/>
              </p:nvSpPr>
              <p:spPr bwMode="auto">
                <a:xfrm>
                  <a:off x="6177" y="1078"/>
                  <a:ext cx="28" cy="22"/>
                </a:xfrm>
                <a:custGeom>
                  <a:avLst/>
                  <a:gdLst>
                    <a:gd name="T0" fmla="*/ 2 w 19"/>
                    <a:gd name="T1" fmla="*/ 5 h 15"/>
                    <a:gd name="T2" fmla="*/ 15 w 19"/>
                    <a:gd name="T3" fmla="*/ 13 h 15"/>
                    <a:gd name="T4" fmla="*/ 17 w 19"/>
                    <a:gd name="T5" fmla="*/ 10 h 15"/>
                    <a:gd name="T6" fmla="*/ 4 w 19"/>
                    <a:gd name="T7" fmla="*/ 2 h 15"/>
                    <a:gd name="T8" fmla="*/ 2 w 19"/>
                    <a:gd name="T9" fmla="*/ 5 h 15"/>
                  </a:gdLst>
                  <a:ahLst/>
                  <a:cxnLst>
                    <a:cxn ang="0">
                      <a:pos x="T0" y="T1"/>
                    </a:cxn>
                    <a:cxn ang="0">
                      <a:pos x="T2" y="T3"/>
                    </a:cxn>
                    <a:cxn ang="0">
                      <a:pos x="T4" y="T5"/>
                    </a:cxn>
                    <a:cxn ang="0">
                      <a:pos x="T6" y="T7"/>
                    </a:cxn>
                    <a:cxn ang="0">
                      <a:pos x="T8" y="T9"/>
                    </a:cxn>
                  </a:cxnLst>
                  <a:rect l="0" t="0" r="r" b="b"/>
                  <a:pathLst>
                    <a:path w="19" h="15">
                      <a:moveTo>
                        <a:pt x="2" y="5"/>
                      </a:moveTo>
                      <a:cubicBezTo>
                        <a:pt x="7" y="7"/>
                        <a:pt x="11" y="10"/>
                        <a:pt x="15" y="13"/>
                      </a:cubicBezTo>
                      <a:cubicBezTo>
                        <a:pt x="17" y="15"/>
                        <a:pt x="19" y="11"/>
                        <a:pt x="17" y="10"/>
                      </a:cubicBezTo>
                      <a:cubicBezTo>
                        <a:pt x="13" y="7"/>
                        <a:pt x="9" y="4"/>
                        <a:pt x="4" y="2"/>
                      </a:cubicBezTo>
                      <a:cubicBezTo>
                        <a:pt x="2"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2" name="Freeform: Shape 11391"/>
                <p:cNvSpPr/>
                <p:nvPr/>
              </p:nvSpPr>
              <p:spPr bwMode="auto">
                <a:xfrm>
                  <a:off x="6181" y="1065"/>
                  <a:ext cx="20" cy="14"/>
                </a:xfrm>
                <a:custGeom>
                  <a:avLst/>
                  <a:gdLst>
                    <a:gd name="T0" fmla="*/ 2 w 13"/>
                    <a:gd name="T1" fmla="*/ 5 h 10"/>
                    <a:gd name="T2" fmla="*/ 9 w 13"/>
                    <a:gd name="T3" fmla="*/ 9 h 10"/>
                    <a:gd name="T4" fmla="*/ 11 w 13"/>
                    <a:gd name="T5" fmla="*/ 5 h 10"/>
                    <a:gd name="T6" fmla="*/ 3 w 13"/>
                    <a:gd name="T7" fmla="*/ 1 h 10"/>
                    <a:gd name="T8" fmla="*/ 2 w 13"/>
                    <a:gd name="T9" fmla="*/ 5 h 10"/>
                  </a:gdLst>
                  <a:ahLst/>
                  <a:cxnLst>
                    <a:cxn ang="0">
                      <a:pos x="T0" y="T1"/>
                    </a:cxn>
                    <a:cxn ang="0">
                      <a:pos x="T2" y="T3"/>
                    </a:cxn>
                    <a:cxn ang="0">
                      <a:pos x="T4" y="T5"/>
                    </a:cxn>
                    <a:cxn ang="0">
                      <a:pos x="T6" y="T7"/>
                    </a:cxn>
                    <a:cxn ang="0">
                      <a:pos x="T8" y="T9"/>
                    </a:cxn>
                  </a:cxnLst>
                  <a:rect l="0" t="0" r="r" b="b"/>
                  <a:pathLst>
                    <a:path w="13" h="10">
                      <a:moveTo>
                        <a:pt x="2" y="5"/>
                      </a:moveTo>
                      <a:cubicBezTo>
                        <a:pt x="5" y="6"/>
                        <a:pt x="7" y="7"/>
                        <a:pt x="9" y="9"/>
                      </a:cubicBezTo>
                      <a:cubicBezTo>
                        <a:pt x="12" y="10"/>
                        <a:pt x="13" y="7"/>
                        <a:pt x="11" y="5"/>
                      </a:cubicBezTo>
                      <a:cubicBezTo>
                        <a:pt x="9" y="3"/>
                        <a:pt x="6" y="2"/>
                        <a:pt x="3" y="1"/>
                      </a:cubicBezTo>
                      <a:cubicBezTo>
                        <a:pt x="0"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3" name="Freeform: Shape 11392"/>
                <p:cNvSpPr/>
                <p:nvPr/>
              </p:nvSpPr>
              <p:spPr bwMode="auto">
                <a:xfrm>
                  <a:off x="6137" y="1051"/>
                  <a:ext cx="24" cy="18"/>
                </a:xfrm>
                <a:custGeom>
                  <a:avLst/>
                  <a:gdLst>
                    <a:gd name="T0" fmla="*/ 2 w 16"/>
                    <a:gd name="T1" fmla="*/ 4 h 12"/>
                    <a:gd name="T2" fmla="*/ 11 w 16"/>
                    <a:gd name="T3" fmla="*/ 10 h 12"/>
                    <a:gd name="T4" fmla="*/ 14 w 16"/>
                    <a:gd name="T5" fmla="*/ 7 h 12"/>
                    <a:gd name="T6" fmla="*/ 4 w 16"/>
                    <a:gd name="T7" fmla="*/ 1 h 12"/>
                    <a:gd name="T8" fmla="*/ 2 w 16"/>
                    <a:gd name="T9" fmla="*/ 4 h 12"/>
                  </a:gdLst>
                  <a:ahLst/>
                  <a:cxnLst>
                    <a:cxn ang="0">
                      <a:pos x="T0" y="T1"/>
                    </a:cxn>
                    <a:cxn ang="0">
                      <a:pos x="T2" y="T3"/>
                    </a:cxn>
                    <a:cxn ang="0">
                      <a:pos x="T4" y="T5"/>
                    </a:cxn>
                    <a:cxn ang="0">
                      <a:pos x="T6" y="T7"/>
                    </a:cxn>
                    <a:cxn ang="0">
                      <a:pos x="T8" y="T9"/>
                    </a:cxn>
                  </a:cxnLst>
                  <a:rect l="0" t="0" r="r" b="b"/>
                  <a:pathLst>
                    <a:path w="16" h="12">
                      <a:moveTo>
                        <a:pt x="2" y="4"/>
                      </a:moveTo>
                      <a:cubicBezTo>
                        <a:pt x="5" y="6"/>
                        <a:pt x="8" y="8"/>
                        <a:pt x="11" y="10"/>
                      </a:cubicBezTo>
                      <a:cubicBezTo>
                        <a:pt x="13" y="12"/>
                        <a:pt x="16" y="9"/>
                        <a:pt x="14" y="7"/>
                      </a:cubicBezTo>
                      <a:cubicBezTo>
                        <a:pt x="11" y="5"/>
                        <a:pt x="7" y="3"/>
                        <a:pt x="4" y="1"/>
                      </a:cubicBezTo>
                      <a:cubicBezTo>
                        <a:pt x="2" y="0"/>
                        <a:pt x="0" y="3"/>
                        <a:pt x="2"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4" name="Freeform: Shape 11393"/>
                <p:cNvSpPr/>
                <p:nvPr/>
              </p:nvSpPr>
              <p:spPr bwMode="auto">
                <a:xfrm>
                  <a:off x="6146" y="1046"/>
                  <a:ext cx="24" cy="14"/>
                </a:xfrm>
                <a:custGeom>
                  <a:avLst/>
                  <a:gdLst>
                    <a:gd name="T0" fmla="*/ 3 w 16"/>
                    <a:gd name="T1" fmla="*/ 5 h 10"/>
                    <a:gd name="T2" fmla="*/ 12 w 16"/>
                    <a:gd name="T3" fmla="*/ 8 h 10"/>
                    <a:gd name="T4" fmla="*/ 14 w 16"/>
                    <a:gd name="T5" fmla="*/ 5 h 10"/>
                    <a:gd name="T6" fmla="*/ 2 w 16"/>
                    <a:gd name="T7" fmla="*/ 1 h 10"/>
                    <a:gd name="T8" fmla="*/ 3 w 16"/>
                    <a:gd name="T9" fmla="*/ 5 h 10"/>
                  </a:gdLst>
                  <a:ahLst/>
                  <a:cxnLst>
                    <a:cxn ang="0">
                      <a:pos x="T0" y="T1"/>
                    </a:cxn>
                    <a:cxn ang="0">
                      <a:pos x="T2" y="T3"/>
                    </a:cxn>
                    <a:cxn ang="0">
                      <a:pos x="T4" y="T5"/>
                    </a:cxn>
                    <a:cxn ang="0">
                      <a:pos x="T6" y="T7"/>
                    </a:cxn>
                    <a:cxn ang="0">
                      <a:pos x="T8" y="T9"/>
                    </a:cxn>
                  </a:cxnLst>
                  <a:rect l="0" t="0" r="r" b="b"/>
                  <a:pathLst>
                    <a:path w="16" h="10">
                      <a:moveTo>
                        <a:pt x="3" y="5"/>
                      </a:moveTo>
                      <a:cubicBezTo>
                        <a:pt x="7" y="4"/>
                        <a:pt x="9" y="6"/>
                        <a:pt x="12" y="8"/>
                      </a:cubicBezTo>
                      <a:cubicBezTo>
                        <a:pt x="13" y="10"/>
                        <a:pt x="16" y="7"/>
                        <a:pt x="14" y="5"/>
                      </a:cubicBezTo>
                      <a:cubicBezTo>
                        <a:pt x="11" y="2"/>
                        <a:pt x="7" y="0"/>
                        <a:pt x="2" y="1"/>
                      </a:cubicBezTo>
                      <a:cubicBezTo>
                        <a:pt x="0" y="2"/>
                        <a:pt x="1" y="5"/>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5" name="Freeform: Shape 11394"/>
                <p:cNvSpPr/>
                <p:nvPr/>
              </p:nvSpPr>
              <p:spPr bwMode="auto">
                <a:xfrm>
                  <a:off x="6118" y="1028"/>
                  <a:ext cx="16" cy="18"/>
                </a:xfrm>
                <a:custGeom>
                  <a:avLst/>
                  <a:gdLst>
                    <a:gd name="T0" fmla="*/ 1 w 11"/>
                    <a:gd name="T1" fmla="*/ 5 h 12"/>
                    <a:gd name="T2" fmla="*/ 6 w 11"/>
                    <a:gd name="T3" fmla="*/ 9 h 12"/>
                    <a:gd name="T4" fmla="*/ 9 w 11"/>
                    <a:gd name="T5" fmla="*/ 7 h 12"/>
                    <a:gd name="T6" fmla="*/ 4 w 11"/>
                    <a:gd name="T7" fmla="*/ 2 h 12"/>
                    <a:gd name="T8" fmla="*/ 1 w 11"/>
                    <a:gd name="T9" fmla="*/ 5 h 12"/>
                  </a:gdLst>
                  <a:ahLst/>
                  <a:cxnLst>
                    <a:cxn ang="0">
                      <a:pos x="T0" y="T1"/>
                    </a:cxn>
                    <a:cxn ang="0">
                      <a:pos x="T2" y="T3"/>
                    </a:cxn>
                    <a:cxn ang="0">
                      <a:pos x="T4" y="T5"/>
                    </a:cxn>
                    <a:cxn ang="0">
                      <a:pos x="T6" y="T7"/>
                    </a:cxn>
                    <a:cxn ang="0">
                      <a:pos x="T8" y="T9"/>
                    </a:cxn>
                  </a:cxnLst>
                  <a:rect l="0" t="0" r="r" b="b"/>
                  <a:pathLst>
                    <a:path w="11" h="12">
                      <a:moveTo>
                        <a:pt x="1" y="5"/>
                      </a:moveTo>
                      <a:cubicBezTo>
                        <a:pt x="3" y="6"/>
                        <a:pt x="5" y="8"/>
                        <a:pt x="6" y="9"/>
                      </a:cubicBezTo>
                      <a:cubicBezTo>
                        <a:pt x="7" y="12"/>
                        <a:pt x="11" y="10"/>
                        <a:pt x="9" y="7"/>
                      </a:cubicBezTo>
                      <a:cubicBezTo>
                        <a:pt x="8" y="5"/>
                        <a:pt x="6" y="4"/>
                        <a:pt x="4" y="2"/>
                      </a:cubicBezTo>
                      <a:cubicBezTo>
                        <a:pt x="2" y="0"/>
                        <a:pt x="0" y="3"/>
                        <a:pt x="1"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6" name="Freeform: Shape 11395"/>
                <p:cNvSpPr/>
                <p:nvPr/>
              </p:nvSpPr>
              <p:spPr bwMode="auto">
                <a:xfrm>
                  <a:off x="6507" y="990"/>
                  <a:ext cx="14" cy="20"/>
                </a:xfrm>
                <a:custGeom>
                  <a:avLst/>
                  <a:gdLst>
                    <a:gd name="T0" fmla="*/ 4 w 9"/>
                    <a:gd name="T1" fmla="*/ 11 h 14"/>
                    <a:gd name="T2" fmla="*/ 8 w 9"/>
                    <a:gd name="T3" fmla="*/ 4 h 14"/>
                    <a:gd name="T4" fmla="*/ 5 w 9"/>
                    <a:gd name="T5" fmla="*/ 2 h 14"/>
                    <a:gd name="T6" fmla="*/ 0 w 9"/>
                    <a:gd name="T7" fmla="*/ 10 h 14"/>
                    <a:gd name="T8" fmla="*/ 4 w 9"/>
                    <a:gd name="T9" fmla="*/ 11 h 14"/>
                  </a:gdLst>
                  <a:ahLst/>
                  <a:cxnLst>
                    <a:cxn ang="0">
                      <a:pos x="T0" y="T1"/>
                    </a:cxn>
                    <a:cxn ang="0">
                      <a:pos x="T2" y="T3"/>
                    </a:cxn>
                    <a:cxn ang="0">
                      <a:pos x="T4" y="T5"/>
                    </a:cxn>
                    <a:cxn ang="0">
                      <a:pos x="T6" y="T7"/>
                    </a:cxn>
                    <a:cxn ang="0">
                      <a:pos x="T8" y="T9"/>
                    </a:cxn>
                  </a:cxnLst>
                  <a:rect l="0" t="0" r="r" b="b"/>
                  <a:pathLst>
                    <a:path w="9" h="14">
                      <a:moveTo>
                        <a:pt x="4" y="11"/>
                      </a:moveTo>
                      <a:cubicBezTo>
                        <a:pt x="5" y="9"/>
                        <a:pt x="6" y="6"/>
                        <a:pt x="8" y="4"/>
                      </a:cubicBezTo>
                      <a:cubicBezTo>
                        <a:pt x="9" y="2"/>
                        <a:pt x="6" y="0"/>
                        <a:pt x="5" y="2"/>
                      </a:cubicBezTo>
                      <a:cubicBezTo>
                        <a:pt x="3" y="5"/>
                        <a:pt x="1" y="7"/>
                        <a:pt x="0" y="10"/>
                      </a:cubicBezTo>
                      <a:cubicBezTo>
                        <a:pt x="0" y="13"/>
                        <a:pt x="3" y="14"/>
                        <a:pt x="4"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172" name="Freeform: Shape 11171"/>
              <p:cNvSpPr/>
              <p:nvPr/>
            </p:nvSpPr>
            <p:spPr bwMode="auto">
              <a:xfrm>
                <a:off x="6525" y="951"/>
                <a:ext cx="15" cy="25"/>
              </a:xfrm>
              <a:custGeom>
                <a:avLst/>
                <a:gdLst>
                  <a:gd name="T0" fmla="*/ 1 w 10"/>
                  <a:gd name="T1" fmla="*/ 13 h 17"/>
                  <a:gd name="T2" fmla="*/ 5 w 10"/>
                  <a:gd name="T3" fmla="*/ 15 h 17"/>
                  <a:gd name="T4" fmla="*/ 9 w 10"/>
                  <a:gd name="T5" fmla="*/ 5 h 17"/>
                  <a:gd name="T6" fmla="*/ 9 w 10"/>
                  <a:gd name="T7" fmla="*/ 2 h 17"/>
                  <a:gd name="T8" fmla="*/ 5 w 10"/>
                  <a:gd name="T9" fmla="*/ 3 h 17"/>
                  <a:gd name="T10" fmla="*/ 5 w 10"/>
                  <a:gd name="T11" fmla="*/ 5 h 17"/>
                  <a:gd name="T12" fmla="*/ 5 w 10"/>
                  <a:gd name="T13" fmla="*/ 7 h 17"/>
                  <a:gd name="T14" fmla="*/ 1 w 10"/>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1" y="13"/>
                    </a:moveTo>
                    <a:cubicBezTo>
                      <a:pt x="0" y="15"/>
                      <a:pt x="3" y="17"/>
                      <a:pt x="5" y="15"/>
                    </a:cubicBezTo>
                    <a:cubicBezTo>
                      <a:pt x="7" y="12"/>
                      <a:pt x="8" y="9"/>
                      <a:pt x="9" y="5"/>
                    </a:cubicBezTo>
                    <a:cubicBezTo>
                      <a:pt x="10" y="4"/>
                      <a:pt x="10" y="3"/>
                      <a:pt x="9" y="2"/>
                    </a:cubicBezTo>
                    <a:cubicBezTo>
                      <a:pt x="8" y="0"/>
                      <a:pt x="6" y="2"/>
                      <a:pt x="5" y="3"/>
                    </a:cubicBezTo>
                    <a:cubicBezTo>
                      <a:pt x="4" y="4"/>
                      <a:pt x="4" y="5"/>
                      <a:pt x="5" y="5"/>
                    </a:cubicBezTo>
                    <a:cubicBezTo>
                      <a:pt x="5" y="6"/>
                      <a:pt x="5" y="6"/>
                      <a:pt x="5" y="7"/>
                    </a:cubicBezTo>
                    <a:cubicBezTo>
                      <a:pt x="4" y="9"/>
                      <a:pt x="3" y="11"/>
                      <a:pt x="1" y="1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3" name="Freeform: Shape 11172"/>
              <p:cNvSpPr/>
              <p:nvPr/>
            </p:nvSpPr>
            <p:spPr bwMode="auto">
              <a:xfrm>
                <a:off x="6506" y="959"/>
                <a:ext cx="10" cy="23"/>
              </a:xfrm>
              <a:custGeom>
                <a:avLst/>
                <a:gdLst>
                  <a:gd name="T0" fmla="*/ 0 w 7"/>
                  <a:gd name="T1" fmla="*/ 14 h 16"/>
                  <a:gd name="T2" fmla="*/ 4 w 7"/>
                  <a:gd name="T3" fmla="*/ 14 h 16"/>
                  <a:gd name="T4" fmla="*/ 4 w 7"/>
                  <a:gd name="T5" fmla="*/ 10 h 16"/>
                  <a:gd name="T6" fmla="*/ 6 w 7"/>
                  <a:gd name="T7" fmla="*/ 4 h 16"/>
                  <a:gd name="T8" fmla="*/ 3 w 7"/>
                  <a:gd name="T9" fmla="*/ 2 h 16"/>
                  <a:gd name="T10" fmla="*/ 0 w 7"/>
                  <a:gd name="T11" fmla="*/ 14 h 16"/>
                </a:gdLst>
                <a:ahLst/>
                <a:cxnLst>
                  <a:cxn ang="0">
                    <a:pos x="T0" y="T1"/>
                  </a:cxn>
                  <a:cxn ang="0">
                    <a:pos x="T2" y="T3"/>
                  </a:cxn>
                  <a:cxn ang="0">
                    <a:pos x="T4" y="T5"/>
                  </a:cxn>
                  <a:cxn ang="0">
                    <a:pos x="T6" y="T7"/>
                  </a:cxn>
                  <a:cxn ang="0">
                    <a:pos x="T8" y="T9"/>
                  </a:cxn>
                  <a:cxn ang="0">
                    <a:pos x="T10" y="T11"/>
                  </a:cxn>
                </a:cxnLst>
                <a:rect l="0" t="0" r="r" b="b"/>
                <a:pathLst>
                  <a:path w="7" h="16">
                    <a:moveTo>
                      <a:pt x="0" y="14"/>
                    </a:moveTo>
                    <a:cubicBezTo>
                      <a:pt x="0" y="16"/>
                      <a:pt x="3" y="16"/>
                      <a:pt x="4" y="14"/>
                    </a:cubicBezTo>
                    <a:cubicBezTo>
                      <a:pt x="5" y="13"/>
                      <a:pt x="6" y="11"/>
                      <a:pt x="4" y="10"/>
                    </a:cubicBezTo>
                    <a:cubicBezTo>
                      <a:pt x="4" y="8"/>
                      <a:pt x="5" y="6"/>
                      <a:pt x="6" y="4"/>
                    </a:cubicBezTo>
                    <a:cubicBezTo>
                      <a:pt x="7" y="2"/>
                      <a:pt x="4" y="0"/>
                      <a:pt x="3" y="2"/>
                    </a:cubicBezTo>
                    <a:cubicBezTo>
                      <a:pt x="1" y="6"/>
                      <a:pt x="0" y="10"/>
                      <a:pt x="0"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4" name="Freeform: Shape 11173"/>
              <p:cNvSpPr/>
              <p:nvPr/>
            </p:nvSpPr>
            <p:spPr bwMode="auto">
              <a:xfrm>
                <a:off x="6524" y="925"/>
                <a:ext cx="12" cy="28"/>
              </a:xfrm>
              <a:custGeom>
                <a:avLst/>
                <a:gdLst>
                  <a:gd name="T0" fmla="*/ 4 w 8"/>
                  <a:gd name="T1" fmla="*/ 16 h 19"/>
                  <a:gd name="T2" fmla="*/ 7 w 8"/>
                  <a:gd name="T3" fmla="*/ 4 h 19"/>
                  <a:gd name="T4" fmla="*/ 3 w 8"/>
                  <a:gd name="T5" fmla="*/ 3 h 19"/>
                  <a:gd name="T6" fmla="*/ 0 w 8"/>
                  <a:gd name="T7" fmla="*/ 15 h 19"/>
                  <a:gd name="T8" fmla="*/ 4 w 8"/>
                  <a:gd name="T9" fmla="*/ 16 h 19"/>
                </a:gdLst>
                <a:ahLst/>
                <a:cxnLst>
                  <a:cxn ang="0">
                    <a:pos x="T0" y="T1"/>
                  </a:cxn>
                  <a:cxn ang="0">
                    <a:pos x="T2" y="T3"/>
                  </a:cxn>
                  <a:cxn ang="0">
                    <a:pos x="T4" y="T5"/>
                  </a:cxn>
                  <a:cxn ang="0">
                    <a:pos x="T6" y="T7"/>
                  </a:cxn>
                  <a:cxn ang="0">
                    <a:pos x="T8" y="T9"/>
                  </a:cxn>
                </a:cxnLst>
                <a:rect l="0" t="0" r="r" b="b"/>
                <a:pathLst>
                  <a:path w="8" h="19">
                    <a:moveTo>
                      <a:pt x="4" y="16"/>
                    </a:moveTo>
                    <a:cubicBezTo>
                      <a:pt x="7" y="4"/>
                      <a:pt x="7" y="4"/>
                      <a:pt x="7" y="4"/>
                    </a:cubicBezTo>
                    <a:cubicBezTo>
                      <a:pt x="8" y="1"/>
                      <a:pt x="4" y="0"/>
                      <a:pt x="3" y="3"/>
                    </a:cubicBezTo>
                    <a:cubicBezTo>
                      <a:pt x="0" y="15"/>
                      <a:pt x="0" y="15"/>
                      <a:pt x="0" y="15"/>
                    </a:cubicBezTo>
                    <a:cubicBezTo>
                      <a:pt x="0" y="18"/>
                      <a:pt x="3" y="19"/>
                      <a:pt x="4" y="16"/>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5" name="Freeform: Shape 11174"/>
              <p:cNvSpPr/>
              <p:nvPr/>
            </p:nvSpPr>
            <p:spPr bwMode="auto">
              <a:xfrm>
                <a:off x="6540" y="904"/>
                <a:ext cx="13" cy="28"/>
              </a:xfrm>
              <a:custGeom>
                <a:avLst/>
                <a:gdLst>
                  <a:gd name="T0" fmla="*/ 5 w 9"/>
                  <a:gd name="T1" fmla="*/ 4 h 19"/>
                  <a:gd name="T2" fmla="*/ 5 w 9"/>
                  <a:gd name="T3" fmla="*/ 4 h 19"/>
                  <a:gd name="T4" fmla="*/ 5 w 9"/>
                  <a:gd name="T5" fmla="*/ 5 h 19"/>
                  <a:gd name="T6" fmla="*/ 5 w 9"/>
                  <a:gd name="T7" fmla="*/ 8 h 19"/>
                  <a:gd name="T8" fmla="*/ 2 w 9"/>
                  <a:gd name="T9" fmla="*/ 15 h 19"/>
                  <a:gd name="T10" fmla="*/ 5 w 9"/>
                  <a:gd name="T11" fmla="*/ 17 h 19"/>
                  <a:gd name="T12" fmla="*/ 9 w 9"/>
                  <a:gd name="T13" fmla="*/ 7 h 19"/>
                  <a:gd name="T14" fmla="*/ 7 w 9"/>
                  <a:gd name="T15" fmla="*/ 1 h 19"/>
                  <a:gd name="T16" fmla="*/ 5 w 9"/>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9">
                    <a:moveTo>
                      <a:pt x="5" y="4"/>
                    </a:moveTo>
                    <a:cubicBezTo>
                      <a:pt x="5" y="4"/>
                      <a:pt x="5" y="4"/>
                      <a:pt x="5" y="4"/>
                    </a:cubicBezTo>
                    <a:cubicBezTo>
                      <a:pt x="5" y="5"/>
                      <a:pt x="5" y="5"/>
                      <a:pt x="5" y="5"/>
                    </a:cubicBezTo>
                    <a:cubicBezTo>
                      <a:pt x="5" y="6"/>
                      <a:pt x="5" y="7"/>
                      <a:pt x="5" y="8"/>
                    </a:cubicBezTo>
                    <a:cubicBezTo>
                      <a:pt x="4" y="11"/>
                      <a:pt x="3" y="13"/>
                      <a:pt x="2" y="15"/>
                    </a:cubicBezTo>
                    <a:cubicBezTo>
                      <a:pt x="0" y="17"/>
                      <a:pt x="4" y="19"/>
                      <a:pt x="5" y="17"/>
                    </a:cubicBezTo>
                    <a:cubicBezTo>
                      <a:pt x="7" y="14"/>
                      <a:pt x="8" y="10"/>
                      <a:pt x="9" y="7"/>
                    </a:cubicBezTo>
                    <a:cubicBezTo>
                      <a:pt x="9" y="5"/>
                      <a:pt x="9" y="2"/>
                      <a:pt x="7" y="1"/>
                    </a:cubicBezTo>
                    <a:cubicBezTo>
                      <a:pt x="5" y="0"/>
                      <a:pt x="3" y="3"/>
                      <a:pt x="5"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6" name="Freeform: Shape 11175"/>
              <p:cNvSpPr/>
              <p:nvPr/>
            </p:nvSpPr>
            <p:spPr bwMode="auto">
              <a:xfrm>
                <a:off x="6549" y="862"/>
                <a:ext cx="12" cy="23"/>
              </a:xfrm>
              <a:custGeom>
                <a:avLst/>
                <a:gdLst>
                  <a:gd name="T0" fmla="*/ 3 w 8"/>
                  <a:gd name="T1" fmla="*/ 4 h 16"/>
                  <a:gd name="T2" fmla="*/ 3 w 8"/>
                  <a:gd name="T3" fmla="*/ 5 h 16"/>
                  <a:gd name="T4" fmla="*/ 3 w 8"/>
                  <a:gd name="T5" fmla="*/ 7 h 16"/>
                  <a:gd name="T6" fmla="*/ 4 w 8"/>
                  <a:gd name="T7" fmla="*/ 13 h 16"/>
                  <a:gd name="T8" fmla="*/ 7 w 8"/>
                  <a:gd name="T9" fmla="*/ 13 h 16"/>
                  <a:gd name="T10" fmla="*/ 4 w 8"/>
                  <a:gd name="T11" fmla="*/ 1 h 16"/>
                  <a:gd name="T12" fmla="*/ 3 w 8"/>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3" y="4"/>
                    </a:moveTo>
                    <a:cubicBezTo>
                      <a:pt x="2" y="4"/>
                      <a:pt x="3" y="5"/>
                      <a:pt x="3" y="5"/>
                    </a:cubicBezTo>
                    <a:cubicBezTo>
                      <a:pt x="3" y="6"/>
                      <a:pt x="3" y="7"/>
                      <a:pt x="3" y="7"/>
                    </a:cubicBezTo>
                    <a:cubicBezTo>
                      <a:pt x="4" y="9"/>
                      <a:pt x="4" y="11"/>
                      <a:pt x="4" y="13"/>
                    </a:cubicBezTo>
                    <a:cubicBezTo>
                      <a:pt x="3" y="16"/>
                      <a:pt x="7" y="16"/>
                      <a:pt x="7" y="13"/>
                    </a:cubicBezTo>
                    <a:cubicBezTo>
                      <a:pt x="8" y="9"/>
                      <a:pt x="8" y="2"/>
                      <a:pt x="4" y="1"/>
                    </a:cubicBezTo>
                    <a:cubicBezTo>
                      <a:pt x="1"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7" name="Freeform: Shape 11176"/>
              <p:cNvSpPr/>
              <p:nvPr/>
            </p:nvSpPr>
            <p:spPr bwMode="auto">
              <a:xfrm>
                <a:off x="6547" y="814"/>
                <a:ext cx="12" cy="34"/>
              </a:xfrm>
              <a:custGeom>
                <a:avLst/>
                <a:gdLst>
                  <a:gd name="T0" fmla="*/ 1 w 8"/>
                  <a:gd name="T1" fmla="*/ 4 h 23"/>
                  <a:gd name="T2" fmla="*/ 4 w 8"/>
                  <a:gd name="T3" fmla="*/ 21 h 23"/>
                  <a:gd name="T4" fmla="*/ 8 w 8"/>
                  <a:gd name="T5" fmla="*/ 21 h 23"/>
                  <a:gd name="T6" fmla="*/ 5 w 8"/>
                  <a:gd name="T7" fmla="*/ 3 h 23"/>
                  <a:gd name="T8" fmla="*/ 1 w 8"/>
                  <a:gd name="T9" fmla="*/ 4 h 23"/>
                </a:gdLst>
                <a:ahLst/>
                <a:cxnLst>
                  <a:cxn ang="0">
                    <a:pos x="T0" y="T1"/>
                  </a:cxn>
                  <a:cxn ang="0">
                    <a:pos x="T2" y="T3"/>
                  </a:cxn>
                  <a:cxn ang="0">
                    <a:pos x="T4" y="T5"/>
                  </a:cxn>
                  <a:cxn ang="0">
                    <a:pos x="T6" y="T7"/>
                  </a:cxn>
                  <a:cxn ang="0">
                    <a:pos x="T8" y="T9"/>
                  </a:cxn>
                </a:cxnLst>
                <a:rect l="0" t="0" r="r" b="b"/>
                <a:pathLst>
                  <a:path w="8" h="23">
                    <a:moveTo>
                      <a:pt x="1" y="4"/>
                    </a:moveTo>
                    <a:cubicBezTo>
                      <a:pt x="3" y="9"/>
                      <a:pt x="3" y="15"/>
                      <a:pt x="4" y="21"/>
                    </a:cubicBezTo>
                    <a:cubicBezTo>
                      <a:pt x="4" y="23"/>
                      <a:pt x="8" y="23"/>
                      <a:pt x="8" y="21"/>
                    </a:cubicBezTo>
                    <a:cubicBezTo>
                      <a:pt x="7" y="15"/>
                      <a:pt x="7" y="9"/>
                      <a:pt x="5" y="3"/>
                    </a:cubicBezTo>
                    <a:cubicBezTo>
                      <a:pt x="4" y="0"/>
                      <a:pt x="0" y="2"/>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8" name="Freeform: Shape 11177"/>
              <p:cNvSpPr/>
              <p:nvPr/>
            </p:nvSpPr>
            <p:spPr bwMode="auto">
              <a:xfrm>
                <a:off x="6541" y="779"/>
                <a:ext cx="11" cy="16"/>
              </a:xfrm>
              <a:custGeom>
                <a:avLst/>
                <a:gdLst>
                  <a:gd name="T0" fmla="*/ 2 w 7"/>
                  <a:gd name="T1" fmla="*/ 4 h 11"/>
                  <a:gd name="T2" fmla="*/ 2 w 7"/>
                  <a:gd name="T3" fmla="*/ 4 h 11"/>
                  <a:gd name="T4" fmla="*/ 3 w 7"/>
                  <a:gd name="T5" fmla="*/ 5 h 11"/>
                  <a:gd name="T6" fmla="*/ 3 w 7"/>
                  <a:gd name="T7" fmla="*/ 8 h 11"/>
                  <a:gd name="T8" fmla="*/ 7 w 7"/>
                  <a:gd name="T9" fmla="*/ 8 h 11"/>
                  <a:gd name="T10" fmla="*/ 2 w 7"/>
                  <a:gd name="T11" fmla="*/ 0 h 11"/>
                  <a:gd name="T12" fmla="*/ 2 w 7"/>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2" y="4"/>
                    </a:moveTo>
                    <a:cubicBezTo>
                      <a:pt x="2" y="4"/>
                      <a:pt x="2" y="4"/>
                      <a:pt x="2" y="4"/>
                    </a:cubicBezTo>
                    <a:cubicBezTo>
                      <a:pt x="3" y="5"/>
                      <a:pt x="3" y="5"/>
                      <a:pt x="3" y="5"/>
                    </a:cubicBezTo>
                    <a:cubicBezTo>
                      <a:pt x="3" y="6"/>
                      <a:pt x="3" y="7"/>
                      <a:pt x="3" y="8"/>
                    </a:cubicBezTo>
                    <a:cubicBezTo>
                      <a:pt x="3" y="11"/>
                      <a:pt x="7" y="10"/>
                      <a:pt x="7" y="8"/>
                    </a:cubicBezTo>
                    <a:cubicBezTo>
                      <a:pt x="7" y="5"/>
                      <a:pt x="6" y="0"/>
                      <a:pt x="2" y="0"/>
                    </a:cubicBezTo>
                    <a:cubicBezTo>
                      <a:pt x="0" y="1"/>
                      <a:pt x="0" y="5"/>
                      <a:pt x="2"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9" name="Freeform: Shape 11178"/>
              <p:cNvSpPr/>
              <p:nvPr/>
            </p:nvSpPr>
            <p:spPr bwMode="auto">
              <a:xfrm>
                <a:off x="6534" y="801"/>
                <a:ext cx="7" cy="31"/>
              </a:xfrm>
              <a:custGeom>
                <a:avLst/>
                <a:gdLst>
                  <a:gd name="T0" fmla="*/ 0 w 5"/>
                  <a:gd name="T1" fmla="*/ 19 h 21"/>
                  <a:gd name="T2" fmla="*/ 4 w 5"/>
                  <a:gd name="T3" fmla="*/ 19 h 21"/>
                  <a:gd name="T4" fmla="*/ 4 w 5"/>
                  <a:gd name="T5" fmla="*/ 3 h 21"/>
                  <a:gd name="T6" fmla="*/ 0 w 5"/>
                  <a:gd name="T7" fmla="*/ 3 h 21"/>
                  <a:gd name="T8" fmla="*/ 0 w 5"/>
                  <a:gd name="T9" fmla="*/ 19 h 21"/>
                </a:gdLst>
                <a:ahLst/>
                <a:cxnLst>
                  <a:cxn ang="0">
                    <a:pos x="T0" y="T1"/>
                  </a:cxn>
                  <a:cxn ang="0">
                    <a:pos x="T2" y="T3"/>
                  </a:cxn>
                  <a:cxn ang="0">
                    <a:pos x="T4" y="T5"/>
                  </a:cxn>
                  <a:cxn ang="0">
                    <a:pos x="T6" y="T7"/>
                  </a:cxn>
                  <a:cxn ang="0">
                    <a:pos x="T8" y="T9"/>
                  </a:cxn>
                </a:cxnLst>
                <a:rect l="0" t="0" r="r" b="b"/>
                <a:pathLst>
                  <a:path w="5" h="21">
                    <a:moveTo>
                      <a:pt x="0" y="19"/>
                    </a:moveTo>
                    <a:cubicBezTo>
                      <a:pt x="1" y="21"/>
                      <a:pt x="5" y="21"/>
                      <a:pt x="4" y="19"/>
                    </a:cubicBezTo>
                    <a:cubicBezTo>
                      <a:pt x="4" y="14"/>
                      <a:pt x="4" y="8"/>
                      <a:pt x="4" y="3"/>
                    </a:cubicBezTo>
                    <a:cubicBezTo>
                      <a:pt x="4" y="0"/>
                      <a:pt x="1" y="1"/>
                      <a:pt x="0" y="3"/>
                    </a:cubicBezTo>
                    <a:cubicBezTo>
                      <a:pt x="0" y="8"/>
                      <a:pt x="0" y="14"/>
                      <a:pt x="0" y="19"/>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0" name="Freeform: Shape 11179"/>
              <p:cNvSpPr/>
              <p:nvPr/>
            </p:nvSpPr>
            <p:spPr bwMode="auto">
              <a:xfrm>
                <a:off x="6528" y="860"/>
                <a:ext cx="9" cy="21"/>
              </a:xfrm>
              <a:custGeom>
                <a:avLst/>
                <a:gdLst>
                  <a:gd name="T0" fmla="*/ 1 w 6"/>
                  <a:gd name="T1" fmla="*/ 11 h 14"/>
                  <a:gd name="T2" fmla="*/ 4 w 6"/>
                  <a:gd name="T3" fmla="*/ 10 h 14"/>
                  <a:gd name="T4" fmla="*/ 5 w 6"/>
                  <a:gd name="T5" fmla="*/ 4 h 14"/>
                  <a:gd name="T6" fmla="*/ 1 w 6"/>
                  <a:gd name="T7" fmla="*/ 3 h 14"/>
                  <a:gd name="T8" fmla="*/ 1 w 6"/>
                  <a:gd name="T9" fmla="*/ 11 h 14"/>
                </a:gdLst>
                <a:ahLst/>
                <a:cxnLst>
                  <a:cxn ang="0">
                    <a:pos x="T0" y="T1"/>
                  </a:cxn>
                  <a:cxn ang="0">
                    <a:pos x="T2" y="T3"/>
                  </a:cxn>
                  <a:cxn ang="0">
                    <a:pos x="T4" y="T5"/>
                  </a:cxn>
                  <a:cxn ang="0">
                    <a:pos x="T6" y="T7"/>
                  </a:cxn>
                  <a:cxn ang="0">
                    <a:pos x="T8" y="T9"/>
                  </a:cxn>
                </a:cxnLst>
                <a:rect l="0" t="0" r="r" b="b"/>
                <a:pathLst>
                  <a:path w="6" h="14">
                    <a:moveTo>
                      <a:pt x="1" y="11"/>
                    </a:moveTo>
                    <a:cubicBezTo>
                      <a:pt x="1" y="14"/>
                      <a:pt x="5" y="13"/>
                      <a:pt x="4" y="10"/>
                    </a:cubicBezTo>
                    <a:cubicBezTo>
                      <a:pt x="4" y="8"/>
                      <a:pt x="5" y="6"/>
                      <a:pt x="5" y="4"/>
                    </a:cubicBezTo>
                    <a:cubicBezTo>
                      <a:pt x="6" y="1"/>
                      <a:pt x="2" y="0"/>
                      <a:pt x="1" y="3"/>
                    </a:cubicBezTo>
                    <a:cubicBezTo>
                      <a:pt x="1" y="5"/>
                      <a:pt x="0" y="8"/>
                      <a:pt x="1"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1" name="Freeform: Shape 11180"/>
              <p:cNvSpPr/>
              <p:nvPr/>
            </p:nvSpPr>
            <p:spPr bwMode="auto">
              <a:xfrm>
                <a:off x="6510" y="895"/>
                <a:ext cx="15" cy="24"/>
              </a:xfrm>
              <a:custGeom>
                <a:avLst/>
                <a:gdLst>
                  <a:gd name="T0" fmla="*/ 5 w 10"/>
                  <a:gd name="T1" fmla="*/ 14 h 16"/>
                  <a:gd name="T2" fmla="*/ 9 w 10"/>
                  <a:gd name="T3" fmla="*/ 3 h 16"/>
                  <a:gd name="T4" fmla="*/ 5 w 10"/>
                  <a:gd name="T5" fmla="*/ 2 h 16"/>
                  <a:gd name="T6" fmla="*/ 1 w 10"/>
                  <a:gd name="T7" fmla="*/ 12 h 16"/>
                  <a:gd name="T8" fmla="*/ 5 w 10"/>
                  <a:gd name="T9" fmla="*/ 14 h 16"/>
                </a:gdLst>
                <a:ahLst/>
                <a:cxnLst>
                  <a:cxn ang="0">
                    <a:pos x="T0" y="T1"/>
                  </a:cxn>
                  <a:cxn ang="0">
                    <a:pos x="T2" y="T3"/>
                  </a:cxn>
                  <a:cxn ang="0">
                    <a:pos x="T4" y="T5"/>
                  </a:cxn>
                  <a:cxn ang="0">
                    <a:pos x="T6" y="T7"/>
                  </a:cxn>
                  <a:cxn ang="0">
                    <a:pos x="T8" y="T9"/>
                  </a:cxn>
                </a:cxnLst>
                <a:rect l="0" t="0" r="r" b="b"/>
                <a:pathLst>
                  <a:path w="10" h="16">
                    <a:moveTo>
                      <a:pt x="5" y="14"/>
                    </a:moveTo>
                    <a:cubicBezTo>
                      <a:pt x="6" y="10"/>
                      <a:pt x="8" y="7"/>
                      <a:pt x="9" y="3"/>
                    </a:cubicBezTo>
                    <a:cubicBezTo>
                      <a:pt x="10" y="1"/>
                      <a:pt x="6" y="0"/>
                      <a:pt x="5" y="2"/>
                    </a:cubicBezTo>
                    <a:cubicBezTo>
                      <a:pt x="5" y="6"/>
                      <a:pt x="3" y="9"/>
                      <a:pt x="1" y="12"/>
                    </a:cubicBezTo>
                    <a:cubicBezTo>
                      <a:pt x="0" y="14"/>
                      <a:pt x="3" y="16"/>
                      <a:pt x="5"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2" name="Freeform: Shape 11181"/>
              <p:cNvSpPr/>
              <p:nvPr/>
            </p:nvSpPr>
            <p:spPr bwMode="auto">
              <a:xfrm>
                <a:off x="6491" y="931"/>
                <a:ext cx="18" cy="25"/>
              </a:xfrm>
              <a:custGeom>
                <a:avLst/>
                <a:gdLst>
                  <a:gd name="T0" fmla="*/ 4 w 12"/>
                  <a:gd name="T1" fmla="*/ 15 h 17"/>
                  <a:gd name="T2" fmla="*/ 11 w 12"/>
                  <a:gd name="T3" fmla="*/ 4 h 17"/>
                  <a:gd name="T4" fmla="*/ 8 w 12"/>
                  <a:gd name="T5" fmla="*/ 2 h 17"/>
                  <a:gd name="T6" fmla="*/ 1 w 12"/>
                  <a:gd name="T7" fmla="*/ 13 h 17"/>
                  <a:gd name="T8" fmla="*/ 4 w 12"/>
                  <a:gd name="T9" fmla="*/ 15 h 17"/>
                </a:gdLst>
                <a:ahLst/>
                <a:cxnLst>
                  <a:cxn ang="0">
                    <a:pos x="T0" y="T1"/>
                  </a:cxn>
                  <a:cxn ang="0">
                    <a:pos x="T2" y="T3"/>
                  </a:cxn>
                  <a:cxn ang="0">
                    <a:pos x="T4" y="T5"/>
                  </a:cxn>
                  <a:cxn ang="0">
                    <a:pos x="T6" y="T7"/>
                  </a:cxn>
                  <a:cxn ang="0">
                    <a:pos x="T8" y="T9"/>
                  </a:cxn>
                </a:cxnLst>
                <a:rect l="0" t="0" r="r" b="b"/>
                <a:pathLst>
                  <a:path w="12" h="17">
                    <a:moveTo>
                      <a:pt x="4" y="15"/>
                    </a:moveTo>
                    <a:cubicBezTo>
                      <a:pt x="6" y="11"/>
                      <a:pt x="9" y="8"/>
                      <a:pt x="11" y="4"/>
                    </a:cubicBezTo>
                    <a:cubicBezTo>
                      <a:pt x="12" y="2"/>
                      <a:pt x="9" y="0"/>
                      <a:pt x="8" y="2"/>
                    </a:cubicBezTo>
                    <a:cubicBezTo>
                      <a:pt x="5" y="6"/>
                      <a:pt x="3" y="9"/>
                      <a:pt x="1" y="13"/>
                    </a:cubicBezTo>
                    <a:cubicBezTo>
                      <a:pt x="0" y="16"/>
                      <a:pt x="3" y="17"/>
                      <a:pt x="4" y="1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3" name="Freeform: Shape 11182"/>
              <p:cNvSpPr/>
              <p:nvPr/>
            </p:nvSpPr>
            <p:spPr bwMode="auto">
              <a:xfrm>
                <a:off x="6479" y="963"/>
                <a:ext cx="20" cy="22"/>
              </a:xfrm>
              <a:custGeom>
                <a:avLst/>
                <a:gdLst>
                  <a:gd name="T0" fmla="*/ 4 w 13"/>
                  <a:gd name="T1" fmla="*/ 13 h 15"/>
                  <a:gd name="T2" fmla="*/ 11 w 13"/>
                  <a:gd name="T3" fmla="*/ 4 h 15"/>
                  <a:gd name="T4" fmla="*/ 8 w 13"/>
                  <a:gd name="T5" fmla="*/ 2 h 15"/>
                  <a:gd name="T6" fmla="*/ 1 w 13"/>
                  <a:gd name="T7" fmla="*/ 11 h 15"/>
                  <a:gd name="T8" fmla="*/ 4 w 13"/>
                  <a:gd name="T9" fmla="*/ 13 h 15"/>
                </a:gdLst>
                <a:ahLst/>
                <a:cxnLst>
                  <a:cxn ang="0">
                    <a:pos x="T0" y="T1"/>
                  </a:cxn>
                  <a:cxn ang="0">
                    <a:pos x="T2" y="T3"/>
                  </a:cxn>
                  <a:cxn ang="0">
                    <a:pos x="T4" y="T5"/>
                  </a:cxn>
                  <a:cxn ang="0">
                    <a:pos x="T6" y="T7"/>
                  </a:cxn>
                  <a:cxn ang="0">
                    <a:pos x="T8" y="T9"/>
                  </a:cxn>
                </a:cxnLst>
                <a:rect l="0" t="0" r="r" b="b"/>
                <a:pathLst>
                  <a:path w="13" h="15">
                    <a:moveTo>
                      <a:pt x="4" y="13"/>
                    </a:moveTo>
                    <a:cubicBezTo>
                      <a:pt x="6" y="10"/>
                      <a:pt x="8" y="7"/>
                      <a:pt x="11" y="4"/>
                    </a:cubicBezTo>
                    <a:cubicBezTo>
                      <a:pt x="13" y="3"/>
                      <a:pt x="10" y="0"/>
                      <a:pt x="8" y="2"/>
                    </a:cubicBezTo>
                    <a:cubicBezTo>
                      <a:pt x="5" y="4"/>
                      <a:pt x="3" y="8"/>
                      <a:pt x="1" y="11"/>
                    </a:cubicBezTo>
                    <a:cubicBezTo>
                      <a:pt x="0" y="13"/>
                      <a:pt x="3" y="15"/>
                      <a:pt x="4" y="1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4" name="Freeform: Shape 11183"/>
              <p:cNvSpPr/>
              <p:nvPr/>
            </p:nvSpPr>
            <p:spPr bwMode="auto">
              <a:xfrm>
                <a:off x="6475" y="925"/>
                <a:ext cx="16" cy="23"/>
              </a:xfrm>
              <a:custGeom>
                <a:avLst/>
                <a:gdLst>
                  <a:gd name="T0" fmla="*/ 5 w 11"/>
                  <a:gd name="T1" fmla="*/ 14 h 16"/>
                  <a:gd name="T2" fmla="*/ 10 w 11"/>
                  <a:gd name="T3" fmla="*/ 4 h 16"/>
                  <a:gd name="T4" fmla="*/ 7 w 11"/>
                  <a:gd name="T5" fmla="*/ 2 h 16"/>
                  <a:gd name="T6" fmla="*/ 1 w 11"/>
                  <a:gd name="T7" fmla="*/ 12 h 16"/>
                  <a:gd name="T8" fmla="*/ 5 w 11"/>
                  <a:gd name="T9" fmla="*/ 14 h 16"/>
                </a:gdLst>
                <a:ahLst/>
                <a:cxnLst>
                  <a:cxn ang="0">
                    <a:pos x="T0" y="T1"/>
                  </a:cxn>
                  <a:cxn ang="0">
                    <a:pos x="T2" y="T3"/>
                  </a:cxn>
                  <a:cxn ang="0">
                    <a:pos x="T4" y="T5"/>
                  </a:cxn>
                  <a:cxn ang="0">
                    <a:pos x="T6" y="T7"/>
                  </a:cxn>
                  <a:cxn ang="0">
                    <a:pos x="T8" y="T9"/>
                  </a:cxn>
                </a:cxnLst>
                <a:rect l="0" t="0" r="r" b="b"/>
                <a:pathLst>
                  <a:path w="11" h="16">
                    <a:moveTo>
                      <a:pt x="5" y="14"/>
                    </a:moveTo>
                    <a:cubicBezTo>
                      <a:pt x="6" y="10"/>
                      <a:pt x="8" y="7"/>
                      <a:pt x="10" y="4"/>
                    </a:cubicBezTo>
                    <a:cubicBezTo>
                      <a:pt x="11" y="2"/>
                      <a:pt x="8" y="0"/>
                      <a:pt x="7" y="2"/>
                    </a:cubicBezTo>
                    <a:cubicBezTo>
                      <a:pt x="5" y="5"/>
                      <a:pt x="3" y="8"/>
                      <a:pt x="1" y="12"/>
                    </a:cubicBezTo>
                    <a:cubicBezTo>
                      <a:pt x="0" y="14"/>
                      <a:pt x="3" y="16"/>
                      <a:pt x="5"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5" name="Freeform: Shape 11184"/>
              <p:cNvSpPr/>
              <p:nvPr/>
            </p:nvSpPr>
            <p:spPr bwMode="auto">
              <a:xfrm>
                <a:off x="6502" y="878"/>
                <a:ext cx="11" cy="28"/>
              </a:xfrm>
              <a:custGeom>
                <a:avLst/>
                <a:gdLst>
                  <a:gd name="T0" fmla="*/ 4 w 8"/>
                  <a:gd name="T1" fmla="*/ 4 h 19"/>
                  <a:gd name="T2" fmla="*/ 1 w 8"/>
                  <a:gd name="T3" fmla="*/ 15 h 19"/>
                  <a:gd name="T4" fmla="*/ 5 w 8"/>
                  <a:gd name="T5" fmla="*/ 17 h 19"/>
                  <a:gd name="T6" fmla="*/ 7 w 8"/>
                  <a:gd name="T7" fmla="*/ 2 h 19"/>
                  <a:gd name="T8" fmla="*/ 4 w 8"/>
                  <a:gd name="T9" fmla="*/ 4 h 19"/>
                </a:gdLst>
                <a:ahLst/>
                <a:cxnLst>
                  <a:cxn ang="0">
                    <a:pos x="T0" y="T1"/>
                  </a:cxn>
                  <a:cxn ang="0">
                    <a:pos x="T2" y="T3"/>
                  </a:cxn>
                  <a:cxn ang="0">
                    <a:pos x="T4" y="T5"/>
                  </a:cxn>
                  <a:cxn ang="0">
                    <a:pos x="T6" y="T7"/>
                  </a:cxn>
                  <a:cxn ang="0">
                    <a:pos x="T8" y="T9"/>
                  </a:cxn>
                </a:cxnLst>
                <a:rect l="0" t="0" r="r" b="b"/>
                <a:pathLst>
                  <a:path w="8" h="19">
                    <a:moveTo>
                      <a:pt x="4" y="4"/>
                    </a:moveTo>
                    <a:cubicBezTo>
                      <a:pt x="4" y="8"/>
                      <a:pt x="4" y="12"/>
                      <a:pt x="1" y="15"/>
                    </a:cubicBezTo>
                    <a:cubicBezTo>
                      <a:pt x="0" y="17"/>
                      <a:pt x="3" y="19"/>
                      <a:pt x="5" y="17"/>
                    </a:cubicBezTo>
                    <a:cubicBezTo>
                      <a:pt x="8" y="13"/>
                      <a:pt x="8" y="8"/>
                      <a:pt x="7" y="2"/>
                    </a:cubicBezTo>
                    <a:cubicBezTo>
                      <a:pt x="7" y="0"/>
                      <a:pt x="3" y="1"/>
                      <a:pt x="4"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6" name="Freeform: Shape 11185"/>
              <p:cNvSpPr/>
              <p:nvPr/>
            </p:nvSpPr>
            <p:spPr bwMode="auto">
              <a:xfrm>
                <a:off x="6516" y="834"/>
                <a:ext cx="8" cy="25"/>
              </a:xfrm>
              <a:custGeom>
                <a:avLst/>
                <a:gdLst>
                  <a:gd name="T0" fmla="*/ 1 w 5"/>
                  <a:gd name="T1" fmla="*/ 3 h 17"/>
                  <a:gd name="T2" fmla="*/ 0 w 5"/>
                  <a:gd name="T3" fmla="*/ 15 h 17"/>
                  <a:gd name="T4" fmla="*/ 4 w 5"/>
                  <a:gd name="T5" fmla="*/ 15 h 17"/>
                  <a:gd name="T6" fmla="*/ 5 w 5"/>
                  <a:gd name="T7" fmla="*/ 3 h 17"/>
                  <a:gd name="T8" fmla="*/ 1 w 5"/>
                  <a:gd name="T9" fmla="*/ 3 h 17"/>
                </a:gdLst>
                <a:ahLst/>
                <a:cxnLst>
                  <a:cxn ang="0">
                    <a:pos x="T0" y="T1"/>
                  </a:cxn>
                  <a:cxn ang="0">
                    <a:pos x="T2" y="T3"/>
                  </a:cxn>
                  <a:cxn ang="0">
                    <a:pos x="T4" y="T5"/>
                  </a:cxn>
                  <a:cxn ang="0">
                    <a:pos x="T6" y="T7"/>
                  </a:cxn>
                  <a:cxn ang="0">
                    <a:pos x="T8" y="T9"/>
                  </a:cxn>
                </a:cxnLst>
                <a:rect l="0" t="0" r="r" b="b"/>
                <a:pathLst>
                  <a:path w="5" h="17">
                    <a:moveTo>
                      <a:pt x="1" y="3"/>
                    </a:moveTo>
                    <a:cubicBezTo>
                      <a:pt x="1" y="7"/>
                      <a:pt x="0" y="11"/>
                      <a:pt x="0" y="15"/>
                    </a:cubicBezTo>
                    <a:cubicBezTo>
                      <a:pt x="0" y="17"/>
                      <a:pt x="4" y="17"/>
                      <a:pt x="4" y="15"/>
                    </a:cubicBezTo>
                    <a:cubicBezTo>
                      <a:pt x="4" y="11"/>
                      <a:pt x="5" y="7"/>
                      <a:pt x="5" y="3"/>
                    </a:cubicBezTo>
                    <a:cubicBezTo>
                      <a:pt x="5" y="0"/>
                      <a:pt x="1" y="1"/>
                      <a:pt x="1" y="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7" name="Freeform: Shape 11186"/>
              <p:cNvSpPr/>
              <p:nvPr/>
            </p:nvSpPr>
            <p:spPr bwMode="auto">
              <a:xfrm>
                <a:off x="6524" y="772"/>
                <a:ext cx="7" cy="26"/>
              </a:xfrm>
              <a:custGeom>
                <a:avLst/>
                <a:gdLst>
                  <a:gd name="T0" fmla="*/ 1 w 5"/>
                  <a:gd name="T1" fmla="*/ 4 h 18"/>
                  <a:gd name="T2" fmla="*/ 1 w 5"/>
                  <a:gd name="T3" fmla="*/ 9 h 18"/>
                  <a:gd name="T4" fmla="*/ 1 w 5"/>
                  <a:gd name="T5" fmla="*/ 16 h 18"/>
                  <a:gd name="T6" fmla="*/ 5 w 5"/>
                  <a:gd name="T7" fmla="*/ 15 h 18"/>
                  <a:gd name="T8" fmla="*/ 5 w 5"/>
                  <a:gd name="T9" fmla="*/ 8 h 18"/>
                  <a:gd name="T10" fmla="*/ 4 w 5"/>
                  <a:gd name="T11" fmla="*/ 2 h 18"/>
                  <a:gd name="T12" fmla="*/ 1 w 5"/>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5" h="18">
                    <a:moveTo>
                      <a:pt x="1" y="4"/>
                    </a:moveTo>
                    <a:cubicBezTo>
                      <a:pt x="1" y="5"/>
                      <a:pt x="1" y="7"/>
                      <a:pt x="1" y="9"/>
                    </a:cubicBezTo>
                    <a:cubicBezTo>
                      <a:pt x="1" y="11"/>
                      <a:pt x="1" y="13"/>
                      <a:pt x="1" y="16"/>
                    </a:cubicBezTo>
                    <a:cubicBezTo>
                      <a:pt x="1" y="18"/>
                      <a:pt x="5" y="18"/>
                      <a:pt x="5" y="15"/>
                    </a:cubicBezTo>
                    <a:cubicBezTo>
                      <a:pt x="5" y="13"/>
                      <a:pt x="5" y="11"/>
                      <a:pt x="5" y="8"/>
                    </a:cubicBezTo>
                    <a:cubicBezTo>
                      <a:pt x="5" y="6"/>
                      <a:pt x="5" y="4"/>
                      <a:pt x="4" y="2"/>
                    </a:cubicBezTo>
                    <a:cubicBezTo>
                      <a:pt x="3" y="0"/>
                      <a:pt x="0" y="2"/>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8" name="Freeform: Shape 11187"/>
              <p:cNvSpPr/>
              <p:nvPr/>
            </p:nvSpPr>
            <p:spPr bwMode="auto">
              <a:xfrm>
                <a:off x="6519" y="738"/>
                <a:ext cx="17" cy="28"/>
              </a:xfrm>
              <a:custGeom>
                <a:avLst/>
                <a:gdLst>
                  <a:gd name="T0" fmla="*/ 2 w 11"/>
                  <a:gd name="T1" fmla="*/ 5 h 19"/>
                  <a:gd name="T2" fmla="*/ 7 w 11"/>
                  <a:gd name="T3" fmla="*/ 17 h 19"/>
                  <a:gd name="T4" fmla="*/ 11 w 11"/>
                  <a:gd name="T5" fmla="*/ 16 h 19"/>
                  <a:gd name="T6" fmla="*/ 4 w 11"/>
                  <a:gd name="T7" fmla="*/ 2 h 19"/>
                  <a:gd name="T8" fmla="*/ 2 w 11"/>
                  <a:gd name="T9" fmla="*/ 5 h 19"/>
                </a:gdLst>
                <a:ahLst/>
                <a:cxnLst>
                  <a:cxn ang="0">
                    <a:pos x="T0" y="T1"/>
                  </a:cxn>
                  <a:cxn ang="0">
                    <a:pos x="T2" y="T3"/>
                  </a:cxn>
                  <a:cxn ang="0">
                    <a:pos x="T4" y="T5"/>
                  </a:cxn>
                  <a:cxn ang="0">
                    <a:pos x="T6" y="T7"/>
                  </a:cxn>
                  <a:cxn ang="0">
                    <a:pos x="T8" y="T9"/>
                  </a:cxn>
                </a:cxnLst>
                <a:rect l="0" t="0" r="r" b="b"/>
                <a:pathLst>
                  <a:path w="11" h="19">
                    <a:moveTo>
                      <a:pt x="2" y="5"/>
                    </a:moveTo>
                    <a:cubicBezTo>
                      <a:pt x="4" y="9"/>
                      <a:pt x="6" y="13"/>
                      <a:pt x="7" y="17"/>
                    </a:cubicBezTo>
                    <a:cubicBezTo>
                      <a:pt x="8" y="19"/>
                      <a:pt x="11" y="18"/>
                      <a:pt x="11" y="16"/>
                    </a:cubicBezTo>
                    <a:cubicBezTo>
                      <a:pt x="10" y="11"/>
                      <a:pt x="8" y="6"/>
                      <a:pt x="4" y="2"/>
                    </a:cubicBezTo>
                    <a:cubicBezTo>
                      <a:pt x="3" y="0"/>
                      <a:pt x="0" y="3"/>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9" name="Freeform: Shape 11188"/>
              <p:cNvSpPr/>
              <p:nvPr/>
            </p:nvSpPr>
            <p:spPr bwMode="auto">
              <a:xfrm>
                <a:off x="6392" y="1040"/>
                <a:ext cx="24" cy="19"/>
              </a:xfrm>
              <a:custGeom>
                <a:avLst/>
                <a:gdLst>
                  <a:gd name="T0" fmla="*/ 5 w 16"/>
                  <a:gd name="T1" fmla="*/ 11 h 13"/>
                  <a:gd name="T2" fmla="*/ 14 w 16"/>
                  <a:gd name="T3" fmla="*/ 5 h 13"/>
                  <a:gd name="T4" fmla="*/ 12 w 16"/>
                  <a:gd name="T5" fmla="*/ 1 h 13"/>
                  <a:gd name="T6" fmla="*/ 2 w 16"/>
                  <a:gd name="T7" fmla="*/ 8 h 13"/>
                  <a:gd name="T8" fmla="*/ 5 w 16"/>
                  <a:gd name="T9" fmla="*/ 11 h 13"/>
                </a:gdLst>
                <a:ahLst/>
                <a:cxnLst>
                  <a:cxn ang="0">
                    <a:pos x="T0" y="T1"/>
                  </a:cxn>
                  <a:cxn ang="0">
                    <a:pos x="T2" y="T3"/>
                  </a:cxn>
                  <a:cxn ang="0">
                    <a:pos x="T4" y="T5"/>
                  </a:cxn>
                  <a:cxn ang="0">
                    <a:pos x="T6" y="T7"/>
                  </a:cxn>
                  <a:cxn ang="0">
                    <a:pos x="T8" y="T9"/>
                  </a:cxn>
                </a:cxnLst>
                <a:rect l="0" t="0" r="r" b="b"/>
                <a:pathLst>
                  <a:path w="16" h="13">
                    <a:moveTo>
                      <a:pt x="5" y="11"/>
                    </a:moveTo>
                    <a:cubicBezTo>
                      <a:pt x="7" y="8"/>
                      <a:pt x="10" y="5"/>
                      <a:pt x="14" y="5"/>
                    </a:cubicBezTo>
                    <a:cubicBezTo>
                      <a:pt x="16" y="4"/>
                      <a:pt x="15" y="0"/>
                      <a:pt x="12" y="1"/>
                    </a:cubicBezTo>
                    <a:cubicBezTo>
                      <a:pt x="8" y="2"/>
                      <a:pt x="5" y="5"/>
                      <a:pt x="2" y="8"/>
                    </a:cubicBezTo>
                    <a:cubicBezTo>
                      <a:pt x="0" y="10"/>
                      <a:pt x="3" y="13"/>
                      <a:pt x="5"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0" name="Freeform: Shape 11189"/>
              <p:cNvSpPr/>
              <p:nvPr/>
            </p:nvSpPr>
            <p:spPr bwMode="auto">
              <a:xfrm>
                <a:off x="6389" y="1056"/>
                <a:ext cx="26" cy="18"/>
              </a:xfrm>
              <a:custGeom>
                <a:avLst/>
                <a:gdLst>
                  <a:gd name="T0" fmla="*/ 3 w 17"/>
                  <a:gd name="T1" fmla="*/ 11 h 12"/>
                  <a:gd name="T2" fmla="*/ 15 w 17"/>
                  <a:gd name="T3" fmla="*/ 5 h 12"/>
                  <a:gd name="T4" fmla="*/ 13 w 17"/>
                  <a:gd name="T5" fmla="*/ 2 h 12"/>
                  <a:gd name="T6" fmla="*/ 2 w 17"/>
                  <a:gd name="T7" fmla="*/ 8 h 12"/>
                  <a:gd name="T8" fmla="*/ 3 w 17"/>
                  <a:gd name="T9" fmla="*/ 11 h 12"/>
                </a:gdLst>
                <a:ahLst/>
                <a:cxnLst>
                  <a:cxn ang="0">
                    <a:pos x="T0" y="T1"/>
                  </a:cxn>
                  <a:cxn ang="0">
                    <a:pos x="T2" y="T3"/>
                  </a:cxn>
                  <a:cxn ang="0">
                    <a:pos x="T4" y="T5"/>
                  </a:cxn>
                  <a:cxn ang="0">
                    <a:pos x="T6" y="T7"/>
                  </a:cxn>
                  <a:cxn ang="0">
                    <a:pos x="T8" y="T9"/>
                  </a:cxn>
                </a:cxnLst>
                <a:rect l="0" t="0" r="r" b="b"/>
                <a:pathLst>
                  <a:path w="17" h="12">
                    <a:moveTo>
                      <a:pt x="3" y="11"/>
                    </a:moveTo>
                    <a:cubicBezTo>
                      <a:pt x="8" y="10"/>
                      <a:pt x="12" y="8"/>
                      <a:pt x="15" y="5"/>
                    </a:cubicBezTo>
                    <a:cubicBezTo>
                      <a:pt x="17" y="3"/>
                      <a:pt x="15" y="0"/>
                      <a:pt x="13" y="2"/>
                    </a:cubicBezTo>
                    <a:cubicBezTo>
                      <a:pt x="10" y="5"/>
                      <a:pt x="6" y="7"/>
                      <a:pt x="2" y="8"/>
                    </a:cubicBezTo>
                    <a:cubicBezTo>
                      <a:pt x="0" y="8"/>
                      <a:pt x="1" y="12"/>
                      <a:pt x="3"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1" name="Freeform: Shape 11190"/>
              <p:cNvSpPr/>
              <p:nvPr/>
            </p:nvSpPr>
            <p:spPr bwMode="auto">
              <a:xfrm>
                <a:off x="6419" y="1029"/>
                <a:ext cx="15" cy="17"/>
              </a:xfrm>
              <a:custGeom>
                <a:avLst/>
                <a:gdLst>
                  <a:gd name="T0" fmla="*/ 4 w 10"/>
                  <a:gd name="T1" fmla="*/ 10 h 11"/>
                  <a:gd name="T2" fmla="*/ 10 w 10"/>
                  <a:gd name="T3" fmla="*/ 3 h 11"/>
                  <a:gd name="T4" fmla="*/ 6 w 10"/>
                  <a:gd name="T5" fmla="*/ 2 h 11"/>
                  <a:gd name="T6" fmla="*/ 2 w 10"/>
                  <a:gd name="T7" fmla="*/ 6 h 11"/>
                  <a:gd name="T8" fmla="*/ 4 w 10"/>
                  <a:gd name="T9" fmla="*/ 10 h 11"/>
                </a:gdLst>
                <a:ahLst/>
                <a:cxnLst>
                  <a:cxn ang="0">
                    <a:pos x="T0" y="T1"/>
                  </a:cxn>
                  <a:cxn ang="0">
                    <a:pos x="T2" y="T3"/>
                  </a:cxn>
                  <a:cxn ang="0">
                    <a:pos x="T4" y="T5"/>
                  </a:cxn>
                  <a:cxn ang="0">
                    <a:pos x="T6" y="T7"/>
                  </a:cxn>
                  <a:cxn ang="0">
                    <a:pos x="T8" y="T9"/>
                  </a:cxn>
                </a:cxnLst>
                <a:rect l="0" t="0" r="r" b="b"/>
                <a:pathLst>
                  <a:path w="10" h="11">
                    <a:moveTo>
                      <a:pt x="4" y="10"/>
                    </a:moveTo>
                    <a:cubicBezTo>
                      <a:pt x="7" y="8"/>
                      <a:pt x="9" y="6"/>
                      <a:pt x="10" y="3"/>
                    </a:cubicBezTo>
                    <a:cubicBezTo>
                      <a:pt x="10" y="1"/>
                      <a:pt x="7" y="0"/>
                      <a:pt x="6" y="2"/>
                    </a:cubicBezTo>
                    <a:cubicBezTo>
                      <a:pt x="5" y="4"/>
                      <a:pt x="4" y="5"/>
                      <a:pt x="2" y="6"/>
                    </a:cubicBezTo>
                    <a:cubicBezTo>
                      <a:pt x="0" y="8"/>
                      <a:pt x="2" y="11"/>
                      <a:pt x="4" y="10"/>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2" name="Freeform: Shape 11191"/>
              <p:cNvSpPr/>
              <p:nvPr/>
            </p:nvSpPr>
            <p:spPr bwMode="auto">
              <a:xfrm>
                <a:off x="6345" y="1068"/>
                <a:ext cx="21" cy="14"/>
              </a:xfrm>
              <a:custGeom>
                <a:avLst/>
                <a:gdLst>
                  <a:gd name="T0" fmla="*/ 4 w 14"/>
                  <a:gd name="T1" fmla="*/ 9 h 10"/>
                  <a:gd name="T2" fmla="*/ 12 w 14"/>
                  <a:gd name="T3" fmla="*/ 5 h 10"/>
                  <a:gd name="T4" fmla="*/ 10 w 14"/>
                  <a:gd name="T5" fmla="*/ 1 h 10"/>
                  <a:gd name="T6" fmla="*/ 2 w 14"/>
                  <a:gd name="T7" fmla="*/ 5 h 10"/>
                  <a:gd name="T8" fmla="*/ 4 w 14"/>
                  <a:gd name="T9" fmla="*/ 9 h 10"/>
                </a:gdLst>
                <a:ahLst/>
                <a:cxnLst>
                  <a:cxn ang="0">
                    <a:pos x="T0" y="T1"/>
                  </a:cxn>
                  <a:cxn ang="0">
                    <a:pos x="T2" y="T3"/>
                  </a:cxn>
                  <a:cxn ang="0">
                    <a:pos x="T4" y="T5"/>
                  </a:cxn>
                  <a:cxn ang="0">
                    <a:pos x="T6" y="T7"/>
                  </a:cxn>
                  <a:cxn ang="0">
                    <a:pos x="T8" y="T9"/>
                  </a:cxn>
                </a:cxnLst>
                <a:rect l="0" t="0" r="r" b="b"/>
                <a:pathLst>
                  <a:path w="14" h="10">
                    <a:moveTo>
                      <a:pt x="4" y="9"/>
                    </a:moveTo>
                    <a:cubicBezTo>
                      <a:pt x="7" y="7"/>
                      <a:pt x="10" y="6"/>
                      <a:pt x="12" y="5"/>
                    </a:cubicBezTo>
                    <a:cubicBezTo>
                      <a:pt x="14" y="4"/>
                      <a:pt x="12" y="0"/>
                      <a:pt x="10" y="1"/>
                    </a:cubicBezTo>
                    <a:cubicBezTo>
                      <a:pt x="8" y="3"/>
                      <a:pt x="5" y="4"/>
                      <a:pt x="2" y="5"/>
                    </a:cubicBezTo>
                    <a:cubicBezTo>
                      <a:pt x="0" y="7"/>
                      <a:pt x="2" y="10"/>
                      <a:pt x="4" y="9"/>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3" name="Freeform: Shape 11192"/>
              <p:cNvSpPr/>
              <p:nvPr/>
            </p:nvSpPr>
            <p:spPr bwMode="auto">
              <a:xfrm>
                <a:off x="6341" y="1084"/>
                <a:ext cx="23" cy="10"/>
              </a:xfrm>
              <a:custGeom>
                <a:avLst/>
                <a:gdLst>
                  <a:gd name="T0" fmla="*/ 2 w 16"/>
                  <a:gd name="T1" fmla="*/ 7 h 7"/>
                  <a:gd name="T2" fmla="*/ 13 w 16"/>
                  <a:gd name="T3" fmla="*/ 5 h 7"/>
                  <a:gd name="T4" fmla="*/ 12 w 16"/>
                  <a:gd name="T5" fmla="*/ 1 h 7"/>
                  <a:gd name="T6" fmla="*/ 2 w 16"/>
                  <a:gd name="T7" fmla="*/ 3 h 7"/>
                  <a:gd name="T8" fmla="*/ 2 w 16"/>
                  <a:gd name="T9" fmla="*/ 7 h 7"/>
                </a:gdLst>
                <a:ahLst/>
                <a:cxnLst>
                  <a:cxn ang="0">
                    <a:pos x="T0" y="T1"/>
                  </a:cxn>
                  <a:cxn ang="0">
                    <a:pos x="T2" y="T3"/>
                  </a:cxn>
                  <a:cxn ang="0">
                    <a:pos x="T4" y="T5"/>
                  </a:cxn>
                  <a:cxn ang="0">
                    <a:pos x="T6" y="T7"/>
                  </a:cxn>
                  <a:cxn ang="0">
                    <a:pos x="T8" y="T9"/>
                  </a:cxn>
                </a:cxnLst>
                <a:rect l="0" t="0" r="r" b="b"/>
                <a:pathLst>
                  <a:path w="16" h="7">
                    <a:moveTo>
                      <a:pt x="2" y="7"/>
                    </a:moveTo>
                    <a:cubicBezTo>
                      <a:pt x="6" y="7"/>
                      <a:pt x="10" y="6"/>
                      <a:pt x="13" y="5"/>
                    </a:cubicBezTo>
                    <a:cubicBezTo>
                      <a:pt x="16" y="4"/>
                      <a:pt x="14" y="0"/>
                      <a:pt x="12" y="1"/>
                    </a:cubicBezTo>
                    <a:cubicBezTo>
                      <a:pt x="9" y="2"/>
                      <a:pt x="6" y="3"/>
                      <a:pt x="2" y="3"/>
                    </a:cubicBezTo>
                    <a:cubicBezTo>
                      <a:pt x="0" y="3"/>
                      <a:pt x="0" y="7"/>
                      <a:pt x="2"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4" name="Freeform: Shape 11193"/>
              <p:cNvSpPr/>
              <p:nvPr/>
            </p:nvSpPr>
            <p:spPr bwMode="auto">
              <a:xfrm>
                <a:off x="6301" y="1085"/>
                <a:ext cx="21" cy="8"/>
              </a:xfrm>
              <a:custGeom>
                <a:avLst/>
                <a:gdLst>
                  <a:gd name="T0" fmla="*/ 3 w 14"/>
                  <a:gd name="T1" fmla="*/ 4 h 5"/>
                  <a:gd name="T2" fmla="*/ 11 w 14"/>
                  <a:gd name="T3" fmla="*/ 4 h 5"/>
                  <a:gd name="T4" fmla="*/ 10 w 14"/>
                  <a:gd name="T5" fmla="*/ 0 h 5"/>
                  <a:gd name="T6" fmla="*/ 3 w 14"/>
                  <a:gd name="T7" fmla="*/ 0 h 5"/>
                  <a:gd name="T8" fmla="*/ 3 w 14"/>
                  <a:gd name="T9" fmla="*/ 4 h 5"/>
                </a:gdLst>
                <a:ahLst/>
                <a:cxnLst>
                  <a:cxn ang="0">
                    <a:pos x="T0" y="T1"/>
                  </a:cxn>
                  <a:cxn ang="0">
                    <a:pos x="T2" y="T3"/>
                  </a:cxn>
                  <a:cxn ang="0">
                    <a:pos x="T4" y="T5"/>
                  </a:cxn>
                  <a:cxn ang="0">
                    <a:pos x="T6" y="T7"/>
                  </a:cxn>
                  <a:cxn ang="0">
                    <a:pos x="T8" y="T9"/>
                  </a:cxn>
                </a:cxnLst>
                <a:rect l="0" t="0" r="r" b="b"/>
                <a:pathLst>
                  <a:path w="14" h="5">
                    <a:moveTo>
                      <a:pt x="3" y="4"/>
                    </a:moveTo>
                    <a:cubicBezTo>
                      <a:pt x="6" y="4"/>
                      <a:pt x="8" y="5"/>
                      <a:pt x="11" y="4"/>
                    </a:cubicBezTo>
                    <a:cubicBezTo>
                      <a:pt x="14" y="4"/>
                      <a:pt x="13" y="0"/>
                      <a:pt x="10" y="0"/>
                    </a:cubicBezTo>
                    <a:cubicBezTo>
                      <a:pt x="8" y="1"/>
                      <a:pt x="5" y="0"/>
                      <a:pt x="3" y="0"/>
                    </a:cubicBezTo>
                    <a:cubicBezTo>
                      <a:pt x="0"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5" name="Freeform: Shape 11194"/>
              <p:cNvSpPr/>
              <p:nvPr/>
            </p:nvSpPr>
            <p:spPr bwMode="auto">
              <a:xfrm>
                <a:off x="6251" y="1081"/>
                <a:ext cx="26" cy="15"/>
              </a:xfrm>
              <a:custGeom>
                <a:avLst/>
                <a:gdLst>
                  <a:gd name="T0" fmla="*/ 2 w 18"/>
                  <a:gd name="T1" fmla="*/ 5 h 10"/>
                  <a:gd name="T2" fmla="*/ 13 w 18"/>
                  <a:gd name="T3" fmla="*/ 8 h 10"/>
                  <a:gd name="T4" fmla="*/ 15 w 18"/>
                  <a:gd name="T5" fmla="*/ 5 h 10"/>
                  <a:gd name="T6" fmla="*/ 3 w 18"/>
                  <a:gd name="T7" fmla="*/ 1 h 10"/>
                  <a:gd name="T8" fmla="*/ 2 w 18"/>
                  <a:gd name="T9" fmla="*/ 5 h 10"/>
                </a:gdLst>
                <a:ahLst/>
                <a:cxnLst>
                  <a:cxn ang="0">
                    <a:pos x="T0" y="T1"/>
                  </a:cxn>
                  <a:cxn ang="0">
                    <a:pos x="T2" y="T3"/>
                  </a:cxn>
                  <a:cxn ang="0">
                    <a:pos x="T4" y="T5"/>
                  </a:cxn>
                  <a:cxn ang="0">
                    <a:pos x="T6" y="T7"/>
                  </a:cxn>
                  <a:cxn ang="0">
                    <a:pos x="T8" y="T9"/>
                  </a:cxn>
                </a:cxnLst>
                <a:rect l="0" t="0" r="r" b="b"/>
                <a:pathLst>
                  <a:path w="18" h="10">
                    <a:moveTo>
                      <a:pt x="2" y="5"/>
                    </a:moveTo>
                    <a:cubicBezTo>
                      <a:pt x="6" y="6"/>
                      <a:pt x="10" y="7"/>
                      <a:pt x="13" y="8"/>
                    </a:cubicBezTo>
                    <a:cubicBezTo>
                      <a:pt x="16" y="10"/>
                      <a:pt x="18" y="6"/>
                      <a:pt x="15" y="5"/>
                    </a:cubicBezTo>
                    <a:cubicBezTo>
                      <a:pt x="11" y="3"/>
                      <a:pt x="7" y="2"/>
                      <a:pt x="3" y="1"/>
                    </a:cubicBezTo>
                    <a:cubicBezTo>
                      <a:pt x="1"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6" name="Freeform: Shape 11195"/>
              <p:cNvSpPr/>
              <p:nvPr/>
            </p:nvSpPr>
            <p:spPr bwMode="auto">
              <a:xfrm>
                <a:off x="6217" y="1068"/>
                <a:ext cx="16" cy="14"/>
              </a:xfrm>
              <a:custGeom>
                <a:avLst/>
                <a:gdLst>
                  <a:gd name="T0" fmla="*/ 1 w 11"/>
                  <a:gd name="T1" fmla="*/ 4 h 10"/>
                  <a:gd name="T2" fmla="*/ 6 w 11"/>
                  <a:gd name="T3" fmla="*/ 9 h 10"/>
                  <a:gd name="T4" fmla="*/ 9 w 11"/>
                  <a:gd name="T5" fmla="*/ 6 h 10"/>
                  <a:gd name="T6" fmla="*/ 4 w 11"/>
                  <a:gd name="T7" fmla="*/ 2 h 10"/>
                  <a:gd name="T8" fmla="*/ 1 w 11"/>
                  <a:gd name="T9" fmla="*/ 4 h 10"/>
                </a:gdLst>
                <a:ahLst/>
                <a:cxnLst>
                  <a:cxn ang="0">
                    <a:pos x="T0" y="T1"/>
                  </a:cxn>
                  <a:cxn ang="0">
                    <a:pos x="T2" y="T3"/>
                  </a:cxn>
                  <a:cxn ang="0">
                    <a:pos x="T4" y="T5"/>
                  </a:cxn>
                  <a:cxn ang="0">
                    <a:pos x="T6" y="T7"/>
                  </a:cxn>
                  <a:cxn ang="0">
                    <a:pos x="T8" y="T9"/>
                  </a:cxn>
                </a:cxnLst>
                <a:rect l="0" t="0" r="r" b="b"/>
                <a:pathLst>
                  <a:path w="11" h="10">
                    <a:moveTo>
                      <a:pt x="1" y="4"/>
                    </a:moveTo>
                    <a:cubicBezTo>
                      <a:pt x="3" y="6"/>
                      <a:pt x="5" y="7"/>
                      <a:pt x="6" y="9"/>
                    </a:cubicBezTo>
                    <a:cubicBezTo>
                      <a:pt x="8" y="10"/>
                      <a:pt x="11" y="7"/>
                      <a:pt x="9" y="6"/>
                    </a:cubicBezTo>
                    <a:cubicBezTo>
                      <a:pt x="7" y="4"/>
                      <a:pt x="6" y="3"/>
                      <a:pt x="4" y="2"/>
                    </a:cubicBezTo>
                    <a:cubicBezTo>
                      <a:pt x="2" y="0"/>
                      <a:pt x="0" y="3"/>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overrideClrMapping bg1="lt1" tx1="dk1" bg2="lt2" tx2="dk2" accent1="accent1" accent2="accent2" accent3="accent3" accent4="accent4" accent5="accent5" accent6="accent6" hlink="hlink" folHlink="folHlink"/>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p:cSld name="标题幻灯片">
    <p:spTree>
      <p:nvGrpSpPr>
        <p:cNvPr id="1" name=""/>
        <p:cNvGrpSpPr/>
        <p:nvPr/>
      </p:nvGrpSpPr>
      <p:grpSpPr>
        <a:xfrm>
          <a:off x="0" y="0"/>
          <a:ext cx="0" cy="0"/>
          <a:chOff x="0" y="0"/>
          <a:chExt cx="0" cy="0"/>
        </a:xfrm>
      </p:grpSpPr>
      <p:sp>
        <p:nvSpPr>
          <p:cNvPr id="10533" name="Rectangle 10532"/>
          <p:cNvSpPr/>
          <p:nvPr/>
        </p:nvSpPr>
        <p:spPr>
          <a:xfrm>
            <a:off x="0" y="0"/>
            <a:ext cx="9144000" cy="6858000"/>
          </a:xfrm>
          <a:prstGeom prst="rect">
            <a:avLst/>
          </a:prstGeom>
          <a:blipFill>
            <a:blip r:embed="rId2"/>
            <a:srcRect/>
            <a:stretch>
              <a:fillRect t="-12632" b="-126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Placeholder 11"/>
          <p:cNvSpPr>
            <a:spLocks noGrp="1"/>
          </p:cNvSpPr>
          <p:nvPr>
            <p:ph type="body" sz="quarter" idx="10" hasCustomPrompt="1"/>
          </p:nvPr>
        </p:nvSpPr>
        <p:spPr>
          <a:xfrm>
            <a:off x="502444" y="5397799"/>
            <a:ext cx="2097881" cy="248371"/>
          </a:xfrm>
        </p:spPr>
        <p:txBody>
          <a:bodyPr anchor="ctr">
            <a:noAutofit/>
          </a:bodyPr>
          <a:lstStyle>
            <a:lvl1pPr marL="0" indent="0" algn="l">
              <a:buNone/>
              <a:defRPr sz="1125"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zh-CN" altLang="en-US" dirty="0"/>
              <a:t>署名</a:t>
            </a:r>
            <a:endParaRPr lang="zh-CN" altLang="en-US" dirty="0"/>
          </a:p>
        </p:txBody>
      </p:sp>
      <p:sp>
        <p:nvSpPr>
          <p:cNvPr id="13" name="Text Placeholder 12"/>
          <p:cNvSpPr>
            <a:spLocks noGrp="1"/>
          </p:cNvSpPr>
          <p:nvPr>
            <p:ph type="body" sz="quarter" idx="11" hasCustomPrompt="1"/>
          </p:nvPr>
        </p:nvSpPr>
        <p:spPr>
          <a:xfrm>
            <a:off x="502444" y="5646170"/>
            <a:ext cx="2097881" cy="248371"/>
          </a:xfrm>
        </p:spPr>
        <p:txBody>
          <a:bodyPr anchor="ctr">
            <a:noAutofit/>
          </a:bodyPr>
          <a:lstStyle>
            <a:lvl1pPr marL="0" indent="0" algn="l">
              <a:buNone/>
              <a:defRPr sz="1125"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zh-CN" altLang="en-US" dirty="0"/>
              <a:t>日期</a:t>
            </a:r>
            <a:endParaRPr lang="zh-CN" altLang="en-US" dirty="0"/>
          </a:p>
        </p:txBody>
      </p:sp>
      <p:sp>
        <p:nvSpPr>
          <p:cNvPr id="9801" name="Subtitle 9800"/>
          <p:cNvSpPr>
            <a:spLocks noGrp="1"/>
          </p:cNvSpPr>
          <p:nvPr>
            <p:ph type="subTitle" idx="1"/>
          </p:nvPr>
        </p:nvSpPr>
        <p:spPr>
          <a:xfrm>
            <a:off x="502444" y="3303451"/>
            <a:ext cx="3909653" cy="558799"/>
          </a:xfrm>
        </p:spPr>
        <p:txBody>
          <a:bodyPr anchor="ctr">
            <a:normAutofit/>
          </a:bodyPr>
          <a:lstStyle>
            <a:lvl1pPr marL="0" indent="0" algn="l">
              <a:buNone/>
              <a:defRPr sz="22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dirty="0"/>
          </a:p>
        </p:txBody>
      </p:sp>
      <p:sp>
        <p:nvSpPr>
          <p:cNvPr id="3" name="Text Placeholder 2"/>
          <p:cNvSpPr>
            <a:spLocks noGrp="1"/>
          </p:cNvSpPr>
          <p:nvPr>
            <p:ph type="body" sz="quarter" idx="12" hasCustomPrompt="1"/>
          </p:nvPr>
        </p:nvSpPr>
        <p:spPr>
          <a:xfrm>
            <a:off x="502443" y="2431142"/>
            <a:ext cx="3949814" cy="635000"/>
          </a:xfrm>
        </p:spPr>
        <p:txBody>
          <a:bodyPr anchor="ctr">
            <a:noAutofit/>
          </a:bodyPr>
          <a:lstStyle>
            <a:lvl1pPr marL="0" indent="0" algn="l">
              <a:lnSpc>
                <a:spcPct val="80000"/>
              </a:lnSpc>
              <a:buNone/>
              <a:defRPr sz="3000" b="1" i="0">
                <a:solidFill>
                  <a:schemeClr val="tx1"/>
                </a:solidFill>
              </a:defRPr>
            </a:lvl1pPr>
          </a:lstStyle>
          <a:p>
            <a:pPr lvl="0"/>
            <a:r>
              <a:rPr lang="zh-CN" altLang="en-US" dirty="0"/>
              <a:t>单机此处添加副标题</a:t>
            </a:r>
            <a:endParaRPr lang="zh-CN" altLang="en-US" dirty="0"/>
          </a:p>
        </p:txBody>
      </p:sp>
      <p:grpSp>
        <p:nvGrpSpPr>
          <p:cNvPr id="10537" name="Group 10536"/>
          <p:cNvGrpSpPr/>
          <p:nvPr/>
        </p:nvGrpSpPr>
        <p:grpSpPr bwMode="auto">
          <a:xfrm>
            <a:off x="5943600" y="2551113"/>
            <a:ext cx="2563416" cy="3500438"/>
            <a:chOff x="4992" y="1607"/>
            <a:chExt cx="2153" cy="2205"/>
          </a:xfrm>
        </p:grpSpPr>
        <p:sp>
          <p:nvSpPr>
            <p:cNvPr id="10965" name="Freeform: Shape 10964"/>
            <p:cNvSpPr/>
            <p:nvPr/>
          </p:nvSpPr>
          <p:spPr bwMode="auto">
            <a:xfrm>
              <a:off x="5107" y="3609"/>
              <a:ext cx="36" cy="22"/>
            </a:xfrm>
            <a:custGeom>
              <a:avLst/>
              <a:gdLst>
                <a:gd name="T0" fmla="*/ 19 w 23"/>
                <a:gd name="T1" fmla="*/ 2 h 14"/>
                <a:gd name="T2" fmla="*/ 3 w 23"/>
                <a:gd name="T3" fmla="*/ 3 h 14"/>
                <a:gd name="T4" fmla="*/ 2 w 23"/>
                <a:gd name="T5" fmla="*/ 6 h 14"/>
                <a:gd name="T6" fmla="*/ 1 w 23"/>
                <a:gd name="T7" fmla="*/ 9 h 14"/>
                <a:gd name="T8" fmla="*/ 18 w 23"/>
                <a:gd name="T9" fmla="*/ 14 h 14"/>
                <a:gd name="T10" fmla="*/ 18 w 23"/>
                <a:gd name="T11" fmla="*/ 10 h 14"/>
                <a:gd name="T12" fmla="*/ 5 w 23"/>
                <a:gd name="T13" fmla="*/ 7 h 14"/>
                <a:gd name="T14" fmla="*/ 21 w 23"/>
                <a:gd name="T15" fmla="*/ 5 h 14"/>
                <a:gd name="T16" fmla="*/ 19 w 23"/>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4">
                  <a:moveTo>
                    <a:pt x="19" y="2"/>
                  </a:moveTo>
                  <a:cubicBezTo>
                    <a:pt x="14" y="4"/>
                    <a:pt x="8" y="5"/>
                    <a:pt x="3" y="3"/>
                  </a:cubicBezTo>
                  <a:cubicBezTo>
                    <a:pt x="1" y="2"/>
                    <a:pt x="0" y="5"/>
                    <a:pt x="2" y="6"/>
                  </a:cubicBezTo>
                  <a:cubicBezTo>
                    <a:pt x="0" y="7"/>
                    <a:pt x="0" y="8"/>
                    <a:pt x="1" y="9"/>
                  </a:cubicBezTo>
                  <a:cubicBezTo>
                    <a:pt x="6" y="13"/>
                    <a:pt x="12" y="14"/>
                    <a:pt x="18" y="14"/>
                  </a:cubicBezTo>
                  <a:cubicBezTo>
                    <a:pt x="21" y="13"/>
                    <a:pt x="20" y="10"/>
                    <a:pt x="18" y="10"/>
                  </a:cubicBezTo>
                  <a:cubicBezTo>
                    <a:pt x="13" y="10"/>
                    <a:pt x="9" y="10"/>
                    <a:pt x="5" y="7"/>
                  </a:cubicBezTo>
                  <a:cubicBezTo>
                    <a:pt x="10" y="8"/>
                    <a:pt x="16" y="7"/>
                    <a:pt x="21" y="5"/>
                  </a:cubicBezTo>
                  <a:cubicBezTo>
                    <a:pt x="23" y="3"/>
                    <a:pt x="21" y="0"/>
                    <a:pt x="1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6" name="Freeform: Shape 10965"/>
            <p:cNvSpPr>
              <a:spLocks noEditPoints="1"/>
            </p:cNvSpPr>
            <p:nvPr/>
          </p:nvSpPr>
          <p:spPr bwMode="auto">
            <a:xfrm>
              <a:off x="4992" y="1607"/>
              <a:ext cx="2153" cy="2205"/>
            </a:xfrm>
            <a:custGeom>
              <a:avLst/>
              <a:gdLst>
                <a:gd name="T0" fmla="*/ 1175 w 1367"/>
                <a:gd name="T1" fmla="*/ 741 h 1403"/>
                <a:gd name="T2" fmla="*/ 928 w 1367"/>
                <a:gd name="T3" fmla="*/ 501 h 1403"/>
                <a:gd name="T4" fmla="*/ 547 w 1367"/>
                <a:gd name="T5" fmla="*/ 42 h 1403"/>
                <a:gd name="T6" fmla="*/ 211 w 1367"/>
                <a:gd name="T7" fmla="*/ 120 h 1403"/>
                <a:gd name="T8" fmla="*/ 251 w 1367"/>
                <a:gd name="T9" fmla="*/ 980 h 1403"/>
                <a:gd name="T10" fmla="*/ 25 w 1367"/>
                <a:gd name="T11" fmla="*/ 1271 h 1403"/>
                <a:gd name="T12" fmla="*/ 752 w 1367"/>
                <a:gd name="T13" fmla="*/ 1357 h 1403"/>
                <a:gd name="T14" fmla="*/ 1240 w 1367"/>
                <a:gd name="T15" fmla="*/ 1051 h 1403"/>
                <a:gd name="T16" fmla="*/ 254 w 1367"/>
                <a:gd name="T17" fmla="*/ 897 h 1403"/>
                <a:gd name="T18" fmla="*/ 193 w 1367"/>
                <a:gd name="T19" fmla="*/ 196 h 1403"/>
                <a:gd name="T20" fmla="*/ 443 w 1367"/>
                <a:gd name="T21" fmla="*/ 22 h 1403"/>
                <a:gd name="T22" fmla="*/ 896 w 1367"/>
                <a:gd name="T23" fmla="*/ 474 h 1403"/>
                <a:gd name="T24" fmla="*/ 905 w 1367"/>
                <a:gd name="T25" fmla="*/ 690 h 1403"/>
                <a:gd name="T26" fmla="*/ 800 w 1367"/>
                <a:gd name="T27" fmla="*/ 606 h 1403"/>
                <a:gd name="T28" fmla="*/ 785 w 1367"/>
                <a:gd name="T29" fmla="*/ 484 h 1403"/>
                <a:gd name="T30" fmla="*/ 825 w 1367"/>
                <a:gd name="T31" fmla="*/ 488 h 1403"/>
                <a:gd name="T32" fmla="*/ 781 w 1367"/>
                <a:gd name="T33" fmla="*/ 456 h 1403"/>
                <a:gd name="T34" fmla="*/ 517 w 1367"/>
                <a:gd name="T35" fmla="*/ 306 h 1403"/>
                <a:gd name="T36" fmla="*/ 420 w 1367"/>
                <a:gd name="T37" fmla="*/ 220 h 1403"/>
                <a:gd name="T38" fmla="*/ 336 w 1367"/>
                <a:gd name="T39" fmla="*/ 390 h 1403"/>
                <a:gd name="T40" fmla="*/ 261 w 1367"/>
                <a:gd name="T41" fmla="*/ 571 h 1403"/>
                <a:gd name="T42" fmla="*/ 270 w 1367"/>
                <a:gd name="T43" fmla="*/ 661 h 1403"/>
                <a:gd name="T44" fmla="*/ 310 w 1367"/>
                <a:gd name="T45" fmla="*/ 635 h 1403"/>
                <a:gd name="T46" fmla="*/ 371 w 1367"/>
                <a:gd name="T47" fmla="*/ 760 h 1403"/>
                <a:gd name="T48" fmla="*/ 254 w 1367"/>
                <a:gd name="T49" fmla="*/ 897 h 1403"/>
                <a:gd name="T50" fmla="*/ 720 w 1367"/>
                <a:gd name="T51" fmla="*/ 406 h 1403"/>
                <a:gd name="T52" fmla="*/ 358 w 1367"/>
                <a:gd name="T53" fmla="*/ 473 h 1403"/>
                <a:gd name="T54" fmla="*/ 359 w 1367"/>
                <a:gd name="T55" fmla="*/ 694 h 1403"/>
                <a:gd name="T56" fmla="*/ 394 w 1367"/>
                <a:gd name="T57" fmla="*/ 367 h 1403"/>
                <a:gd name="T58" fmla="*/ 447 w 1367"/>
                <a:gd name="T59" fmla="*/ 250 h 1403"/>
                <a:gd name="T60" fmla="*/ 747 w 1367"/>
                <a:gd name="T61" fmla="*/ 587 h 1403"/>
                <a:gd name="T62" fmla="*/ 530 w 1367"/>
                <a:gd name="T63" fmla="*/ 690 h 1403"/>
                <a:gd name="T64" fmla="*/ 354 w 1367"/>
                <a:gd name="T65" fmla="*/ 504 h 1403"/>
                <a:gd name="T66" fmla="*/ 723 w 1367"/>
                <a:gd name="T67" fmla="*/ 438 h 1403"/>
                <a:gd name="T68" fmla="*/ 627 w 1367"/>
                <a:gd name="T69" fmla="*/ 713 h 1403"/>
                <a:gd name="T70" fmla="*/ 830 w 1367"/>
                <a:gd name="T71" fmla="*/ 701 h 1403"/>
                <a:gd name="T72" fmla="*/ 612 w 1367"/>
                <a:gd name="T73" fmla="*/ 884 h 1403"/>
                <a:gd name="T74" fmla="*/ 388 w 1367"/>
                <a:gd name="T75" fmla="*/ 771 h 1403"/>
                <a:gd name="T76" fmla="*/ 811 w 1367"/>
                <a:gd name="T77" fmla="*/ 495 h 1403"/>
                <a:gd name="T78" fmla="*/ 243 w 1367"/>
                <a:gd name="T79" fmla="*/ 583 h 1403"/>
                <a:gd name="T80" fmla="*/ 263 w 1367"/>
                <a:gd name="T81" fmla="*/ 955 h 1403"/>
                <a:gd name="T82" fmla="*/ 746 w 1367"/>
                <a:gd name="T83" fmla="*/ 902 h 1403"/>
                <a:gd name="T84" fmla="*/ 1015 w 1367"/>
                <a:gd name="T85" fmla="*/ 725 h 1403"/>
                <a:gd name="T86" fmla="*/ 502 w 1367"/>
                <a:gd name="T87" fmla="*/ 1015 h 1403"/>
                <a:gd name="T88" fmla="*/ 48 w 1367"/>
                <a:gd name="T89" fmla="*/ 1229 h 1403"/>
                <a:gd name="T90" fmla="*/ 295 w 1367"/>
                <a:gd name="T91" fmla="*/ 1022 h 1403"/>
                <a:gd name="T92" fmla="*/ 835 w 1367"/>
                <a:gd name="T93" fmla="*/ 931 h 1403"/>
                <a:gd name="T94" fmla="*/ 1162 w 1367"/>
                <a:gd name="T95" fmla="*/ 752 h 1403"/>
                <a:gd name="T96" fmla="*/ 1279 w 1367"/>
                <a:gd name="T97" fmla="*/ 845 h 1403"/>
                <a:gd name="T98" fmla="*/ 554 w 1367"/>
                <a:gd name="T99" fmla="*/ 1214 h 1403"/>
                <a:gd name="T100" fmla="*/ 184 w 1367"/>
                <a:gd name="T101" fmla="*/ 1249 h 1403"/>
                <a:gd name="T102" fmla="*/ 1232 w 1367"/>
                <a:gd name="T103" fmla="*/ 1020 h 1403"/>
                <a:gd name="T104" fmla="*/ 734 w 1367"/>
                <a:gd name="T105" fmla="*/ 1340 h 1403"/>
                <a:gd name="T106" fmla="*/ 66 w 1367"/>
                <a:gd name="T107" fmla="*/ 1272 h 1403"/>
                <a:gd name="T108" fmla="*/ 453 w 1367"/>
                <a:gd name="T109" fmla="*/ 1256 h 1403"/>
                <a:gd name="T110" fmla="*/ 1205 w 1367"/>
                <a:gd name="T111" fmla="*/ 938 h 1403"/>
                <a:gd name="T112" fmla="*/ 1339 w 1367"/>
                <a:gd name="T113" fmla="*/ 822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7" h="1403">
                  <a:moveTo>
                    <a:pt x="1332" y="776"/>
                  </a:moveTo>
                  <a:cubicBezTo>
                    <a:pt x="1318" y="775"/>
                    <a:pt x="1304" y="772"/>
                    <a:pt x="1290" y="769"/>
                  </a:cubicBezTo>
                  <a:cubicBezTo>
                    <a:pt x="1273" y="765"/>
                    <a:pt x="1257" y="760"/>
                    <a:pt x="1241" y="756"/>
                  </a:cubicBezTo>
                  <a:cubicBezTo>
                    <a:pt x="1219" y="751"/>
                    <a:pt x="1197" y="746"/>
                    <a:pt x="1175" y="741"/>
                  </a:cubicBezTo>
                  <a:cubicBezTo>
                    <a:pt x="1135" y="732"/>
                    <a:pt x="1095" y="723"/>
                    <a:pt x="1054" y="716"/>
                  </a:cubicBezTo>
                  <a:cubicBezTo>
                    <a:pt x="1022" y="712"/>
                    <a:pt x="1008" y="689"/>
                    <a:pt x="996" y="665"/>
                  </a:cubicBezTo>
                  <a:cubicBezTo>
                    <a:pt x="985" y="645"/>
                    <a:pt x="979" y="622"/>
                    <a:pt x="970" y="597"/>
                  </a:cubicBezTo>
                  <a:cubicBezTo>
                    <a:pt x="957" y="567"/>
                    <a:pt x="944" y="533"/>
                    <a:pt x="928" y="501"/>
                  </a:cubicBezTo>
                  <a:cubicBezTo>
                    <a:pt x="906" y="455"/>
                    <a:pt x="883" y="409"/>
                    <a:pt x="858" y="364"/>
                  </a:cubicBezTo>
                  <a:cubicBezTo>
                    <a:pt x="829" y="311"/>
                    <a:pt x="788" y="267"/>
                    <a:pt x="749" y="222"/>
                  </a:cubicBezTo>
                  <a:cubicBezTo>
                    <a:pt x="719" y="186"/>
                    <a:pt x="687" y="152"/>
                    <a:pt x="655" y="118"/>
                  </a:cubicBezTo>
                  <a:cubicBezTo>
                    <a:pt x="624" y="86"/>
                    <a:pt x="586" y="62"/>
                    <a:pt x="547" y="42"/>
                  </a:cubicBezTo>
                  <a:cubicBezTo>
                    <a:pt x="522" y="28"/>
                    <a:pt x="494" y="18"/>
                    <a:pt x="467" y="11"/>
                  </a:cubicBezTo>
                  <a:cubicBezTo>
                    <a:pt x="424" y="0"/>
                    <a:pt x="381" y="10"/>
                    <a:pt x="339" y="21"/>
                  </a:cubicBezTo>
                  <a:cubicBezTo>
                    <a:pt x="310" y="28"/>
                    <a:pt x="283" y="39"/>
                    <a:pt x="261" y="60"/>
                  </a:cubicBezTo>
                  <a:cubicBezTo>
                    <a:pt x="243" y="78"/>
                    <a:pt x="228" y="100"/>
                    <a:pt x="211" y="120"/>
                  </a:cubicBezTo>
                  <a:cubicBezTo>
                    <a:pt x="175" y="163"/>
                    <a:pt x="155" y="214"/>
                    <a:pt x="147" y="268"/>
                  </a:cubicBezTo>
                  <a:cubicBezTo>
                    <a:pt x="124" y="409"/>
                    <a:pt x="133" y="548"/>
                    <a:pt x="177" y="684"/>
                  </a:cubicBezTo>
                  <a:cubicBezTo>
                    <a:pt x="188" y="721"/>
                    <a:pt x="198" y="759"/>
                    <a:pt x="207" y="796"/>
                  </a:cubicBezTo>
                  <a:cubicBezTo>
                    <a:pt x="222" y="857"/>
                    <a:pt x="235" y="919"/>
                    <a:pt x="251" y="980"/>
                  </a:cubicBezTo>
                  <a:cubicBezTo>
                    <a:pt x="255" y="995"/>
                    <a:pt x="251" y="1000"/>
                    <a:pt x="242" y="1007"/>
                  </a:cubicBezTo>
                  <a:cubicBezTo>
                    <a:pt x="208" y="1037"/>
                    <a:pt x="171" y="1064"/>
                    <a:pt x="139" y="1096"/>
                  </a:cubicBezTo>
                  <a:cubicBezTo>
                    <a:pt x="97" y="1138"/>
                    <a:pt x="58" y="1182"/>
                    <a:pt x="19" y="1225"/>
                  </a:cubicBezTo>
                  <a:cubicBezTo>
                    <a:pt x="0" y="1246"/>
                    <a:pt x="1" y="1258"/>
                    <a:pt x="25" y="1271"/>
                  </a:cubicBezTo>
                  <a:cubicBezTo>
                    <a:pt x="79" y="1304"/>
                    <a:pt x="134" y="1333"/>
                    <a:pt x="193" y="1357"/>
                  </a:cubicBezTo>
                  <a:cubicBezTo>
                    <a:pt x="278" y="1391"/>
                    <a:pt x="367" y="1399"/>
                    <a:pt x="456" y="1402"/>
                  </a:cubicBezTo>
                  <a:cubicBezTo>
                    <a:pt x="492" y="1403"/>
                    <a:pt x="528" y="1397"/>
                    <a:pt x="564" y="1391"/>
                  </a:cubicBezTo>
                  <a:cubicBezTo>
                    <a:pt x="627" y="1381"/>
                    <a:pt x="689" y="1369"/>
                    <a:pt x="752" y="1357"/>
                  </a:cubicBezTo>
                  <a:cubicBezTo>
                    <a:pt x="773" y="1353"/>
                    <a:pt x="794" y="1346"/>
                    <a:pt x="815" y="1339"/>
                  </a:cubicBezTo>
                  <a:cubicBezTo>
                    <a:pt x="844" y="1328"/>
                    <a:pt x="873" y="1314"/>
                    <a:pt x="903" y="1303"/>
                  </a:cubicBezTo>
                  <a:cubicBezTo>
                    <a:pt x="955" y="1285"/>
                    <a:pt x="1001" y="1255"/>
                    <a:pt x="1047" y="1226"/>
                  </a:cubicBezTo>
                  <a:cubicBezTo>
                    <a:pt x="1121" y="1179"/>
                    <a:pt x="1186" y="1121"/>
                    <a:pt x="1240" y="1051"/>
                  </a:cubicBezTo>
                  <a:cubicBezTo>
                    <a:pt x="1266" y="1017"/>
                    <a:pt x="1293" y="983"/>
                    <a:pt x="1314" y="945"/>
                  </a:cubicBezTo>
                  <a:cubicBezTo>
                    <a:pt x="1336" y="904"/>
                    <a:pt x="1357" y="864"/>
                    <a:pt x="1364" y="817"/>
                  </a:cubicBezTo>
                  <a:cubicBezTo>
                    <a:pt x="1367" y="798"/>
                    <a:pt x="1351" y="778"/>
                    <a:pt x="1332" y="776"/>
                  </a:cubicBezTo>
                  <a:close/>
                  <a:moveTo>
                    <a:pt x="254" y="897"/>
                  </a:moveTo>
                  <a:cubicBezTo>
                    <a:pt x="249" y="882"/>
                    <a:pt x="247" y="866"/>
                    <a:pt x="244" y="851"/>
                  </a:cubicBezTo>
                  <a:cubicBezTo>
                    <a:pt x="232" y="804"/>
                    <a:pt x="219" y="757"/>
                    <a:pt x="207" y="710"/>
                  </a:cubicBezTo>
                  <a:cubicBezTo>
                    <a:pt x="189" y="637"/>
                    <a:pt x="167" y="565"/>
                    <a:pt x="162" y="490"/>
                  </a:cubicBezTo>
                  <a:cubicBezTo>
                    <a:pt x="155" y="390"/>
                    <a:pt x="160" y="291"/>
                    <a:pt x="193" y="196"/>
                  </a:cubicBezTo>
                  <a:cubicBezTo>
                    <a:pt x="202" y="171"/>
                    <a:pt x="219" y="149"/>
                    <a:pt x="234" y="127"/>
                  </a:cubicBezTo>
                  <a:cubicBezTo>
                    <a:pt x="243" y="111"/>
                    <a:pt x="256" y="98"/>
                    <a:pt x="267" y="84"/>
                  </a:cubicBezTo>
                  <a:cubicBezTo>
                    <a:pt x="294" y="51"/>
                    <a:pt x="332" y="36"/>
                    <a:pt x="372" y="28"/>
                  </a:cubicBezTo>
                  <a:cubicBezTo>
                    <a:pt x="396" y="23"/>
                    <a:pt x="419" y="22"/>
                    <a:pt x="443" y="22"/>
                  </a:cubicBezTo>
                  <a:cubicBezTo>
                    <a:pt x="478" y="20"/>
                    <a:pt x="509" y="34"/>
                    <a:pt x="539" y="51"/>
                  </a:cubicBezTo>
                  <a:cubicBezTo>
                    <a:pt x="607" y="88"/>
                    <a:pt x="664" y="139"/>
                    <a:pt x="712" y="200"/>
                  </a:cubicBezTo>
                  <a:cubicBezTo>
                    <a:pt x="747" y="244"/>
                    <a:pt x="783" y="285"/>
                    <a:pt x="817" y="330"/>
                  </a:cubicBezTo>
                  <a:cubicBezTo>
                    <a:pt x="850" y="374"/>
                    <a:pt x="875" y="423"/>
                    <a:pt x="896" y="474"/>
                  </a:cubicBezTo>
                  <a:cubicBezTo>
                    <a:pt x="922" y="535"/>
                    <a:pt x="948" y="596"/>
                    <a:pt x="973" y="657"/>
                  </a:cubicBezTo>
                  <a:cubicBezTo>
                    <a:pt x="975" y="661"/>
                    <a:pt x="976" y="665"/>
                    <a:pt x="978" y="669"/>
                  </a:cubicBezTo>
                  <a:cubicBezTo>
                    <a:pt x="981" y="678"/>
                    <a:pt x="978" y="683"/>
                    <a:pt x="968" y="684"/>
                  </a:cubicBezTo>
                  <a:cubicBezTo>
                    <a:pt x="947" y="686"/>
                    <a:pt x="926" y="688"/>
                    <a:pt x="905" y="690"/>
                  </a:cubicBezTo>
                  <a:cubicBezTo>
                    <a:pt x="890" y="692"/>
                    <a:pt x="876" y="693"/>
                    <a:pt x="862" y="695"/>
                  </a:cubicBezTo>
                  <a:cubicBezTo>
                    <a:pt x="850" y="698"/>
                    <a:pt x="843" y="693"/>
                    <a:pt x="837" y="683"/>
                  </a:cubicBezTo>
                  <a:cubicBezTo>
                    <a:pt x="825" y="663"/>
                    <a:pt x="812" y="643"/>
                    <a:pt x="800" y="623"/>
                  </a:cubicBezTo>
                  <a:cubicBezTo>
                    <a:pt x="797" y="619"/>
                    <a:pt x="798" y="611"/>
                    <a:pt x="800" y="606"/>
                  </a:cubicBezTo>
                  <a:cubicBezTo>
                    <a:pt x="805" y="596"/>
                    <a:pt x="807" y="588"/>
                    <a:pt x="799" y="577"/>
                  </a:cubicBezTo>
                  <a:cubicBezTo>
                    <a:pt x="786" y="563"/>
                    <a:pt x="784" y="544"/>
                    <a:pt x="784" y="525"/>
                  </a:cubicBezTo>
                  <a:cubicBezTo>
                    <a:pt x="784" y="514"/>
                    <a:pt x="782" y="502"/>
                    <a:pt x="781" y="491"/>
                  </a:cubicBezTo>
                  <a:cubicBezTo>
                    <a:pt x="781" y="489"/>
                    <a:pt x="784" y="486"/>
                    <a:pt x="785" y="484"/>
                  </a:cubicBezTo>
                  <a:cubicBezTo>
                    <a:pt x="787" y="485"/>
                    <a:pt x="790" y="486"/>
                    <a:pt x="792" y="488"/>
                  </a:cubicBezTo>
                  <a:cubicBezTo>
                    <a:pt x="794" y="490"/>
                    <a:pt x="794" y="494"/>
                    <a:pt x="795" y="495"/>
                  </a:cubicBezTo>
                  <a:cubicBezTo>
                    <a:pt x="802" y="499"/>
                    <a:pt x="809" y="505"/>
                    <a:pt x="816" y="505"/>
                  </a:cubicBezTo>
                  <a:cubicBezTo>
                    <a:pt x="825" y="505"/>
                    <a:pt x="824" y="495"/>
                    <a:pt x="825" y="488"/>
                  </a:cubicBezTo>
                  <a:cubicBezTo>
                    <a:pt x="827" y="465"/>
                    <a:pt x="825" y="443"/>
                    <a:pt x="816" y="422"/>
                  </a:cubicBezTo>
                  <a:cubicBezTo>
                    <a:pt x="813" y="417"/>
                    <a:pt x="807" y="411"/>
                    <a:pt x="801" y="410"/>
                  </a:cubicBezTo>
                  <a:cubicBezTo>
                    <a:pt x="798" y="410"/>
                    <a:pt x="792" y="418"/>
                    <a:pt x="790" y="423"/>
                  </a:cubicBezTo>
                  <a:cubicBezTo>
                    <a:pt x="786" y="433"/>
                    <a:pt x="784" y="445"/>
                    <a:pt x="781" y="456"/>
                  </a:cubicBezTo>
                  <a:cubicBezTo>
                    <a:pt x="779" y="455"/>
                    <a:pt x="778" y="455"/>
                    <a:pt x="776" y="455"/>
                  </a:cubicBezTo>
                  <a:cubicBezTo>
                    <a:pt x="767" y="430"/>
                    <a:pt x="756" y="405"/>
                    <a:pt x="749" y="380"/>
                  </a:cubicBezTo>
                  <a:cubicBezTo>
                    <a:pt x="741" y="350"/>
                    <a:pt x="720" y="336"/>
                    <a:pt x="696" y="323"/>
                  </a:cubicBezTo>
                  <a:cubicBezTo>
                    <a:pt x="639" y="292"/>
                    <a:pt x="578" y="295"/>
                    <a:pt x="517" y="306"/>
                  </a:cubicBezTo>
                  <a:cubicBezTo>
                    <a:pt x="480" y="313"/>
                    <a:pt x="480" y="314"/>
                    <a:pt x="466" y="278"/>
                  </a:cubicBezTo>
                  <a:cubicBezTo>
                    <a:pt x="461" y="265"/>
                    <a:pt x="455" y="254"/>
                    <a:pt x="465" y="241"/>
                  </a:cubicBezTo>
                  <a:cubicBezTo>
                    <a:pt x="472" y="231"/>
                    <a:pt x="466" y="223"/>
                    <a:pt x="456" y="218"/>
                  </a:cubicBezTo>
                  <a:cubicBezTo>
                    <a:pt x="442" y="210"/>
                    <a:pt x="428" y="210"/>
                    <a:pt x="420" y="220"/>
                  </a:cubicBezTo>
                  <a:cubicBezTo>
                    <a:pt x="413" y="228"/>
                    <a:pt x="412" y="242"/>
                    <a:pt x="421" y="249"/>
                  </a:cubicBezTo>
                  <a:cubicBezTo>
                    <a:pt x="440" y="263"/>
                    <a:pt x="441" y="285"/>
                    <a:pt x="447" y="305"/>
                  </a:cubicBezTo>
                  <a:cubicBezTo>
                    <a:pt x="453" y="324"/>
                    <a:pt x="452" y="325"/>
                    <a:pt x="433" y="332"/>
                  </a:cubicBezTo>
                  <a:cubicBezTo>
                    <a:pt x="397" y="346"/>
                    <a:pt x="365" y="365"/>
                    <a:pt x="336" y="390"/>
                  </a:cubicBezTo>
                  <a:cubicBezTo>
                    <a:pt x="303" y="418"/>
                    <a:pt x="281" y="451"/>
                    <a:pt x="273" y="492"/>
                  </a:cubicBezTo>
                  <a:cubicBezTo>
                    <a:pt x="268" y="518"/>
                    <a:pt x="275" y="545"/>
                    <a:pt x="276" y="572"/>
                  </a:cubicBezTo>
                  <a:cubicBezTo>
                    <a:pt x="277" y="576"/>
                    <a:pt x="279" y="579"/>
                    <a:pt x="281" y="587"/>
                  </a:cubicBezTo>
                  <a:cubicBezTo>
                    <a:pt x="272" y="580"/>
                    <a:pt x="267" y="575"/>
                    <a:pt x="261" y="571"/>
                  </a:cubicBezTo>
                  <a:cubicBezTo>
                    <a:pt x="251" y="565"/>
                    <a:pt x="241" y="564"/>
                    <a:pt x="232" y="572"/>
                  </a:cubicBezTo>
                  <a:cubicBezTo>
                    <a:pt x="223" y="580"/>
                    <a:pt x="226" y="589"/>
                    <a:pt x="231" y="598"/>
                  </a:cubicBezTo>
                  <a:cubicBezTo>
                    <a:pt x="240" y="615"/>
                    <a:pt x="249" y="632"/>
                    <a:pt x="259" y="648"/>
                  </a:cubicBezTo>
                  <a:cubicBezTo>
                    <a:pt x="262" y="653"/>
                    <a:pt x="265" y="658"/>
                    <a:pt x="270" y="661"/>
                  </a:cubicBezTo>
                  <a:cubicBezTo>
                    <a:pt x="280" y="669"/>
                    <a:pt x="291" y="664"/>
                    <a:pt x="292" y="651"/>
                  </a:cubicBezTo>
                  <a:cubicBezTo>
                    <a:pt x="293" y="641"/>
                    <a:pt x="292" y="631"/>
                    <a:pt x="291" y="621"/>
                  </a:cubicBezTo>
                  <a:cubicBezTo>
                    <a:pt x="293" y="620"/>
                    <a:pt x="295" y="619"/>
                    <a:pt x="296" y="619"/>
                  </a:cubicBezTo>
                  <a:cubicBezTo>
                    <a:pt x="301" y="624"/>
                    <a:pt x="306" y="629"/>
                    <a:pt x="310" y="635"/>
                  </a:cubicBezTo>
                  <a:cubicBezTo>
                    <a:pt x="320" y="651"/>
                    <a:pt x="330" y="668"/>
                    <a:pt x="339" y="685"/>
                  </a:cubicBezTo>
                  <a:cubicBezTo>
                    <a:pt x="343" y="692"/>
                    <a:pt x="346" y="701"/>
                    <a:pt x="348" y="709"/>
                  </a:cubicBezTo>
                  <a:cubicBezTo>
                    <a:pt x="353" y="724"/>
                    <a:pt x="354" y="741"/>
                    <a:pt x="369" y="752"/>
                  </a:cubicBezTo>
                  <a:cubicBezTo>
                    <a:pt x="371" y="753"/>
                    <a:pt x="371" y="757"/>
                    <a:pt x="371" y="760"/>
                  </a:cubicBezTo>
                  <a:cubicBezTo>
                    <a:pt x="375" y="784"/>
                    <a:pt x="378" y="808"/>
                    <a:pt x="382" y="832"/>
                  </a:cubicBezTo>
                  <a:cubicBezTo>
                    <a:pt x="384" y="844"/>
                    <a:pt x="382" y="852"/>
                    <a:pt x="371" y="858"/>
                  </a:cubicBezTo>
                  <a:cubicBezTo>
                    <a:pt x="339" y="874"/>
                    <a:pt x="307" y="891"/>
                    <a:pt x="275" y="907"/>
                  </a:cubicBezTo>
                  <a:cubicBezTo>
                    <a:pt x="260" y="914"/>
                    <a:pt x="259" y="914"/>
                    <a:pt x="254" y="897"/>
                  </a:cubicBezTo>
                  <a:close/>
                  <a:moveTo>
                    <a:pt x="643" y="317"/>
                  </a:moveTo>
                  <a:cubicBezTo>
                    <a:pt x="685" y="326"/>
                    <a:pt x="722" y="345"/>
                    <a:pt x="737" y="390"/>
                  </a:cubicBezTo>
                  <a:cubicBezTo>
                    <a:pt x="745" y="417"/>
                    <a:pt x="759" y="442"/>
                    <a:pt x="760" y="467"/>
                  </a:cubicBezTo>
                  <a:cubicBezTo>
                    <a:pt x="748" y="448"/>
                    <a:pt x="735" y="426"/>
                    <a:pt x="720" y="406"/>
                  </a:cubicBezTo>
                  <a:cubicBezTo>
                    <a:pt x="700" y="380"/>
                    <a:pt x="672" y="371"/>
                    <a:pt x="640" y="374"/>
                  </a:cubicBezTo>
                  <a:cubicBezTo>
                    <a:pt x="583" y="378"/>
                    <a:pt x="528" y="395"/>
                    <a:pt x="475" y="415"/>
                  </a:cubicBezTo>
                  <a:cubicBezTo>
                    <a:pt x="445" y="426"/>
                    <a:pt x="415" y="440"/>
                    <a:pt x="386" y="454"/>
                  </a:cubicBezTo>
                  <a:cubicBezTo>
                    <a:pt x="376" y="459"/>
                    <a:pt x="367" y="466"/>
                    <a:pt x="358" y="473"/>
                  </a:cubicBezTo>
                  <a:cubicBezTo>
                    <a:pt x="325" y="499"/>
                    <a:pt x="313" y="533"/>
                    <a:pt x="321" y="574"/>
                  </a:cubicBezTo>
                  <a:cubicBezTo>
                    <a:pt x="327" y="610"/>
                    <a:pt x="338" y="645"/>
                    <a:pt x="355" y="677"/>
                  </a:cubicBezTo>
                  <a:cubicBezTo>
                    <a:pt x="358" y="682"/>
                    <a:pt x="360" y="687"/>
                    <a:pt x="363" y="692"/>
                  </a:cubicBezTo>
                  <a:cubicBezTo>
                    <a:pt x="362" y="692"/>
                    <a:pt x="360" y="693"/>
                    <a:pt x="359" y="694"/>
                  </a:cubicBezTo>
                  <a:cubicBezTo>
                    <a:pt x="356" y="689"/>
                    <a:pt x="353" y="685"/>
                    <a:pt x="350" y="681"/>
                  </a:cubicBezTo>
                  <a:cubicBezTo>
                    <a:pt x="332" y="645"/>
                    <a:pt x="312" y="611"/>
                    <a:pt x="296" y="574"/>
                  </a:cubicBezTo>
                  <a:cubicBezTo>
                    <a:pt x="276" y="528"/>
                    <a:pt x="286" y="484"/>
                    <a:pt x="310" y="442"/>
                  </a:cubicBezTo>
                  <a:cubicBezTo>
                    <a:pt x="330" y="407"/>
                    <a:pt x="362" y="385"/>
                    <a:pt x="394" y="367"/>
                  </a:cubicBezTo>
                  <a:cubicBezTo>
                    <a:pt x="471" y="324"/>
                    <a:pt x="554" y="300"/>
                    <a:pt x="643" y="317"/>
                  </a:cubicBezTo>
                  <a:close/>
                  <a:moveTo>
                    <a:pt x="432" y="225"/>
                  </a:moveTo>
                  <a:cubicBezTo>
                    <a:pt x="439" y="227"/>
                    <a:pt x="446" y="228"/>
                    <a:pt x="452" y="232"/>
                  </a:cubicBezTo>
                  <a:cubicBezTo>
                    <a:pt x="453" y="233"/>
                    <a:pt x="450" y="241"/>
                    <a:pt x="447" y="250"/>
                  </a:cubicBezTo>
                  <a:cubicBezTo>
                    <a:pt x="439" y="245"/>
                    <a:pt x="432" y="244"/>
                    <a:pt x="429" y="239"/>
                  </a:cubicBezTo>
                  <a:cubicBezTo>
                    <a:pt x="427" y="237"/>
                    <a:pt x="431" y="230"/>
                    <a:pt x="432" y="225"/>
                  </a:cubicBezTo>
                  <a:close/>
                  <a:moveTo>
                    <a:pt x="758" y="557"/>
                  </a:moveTo>
                  <a:cubicBezTo>
                    <a:pt x="759" y="569"/>
                    <a:pt x="755" y="578"/>
                    <a:pt x="747" y="587"/>
                  </a:cubicBezTo>
                  <a:cubicBezTo>
                    <a:pt x="719" y="612"/>
                    <a:pt x="687" y="629"/>
                    <a:pt x="653" y="645"/>
                  </a:cubicBezTo>
                  <a:cubicBezTo>
                    <a:pt x="634" y="654"/>
                    <a:pt x="614" y="660"/>
                    <a:pt x="594" y="667"/>
                  </a:cubicBezTo>
                  <a:cubicBezTo>
                    <a:pt x="594" y="667"/>
                    <a:pt x="594" y="667"/>
                    <a:pt x="594" y="667"/>
                  </a:cubicBezTo>
                  <a:cubicBezTo>
                    <a:pt x="572" y="674"/>
                    <a:pt x="552" y="682"/>
                    <a:pt x="530" y="690"/>
                  </a:cubicBezTo>
                  <a:cubicBezTo>
                    <a:pt x="490" y="704"/>
                    <a:pt x="448" y="704"/>
                    <a:pt x="406" y="702"/>
                  </a:cubicBezTo>
                  <a:cubicBezTo>
                    <a:pt x="398" y="701"/>
                    <a:pt x="391" y="699"/>
                    <a:pt x="386" y="691"/>
                  </a:cubicBezTo>
                  <a:cubicBezTo>
                    <a:pt x="356" y="642"/>
                    <a:pt x="341" y="589"/>
                    <a:pt x="343" y="531"/>
                  </a:cubicBezTo>
                  <a:cubicBezTo>
                    <a:pt x="343" y="522"/>
                    <a:pt x="348" y="512"/>
                    <a:pt x="354" y="504"/>
                  </a:cubicBezTo>
                  <a:cubicBezTo>
                    <a:pt x="376" y="474"/>
                    <a:pt x="408" y="456"/>
                    <a:pt x="441" y="442"/>
                  </a:cubicBezTo>
                  <a:cubicBezTo>
                    <a:pt x="499" y="418"/>
                    <a:pt x="559" y="400"/>
                    <a:pt x="620" y="389"/>
                  </a:cubicBezTo>
                  <a:cubicBezTo>
                    <a:pt x="622" y="389"/>
                    <a:pt x="623" y="388"/>
                    <a:pt x="624" y="388"/>
                  </a:cubicBezTo>
                  <a:cubicBezTo>
                    <a:pt x="675" y="380"/>
                    <a:pt x="697" y="393"/>
                    <a:pt x="723" y="438"/>
                  </a:cubicBezTo>
                  <a:cubicBezTo>
                    <a:pt x="745" y="475"/>
                    <a:pt x="756" y="514"/>
                    <a:pt x="758" y="557"/>
                  </a:cubicBezTo>
                  <a:close/>
                  <a:moveTo>
                    <a:pt x="388" y="771"/>
                  </a:moveTo>
                  <a:cubicBezTo>
                    <a:pt x="385" y="753"/>
                    <a:pt x="387" y="752"/>
                    <a:pt x="405" y="754"/>
                  </a:cubicBezTo>
                  <a:cubicBezTo>
                    <a:pt x="483" y="759"/>
                    <a:pt x="556" y="742"/>
                    <a:pt x="627" y="713"/>
                  </a:cubicBezTo>
                  <a:cubicBezTo>
                    <a:pt x="661" y="699"/>
                    <a:pt x="695" y="683"/>
                    <a:pt x="727" y="666"/>
                  </a:cubicBezTo>
                  <a:cubicBezTo>
                    <a:pt x="744" y="658"/>
                    <a:pt x="760" y="646"/>
                    <a:pt x="775" y="634"/>
                  </a:cubicBezTo>
                  <a:cubicBezTo>
                    <a:pt x="784" y="627"/>
                    <a:pt x="790" y="629"/>
                    <a:pt x="794" y="637"/>
                  </a:cubicBezTo>
                  <a:cubicBezTo>
                    <a:pt x="807" y="658"/>
                    <a:pt x="818" y="680"/>
                    <a:pt x="830" y="701"/>
                  </a:cubicBezTo>
                  <a:cubicBezTo>
                    <a:pt x="836" y="711"/>
                    <a:pt x="841" y="720"/>
                    <a:pt x="848" y="729"/>
                  </a:cubicBezTo>
                  <a:cubicBezTo>
                    <a:pt x="854" y="737"/>
                    <a:pt x="855" y="745"/>
                    <a:pt x="847" y="752"/>
                  </a:cubicBezTo>
                  <a:cubicBezTo>
                    <a:pt x="833" y="764"/>
                    <a:pt x="821" y="777"/>
                    <a:pt x="806" y="788"/>
                  </a:cubicBezTo>
                  <a:cubicBezTo>
                    <a:pt x="754" y="826"/>
                    <a:pt x="696" y="854"/>
                    <a:pt x="612" y="884"/>
                  </a:cubicBezTo>
                  <a:cubicBezTo>
                    <a:pt x="587" y="890"/>
                    <a:pt x="538" y="901"/>
                    <a:pt x="488" y="910"/>
                  </a:cubicBezTo>
                  <a:cubicBezTo>
                    <a:pt x="468" y="914"/>
                    <a:pt x="447" y="911"/>
                    <a:pt x="426" y="911"/>
                  </a:cubicBezTo>
                  <a:cubicBezTo>
                    <a:pt x="418" y="911"/>
                    <a:pt x="413" y="906"/>
                    <a:pt x="411" y="898"/>
                  </a:cubicBezTo>
                  <a:cubicBezTo>
                    <a:pt x="404" y="855"/>
                    <a:pt x="395" y="813"/>
                    <a:pt x="388" y="771"/>
                  </a:cubicBezTo>
                  <a:close/>
                  <a:moveTo>
                    <a:pt x="779" y="471"/>
                  </a:moveTo>
                  <a:cubicBezTo>
                    <a:pt x="785" y="464"/>
                    <a:pt x="793" y="459"/>
                    <a:pt x="797" y="451"/>
                  </a:cubicBezTo>
                  <a:cubicBezTo>
                    <a:pt x="800" y="444"/>
                    <a:pt x="800" y="435"/>
                    <a:pt x="802" y="427"/>
                  </a:cubicBezTo>
                  <a:cubicBezTo>
                    <a:pt x="815" y="449"/>
                    <a:pt x="815" y="470"/>
                    <a:pt x="811" y="495"/>
                  </a:cubicBezTo>
                  <a:cubicBezTo>
                    <a:pt x="800" y="472"/>
                    <a:pt x="800" y="472"/>
                    <a:pt x="779" y="471"/>
                  </a:cubicBezTo>
                  <a:close/>
                  <a:moveTo>
                    <a:pt x="287" y="608"/>
                  </a:moveTo>
                  <a:cubicBezTo>
                    <a:pt x="278" y="616"/>
                    <a:pt x="269" y="624"/>
                    <a:pt x="273" y="639"/>
                  </a:cubicBezTo>
                  <a:cubicBezTo>
                    <a:pt x="261" y="621"/>
                    <a:pt x="248" y="604"/>
                    <a:pt x="243" y="583"/>
                  </a:cubicBezTo>
                  <a:cubicBezTo>
                    <a:pt x="244" y="583"/>
                    <a:pt x="246" y="582"/>
                    <a:pt x="247" y="582"/>
                  </a:cubicBezTo>
                  <a:cubicBezTo>
                    <a:pt x="260" y="590"/>
                    <a:pt x="273" y="599"/>
                    <a:pt x="287" y="608"/>
                  </a:cubicBezTo>
                  <a:close/>
                  <a:moveTo>
                    <a:pt x="273" y="985"/>
                  </a:moveTo>
                  <a:cubicBezTo>
                    <a:pt x="272" y="975"/>
                    <a:pt x="266" y="965"/>
                    <a:pt x="263" y="955"/>
                  </a:cubicBezTo>
                  <a:cubicBezTo>
                    <a:pt x="288" y="959"/>
                    <a:pt x="311" y="963"/>
                    <a:pt x="335" y="964"/>
                  </a:cubicBezTo>
                  <a:cubicBezTo>
                    <a:pt x="371" y="967"/>
                    <a:pt x="408" y="970"/>
                    <a:pt x="445" y="969"/>
                  </a:cubicBezTo>
                  <a:cubicBezTo>
                    <a:pt x="509" y="968"/>
                    <a:pt x="573" y="963"/>
                    <a:pt x="635" y="944"/>
                  </a:cubicBezTo>
                  <a:cubicBezTo>
                    <a:pt x="673" y="932"/>
                    <a:pt x="710" y="917"/>
                    <a:pt x="746" y="902"/>
                  </a:cubicBezTo>
                  <a:cubicBezTo>
                    <a:pt x="784" y="886"/>
                    <a:pt x="823" y="869"/>
                    <a:pt x="859" y="850"/>
                  </a:cubicBezTo>
                  <a:cubicBezTo>
                    <a:pt x="883" y="837"/>
                    <a:pt x="903" y="819"/>
                    <a:pt x="924" y="802"/>
                  </a:cubicBezTo>
                  <a:cubicBezTo>
                    <a:pt x="951" y="779"/>
                    <a:pt x="976" y="754"/>
                    <a:pt x="1003" y="730"/>
                  </a:cubicBezTo>
                  <a:cubicBezTo>
                    <a:pt x="1006" y="727"/>
                    <a:pt x="1011" y="727"/>
                    <a:pt x="1015" y="725"/>
                  </a:cubicBezTo>
                  <a:cubicBezTo>
                    <a:pt x="1015" y="730"/>
                    <a:pt x="1017" y="736"/>
                    <a:pt x="1014" y="739"/>
                  </a:cubicBezTo>
                  <a:cubicBezTo>
                    <a:pt x="992" y="767"/>
                    <a:pt x="970" y="795"/>
                    <a:pt x="946" y="821"/>
                  </a:cubicBezTo>
                  <a:cubicBezTo>
                    <a:pt x="906" y="865"/>
                    <a:pt x="856" y="896"/>
                    <a:pt x="803" y="923"/>
                  </a:cubicBezTo>
                  <a:cubicBezTo>
                    <a:pt x="709" y="972"/>
                    <a:pt x="609" y="1005"/>
                    <a:pt x="502" y="1015"/>
                  </a:cubicBezTo>
                  <a:cubicBezTo>
                    <a:pt x="433" y="1021"/>
                    <a:pt x="364" y="1021"/>
                    <a:pt x="295" y="1006"/>
                  </a:cubicBezTo>
                  <a:cubicBezTo>
                    <a:pt x="283" y="1003"/>
                    <a:pt x="275" y="998"/>
                    <a:pt x="273" y="985"/>
                  </a:cubicBezTo>
                  <a:close/>
                  <a:moveTo>
                    <a:pt x="37" y="1244"/>
                  </a:moveTo>
                  <a:cubicBezTo>
                    <a:pt x="42" y="1238"/>
                    <a:pt x="45" y="1233"/>
                    <a:pt x="48" y="1229"/>
                  </a:cubicBezTo>
                  <a:cubicBezTo>
                    <a:pt x="85" y="1190"/>
                    <a:pt x="120" y="1151"/>
                    <a:pt x="158" y="1113"/>
                  </a:cubicBezTo>
                  <a:cubicBezTo>
                    <a:pt x="181" y="1090"/>
                    <a:pt x="206" y="1071"/>
                    <a:pt x="231" y="1049"/>
                  </a:cubicBezTo>
                  <a:cubicBezTo>
                    <a:pt x="235" y="1046"/>
                    <a:pt x="239" y="1043"/>
                    <a:pt x="242" y="1039"/>
                  </a:cubicBezTo>
                  <a:cubicBezTo>
                    <a:pt x="254" y="1017"/>
                    <a:pt x="274" y="1017"/>
                    <a:pt x="295" y="1022"/>
                  </a:cubicBezTo>
                  <a:cubicBezTo>
                    <a:pt x="337" y="1034"/>
                    <a:pt x="381" y="1038"/>
                    <a:pt x="424" y="1038"/>
                  </a:cubicBezTo>
                  <a:cubicBezTo>
                    <a:pt x="466" y="1038"/>
                    <a:pt x="508" y="1033"/>
                    <a:pt x="549" y="1028"/>
                  </a:cubicBezTo>
                  <a:cubicBezTo>
                    <a:pt x="621" y="1020"/>
                    <a:pt x="688" y="995"/>
                    <a:pt x="754" y="970"/>
                  </a:cubicBezTo>
                  <a:cubicBezTo>
                    <a:pt x="782" y="960"/>
                    <a:pt x="809" y="946"/>
                    <a:pt x="835" y="931"/>
                  </a:cubicBezTo>
                  <a:cubicBezTo>
                    <a:pt x="865" y="914"/>
                    <a:pt x="895" y="897"/>
                    <a:pt x="922" y="876"/>
                  </a:cubicBezTo>
                  <a:cubicBezTo>
                    <a:pt x="970" y="837"/>
                    <a:pt x="1014" y="793"/>
                    <a:pt x="1043" y="737"/>
                  </a:cubicBezTo>
                  <a:cubicBezTo>
                    <a:pt x="1048" y="728"/>
                    <a:pt x="1054" y="728"/>
                    <a:pt x="1062" y="730"/>
                  </a:cubicBezTo>
                  <a:cubicBezTo>
                    <a:pt x="1095" y="737"/>
                    <a:pt x="1129" y="744"/>
                    <a:pt x="1162" y="752"/>
                  </a:cubicBezTo>
                  <a:cubicBezTo>
                    <a:pt x="1182" y="756"/>
                    <a:pt x="1203" y="761"/>
                    <a:pt x="1222" y="766"/>
                  </a:cubicBezTo>
                  <a:cubicBezTo>
                    <a:pt x="1248" y="773"/>
                    <a:pt x="1272" y="782"/>
                    <a:pt x="1297" y="789"/>
                  </a:cubicBezTo>
                  <a:cubicBezTo>
                    <a:pt x="1303" y="791"/>
                    <a:pt x="1309" y="792"/>
                    <a:pt x="1320" y="795"/>
                  </a:cubicBezTo>
                  <a:cubicBezTo>
                    <a:pt x="1305" y="814"/>
                    <a:pt x="1293" y="830"/>
                    <a:pt x="1279" y="845"/>
                  </a:cubicBezTo>
                  <a:cubicBezTo>
                    <a:pt x="1261" y="863"/>
                    <a:pt x="1241" y="881"/>
                    <a:pt x="1221" y="898"/>
                  </a:cubicBezTo>
                  <a:cubicBezTo>
                    <a:pt x="1176" y="933"/>
                    <a:pt x="1131" y="970"/>
                    <a:pt x="1084" y="1003"/>
                  </a:cubicBezTo>
                  <a:cubicBezTo>
                    <a:pt x="999" y="1064"/>
                    <a:pt x="906" y="1111"/>
                    <a:pt x="807" y="1147"/>
                  </a:cubicBezTo>
                  <a:cubicBezTo>
                    <a:pt x="725" y="1177"/>
                    <a:pt x="639" y="1195"/>
                    <a:pt x="554" y="1214"/>
                  </a:cubicBezTo>
                  <a:cubicBezTo>
                    <a:pt x="532" y="1218"/>
                    <a:pt x="510" y="1224"/>
                    <a:pt x="488" y="1228"/>
                  </a:cubicBezTo>
                  <a:cubicBezTo>
                    <a:pt x="449" y="1233"/>
                    <a:pt x="410" y="1238"/>
                    <a:pt x="371" y="1242"/>
                  </a:cubicBezTo>
                  <a:cubicBezTo>
                    <a:pt x="328" y="1246"/>
                    <a:pt x="285" y="1248"/>
                    <a:pt x="242" y="1250"/>
                  </a:cubicBezTo>
                  <a:cubicBezTo>
                    <a:pt x="223" y="1251"/>
                    <a:pt x="204" y="1249"/>
                    <a:pt x="184" y="1249"/>
                  </a:cubicBezTo>
                  <a:cubicBezTo>
                    <a:pt x="140" y="1248"/>
                    <a:pt x="96" y="1247"/>
                    <a:pt x="52" y="1246"/>
                  </a:cubicBezTo>
                  <a:cubicBezTo>
                    <a:pt x="48" y="1246"/>
                    <a:pt x="44" y="1245"/>
                    <a:pt x="37" y="1244"/>
                  </a:cubicBezTo>
                  <a:close/>
                  <a:moveTo>
                    <a:pt x="1331" y="850"/>
                  </a:moveTo>
                  <a:cubicBezTo>
                    <a:pt x="1309" y="913"/>
                    <a:pt x="1274" y="969"/>
                    <a:pt x="1232" y="1020"/>
                  </a:cubicBezTo>
                  <a:cubicBezTo>
                    <a:pt x="1212" y="1045"/>
                    <a:pt x="1193" y="1070"/>
                    <a:pt x="1172" y="1092"/>
                  </a:cubicBezTo>
                  <a:cubicBezTo>
                    <a:pt x="1148" y="1117"/>
                    <a:pt x="1124" y="1142"/>
                    <a:pt x="1096" y="1162"/>
                  </a:cubicBezTo>
                  <a:cubicBezTo>
                    <a:pt x="1047" y="1197"/>
                    <a:pt x="996" y="1230"/>
                    <a:pt x="944" y="1260"/>
                  </a:cubicBezTo>
                  <a:cubicBezTo>
                    <a:pt x="878" y="1297"/>
                    <a:pt x="807" y="1322"/>
                    <a:pt x="734" y="1340"/>
                  </a:cubicBezTo>
                  <a:cubicBezTo>
                    <a:pt x="631" y="1365"/>
                    <a:pt x="528" y="1382"/>
                    <a:pt x="421" y="1378"/>
                  </a:cubicBezTo>
                  <a:cubicBezTo>
                    <a:pt x="350" y="1375"/>
                    <a:pt x="282" y="1366"/>
                    <a:pt x="216" y="1340"/>
                  </a:cubicBezTo>
                  <a:cubicBezTo>
                    <a:pt x="179" y="1326"/>
                    <a:pt x="142" y="1309"/>
                    <a:pt x="106" y="1292"/>
                  </a:cubicBezTo>
                  <a:cubicBezTo>
                    <a:pt x="93" y="1286"/>
                    <a:pt x="80" y="1279"/>
                    <a:pt x="66" y="1272"/>
                  </a:cubicBezTo>
                  <a:cubicBezTo>
                    <a:pt x="66" y="1271"/>
                    <a:pt x="67" y="1270"/>
                    <a:pt x="67" y="1268"/>
                  </a:cubicBezTo>
                  <a:cubicBezTo>
                    <a:pt x="84" y="1268"/>
                    <a:pt x="100" y="1267"/>
                    <a:pt x="117" y="1267"/>
                  </a:cubicBezTo>
                  <a:cubicBezTo>
                    <a:pt x="201" y="1267"/>
                    <a:pt x="284" y="1273"/>
                    <a:pt x="368" y="1263"/>
                  </a:cubicBezTo>
                  <a:cubicBezTo>
                    <a:pt x="396" y="1260"/>
                    <a:pt x="425" y="1260"/>
                    <a:pt x="453" y="1256"/>
                  </a:cubicBezTo>
                  <a:cubicBezTo>
                    <a:pt x="491" y="1250"/>
                    <a:pt x="528" y="1242"/>
                    <a:pt x="565" y="1234"/>
                  </a:cubicBezTo>
                  <a:cubicBezTo>
                    <a:pt x="632" y="1219"/>
                    <a:pt x="699" y="1206"/>
                    <a:pt x="763" y="1186"/>
                  </a:cubicBezTo>
                  <a:cubicBezTo>
                    <a:pt x="855" y="1157"/>
                    <a:pt x="943" y="1120"/>
                    <a:pt x="1024" y="1069"/>
                  </a:cubicBezTo>
                  <a:cubicBezTo>
                    <a:pt x="1087" y="1029"/>
                    <a:pt x="1148" y="986"/>
                    <a:pt x="1205" y="938"/>
                  </a:cubicBezTo>
                  <a:cubicBezTo>
                    <a:pt x="1236" y="912"/>
                    <a:pt x="1268" y="886"/>
                    <a:pt x="1299" y="858"/>
                  </a:cubicBezTo>
                  <a:cubicBezTo>
                    <a:pt x="1309" y="850"/>
                    <a:pt x="1316" y="839"/>
                    <a:pt x="1325" y="829"/>
                  </a:cubicBezTo>
                  <a:cubicBezTo>
                    <a:pt x="1329" y="826"/>
                    <a:pt x="1332" y="823"/>
                    <a:pt x="1336" y="820"/>
                  </a:cubicBezTo>
                  <a:cubicBezTo>
                    <a:pt x="1337" y="821"/>
                    <a:pt x="1338" y="821"/>
                    <a:pt x="1339" y="822"/>
                  </a:cubicBezTo>
                  <a:cubicBezTo>
                    <a:pt x="1336" y="831"/>
                    <a:pt x="1335" y="841"/>
                    <a:pt x="1331" y="85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7" name="Freeform: Shape 10966"/>
            <p:cNvSpPr>
              <a:spLocks noEditPoints="1"/>
            </p:cNvSpPr>
            <p:nvPr/>
          </p:nvSpPr>
          <p:spPr bwMode="auto">
            <a:xfrm>
              <a:off x="5236" y="1638"/>
              <a:ext cx="1301" cy="1405"/>
            </a:xfrm>
            <a:custGeom>
              <a:avLst/>
              <a:gdLst>
                <a:gd name="T0" fmla="*/ 216 w 826"/>
                <a:gd name="T1" fmla="*/ 838 h 894"/>
                <a:gd name="T2" fmla="*/ 216 w 826"/>
                <a:gd name="T3" fmla="*/ 740 h 894"/>
                <a:gd name="T4" fmla="*/ 193 w 826"/>
                <a:gd name="T5" fmla="*/ 689 h 894"/>
                <a:gd name="T6" fmla="*/ 155 w 826"/>
                <a:gd name="T7" fmla="*/ 615 h 894"/>
                <a:gd name="T8" fmla="*/ 136 w 826"/>
                <a:gd name="T9" fmla="*/ 601 h 894"/>
                <a:gd name="T10" fmla="*/ 115 w 826"/>
                <a:gd name="T11" fmla="*/ 641 h 894"/>
                <a:gd name="T12" fmla="*/ 76 w 826"/>
                <a:gd name="T13" fmla="*/ 578 h 894"/>
                <a:gd name="T14" fmla="*/ 106 w 826"/>
                <a:gd name="T15" fmla="*/ 551 h 894"/>
                <a:gd name="T16" fmla="*/ 121 w 826"/>
                <a:gd name="T17" fmla="*/ 552 h 894"/>
                <a:gd name="T18" fmla="*/ 181 w 826"/>
                <a:gd name="T19" fmla="*/ 370 h 894"/>
                <a:gd name="T20" fmla="*/ 292 w 826"/>
                <a:gd name="T21" fmla="*/ 285 h 894"/>
                <a:gd name="T22" fmla="*/ 265 w 826"/>
                <a:gd name="T23" fmla="*/ 200 h 894"/>
                <a:gd name="T24" fmla="*/ 310 w 826"/>
                <a:gd name="T25" fmla="*/ 221 h 894"/>
                <a:gd name="T26" fmla="*/ 362 w 826"/>
                <a:gd name="T27" fmla="*/ 286 h 894"/>
                <a:gd name="T28" fmla="*/ 594 w 826"/>
                <a:gd name="T29" fmla="*/ 360 h 894"/>
                <a:gd name="T30" fmla="*/ 626 w 826"/>
                <a:gd name="T31" fmla="*/ 436 h 894"/>
                <a:gd name="T32" fmla="*/ 646 w 826"/>
                <a:gd name="T33" fmla="*/ 390 h 894"/>
                <a:gd name="T34" fmla="*/ 670 w 826"/>
                <a:gd name="T35" fmla="*/ 468 h 894"/>
                <a:gd name="T36" fmla="*/ 640 w 826"/>
                <a:gd name="T37" fmla="*/ 475 h 894"/>
                <a:gd name="T38" fmla="*/ 630 w 826"/>
                <a:gd name="T39" fmla="*/ 464 h 894"/>
                <a:gd name="T40" fmla="*/ 629 w 826"/>
                <a:gd name="T41" fmla="*/ 505 h 894"/>
                <a:gd name="T42" fmla="*/ 645 w 826"/>
                <a:gd name="T43" fmla="*/ 586 h 894"/>
                <a:gd name="T44" fmla="*/ 682 w 826"/>
                <a:gd name="T45" fmla="*/ 663 h 894"/>
                <a:gd name="T46" fmla="*/ 750 w 826"/>
                <a:gd name="T47" fmla="*/ 670 h 894"/>
                <a:gd name="T48" fmla="*/ 823 w 826"/>
                <a:gd name="T49" fmla="*/ 649 h 894"/>
                <a:gd name="T50" fmla="*/ 741 w 826"/>
                <a:gd name="T51" fmla="*/ 454 h 894"/>
                <a:gd name="T52" fmla="*/ 557 w 826"/>
                <a:gd name="T53" fmla="*/ 180 h 894"/>
                <a:gd name="T54" fmla="*/ 288 w 826"/>
                <a:gd name="T55" fmla="*/ 2 h 894"/>
                <a:gd name="T56" fmla="*/ 112 w 826"/>
                <a:gd name="T57" fmla="*/ 64 h 894"/>
                <a:gd name="T58" fmla="*/ 38 w 826"/>
                <a:gd name="T59" fmla="*/ 176 h 894"/>
                <a:gd name="T60" fmla="*/ 52 w 826"/>
                <a:gd name="T61" fmla="*/ 690 h 894"/>
                <a:gd name="T62" fmla="*/ 99 w 826"/>
                <a:gd name="T63" fmla="*/ 877 h 894"/>
                <a:gd name="T64" fmla="*/ 336 w 826"/>
                <a:gd name="T65" fmla="*/ 120 h 894"/>
                <a:gd name="T66" fmla="*/ 407 w 826"/>
                <a:gd name="T67" fmla="*/ 222 h 894"/>
                <a:gd name="T68" fmla="*/ 388 w 826"/>
                <a:gd name="T69" fmla="*/ 220 h 894"/>
                <a:gd name="T70" fmla="*/ 341 w 826"/>
                <a:gd name="T71" fmla="*/ 132 h 894"/>
                <a:gd name="T72" fmla="*/ 336 w 826"/>
                <a:gd name="T73" fmla="*/ 120 h 894"/>
                <a:gd name="T74" fmla="*/ 357 w 826"/>
                <a:gd name="T75" fmla="*/ 221 h 894"/>
                <a:gd name="T76" fmla="*/ 322 w 826"/>
                <a:gd name="T77" fmla="*/ 166 h 894"/>
                <a:gd name="T78" fmla="*/ 222 w 826"/>
                <a:gd name="T79" fmla="*/ 207 h 894"/>
                <a:gd name="T80" fmla="*/ 235 w 826"/>
                <a:gd name="T81" fmla="*/ 212 h 894"/>
                <a:gd name="T82" fmla="*/ 220 w 826"/>
                <a:gd name="T83" fmla="*/ 239 h 894"/>
                <a:gd name="T84" fmla="*/ 158 w 826"/>
                <a:gd name="T85" fmla="*/ 190 h 894"/>
                <a:gd name="T86" fmla="*/ 171 w 826"/>
                <a:gd name="T87" fmla="*/ 180 h 894"/>
                <a:gd name="T88" fmla="*/ 174 w 826"/>
                <a:gd name="T89" fmla="*/ 228 h 894"/>
                <a:gd name="T90" fmla="*/ 176 w 826"/>
                <a:gd name="T91" fmla="*/ 28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6" h="894">
                  <a:moveTo>
                    <a:pt x="120" y="887"/>
                  </a:moveTo>
                  <a:cubicBezTo>
                    <a:pt x="152" y="871"/>
                    <a:pt x="184" y="854"/>
                    <a:pt x="216" y="838"/>
                  </a:cubicBezTo>
                  <a:cubicBezTo>
                    <a:pt x="227" y="832"/>
                    <a:pt x="229" y="824"/>
                    <a:pt x="227" y="812"/>
                  </a:cubicBezTo>
                  <a:cubicBezTo>
                    <a:pt x="223" y="788"/>
                    <a:pt x="220" y="764"/>
                    <a:pt x="216" y="740"/>
                  </a:cubicBezTo>
                  <a:cubicBezTo>
                    <a:pt x="216" y="737"/>
                    <a:pt x="216" y="733"/>
                    <a:pt x="214" y="732"/>
                  </a:cubicBezTo>
                  <a:cubicBezTo>
                    <a:pt x="199" y="721"/>
                    <a:pt x="198" y="704"/>
                    <a:pt x="193" y="689"/>
                  </a:cubicBezTo>
                  <a:cubicBezTo>
                    <a:pt x="191" y="681"/>
                    <a:pt x="188" y="672"/>
                    <a:pt x="184" y="665"/>
                  </a:cubicBezTo>
                  <a:cubicBezTo>
                    <a:pt x="175" y="648"/>
                    <a:pt x="165" y="631"/>
                    <a:pt x="155" y="615"/>
                  </a:cubicBezTo>
                  <a:cubicBezTo>
                    <a:pt x="151" y="609"/>
                    <a:pt x="146" y="604"/>
                    <a:pt x="141" y="599"/>
                  </a:cubicBezTo>
                  <a:cubicBezTo>
                    <a:pt x="140" y="599"/>
                    <a:pt x="138" y="600"/>
                    <a:pt x="136" y="601"/>
                  </a:cubicBezTo>
                  <a:cubicBezTo>
                    <a:pt x="137" y="611"/>
                    <a:pt x="138" y="621"/>
                    <a:pt x="137" y="631"/>
                  </a:cubicBezTo>
                  <a:cubicBezTo>
                    <a:pt x="136" y="644"/>
                    <a:pt x="125" y="649"/>
                    <a:pt x="115" y="641"/>
                  </a:cubicBezTo>
                  <a:cubicBezTo>
                    <a:pt x="110" y="638"/>
                    <a:pt x="107" y="633"/>
                    <a:pt x="104" y="628"/>
                  </a:cubicBezTo>
                  <a:cubicBezTo>
                    <a:pt x="94" y="612"/>
                    <a:pt x="85" y="595"/>
                    <a:pt x="76" y="578"/>
                  </a:cubicBezTo>
                  <a:cubicBezTo>
                    <a:pt x="71" y="569"/>
                    <a:pt x="68" y="560"/>
                    <a:pt x="77" y="552"/>
                  </a:cubicBezTo>
                  <a:cubicBezTo>
                    <a:pt x="86" y="544"/>
                    <a:pt x="96" y="545"/>
                    <a:pt x="106" y="551"/>
                  </a:cubicBezTo>
                  <a:cubicBezTo>
                    <a:pt x="112" y="555"/>
                    <a:pt x="117" y="560"/>
                    <a:pt x="126" y="567"/>
                  </a:cubicBezTo>
                  <a:cubicBezTo>
                    <a:pt x="124" y="559"/>
                    <a:pt x="122" y="556"/>
                    <a:pt x="121" y="552"/>
                  </a:cubicBezTo>
                  <a:cubicBezTo>
                    <a:pt x="120" y="525"/>
                    <a:pt x="113" y="498"/>
                    <a:pt x="118" y="472"/>
                  </a:cubicBezTo>
                  <a:cubicBezTo>
                    <a:pt x="126" y="431"/>
                    <a:pt x="148" y="398"/>
                    <a:pt x="181" y="370"/>
                  </a:cubicBezTo>
                  <a:cubicBezTo>
                    <a:pt x="210" y="345"/>
                    <a:pt x="242" y="326"/>
                    <a:pt x="278" y="312"/>
                  </a:cubicBezTo>
                  <a:cubicBezTo>
                    <a:pt x="297" y="305"/>
                    <a:pt x="298" y="304"/>
                    <a:pt x="292" y="285"/>
                  </a:cubicBezTo>
                  <a:cubicBezTo>
                    <a:pt x="286" y="265"/>
                    <a:pt x="285" y="243"/>
                    <a:pt x="266" y="229"/>
                  </a:cubicBezTo>
                  <a:cubicBezTo>
                    <a:pt x="257" y="222"/>
                    <a:pt x="258" y="208"/>
                    <a:pt x="265" y="200"/>
                  </a:cubicBezTo>
                  <a:cubicBezTo>
                    <a:pt x="273" y="190"/>
                    <a:pt x="287" y="190"/>
                    <a:pt x="301" y="198"/>
                  </a:cubicBezTo>
                  <a:cubicBezTo>
                    <a:pt x="311" y="203"/>
                    <a:pt x="317" y="211"/>
                    <a:pt x="310" y="221"/>
                  </a:cubicBezTo>
                  <a:cubicBezTo>
                    <a:pt x="300" y="234"/>
                    <a:pt x="306" y="245"/>
                    <a:pt x="311" y="258"/>
                  </a:cubicBezTo>
                  <a:cubicBezTo>
                    <a:pt x="325" y="294"/>
                    <a:pt x="325" y="293"/>
                    <a:pt x="362" y="286"/>
                  </a:cubicBezTo>
                  <a:cubicBezTo>
                    <a:pt x="423" y="275"/>
                    <a:pt x="484" y="272"/>
                    <a:pt x="541" y="303"/>
                  </a:cubicBezTo>
                  <a:cubicBezTo>
                    <a:pt x="565" y="316"/>
                    <a:pt x="586" y="330"/>
                    <a:pt x="594" y="360"/>
                  </a:cubicBezTo>
                  <a:cubicBezTo>
                    <a:pt x="601" y="385"/>
                    <a:pt x="612" y="410"/>
                    <a:pt x="621" y="435"/>
                  </a:cubicBezTo>
                  <a:cubicBezTo>
                    <a:pt x="623" y="435"/>
                    <a:pt x="624" y="435"/>
                    <a:pt x="626" y="436"/>
                  </a:cubicBezTo>
                  <a:cubicBezTo>
                    <a:pt x="629" y="425"/>
                    <a:pt x="631" y="413"/>
                    <a:pt x="635" y="403"/>
                  </a:cubicBezTo>
                  <a:cubicBezTo>
                    <a:pt x="637" y="398"/>
                    <a:pt x="643" y="390"/>
                    <a:pt x="646" y="390"/>
                  </a:cubicBezTo>
                  <a:cubicBezTo>
                    <a:pt x="652" y="391"/>
                    <a:pt x="658" y="397"/>
                    <a:pt x="661" y="402"/>
                  </a:cubicBezTo>
                  <a:cubicBezTo>
                    <a:pt x="670" y="423"/>
                    <a:pt x="672" y="445"/>
                    <a:pt x="670" y="468"/>
                  </a:cubicBezTo>
                  <a:cubicBezTo>
                    <a:pt x="669" y="475"/>
                    <a:pt x="670" y="485"/>
                    <a:pt x="661" y="485"/>
                  </a:cubicBezTo>
                  <a:cubicBezTo>
                    <a:pt x="654" y="485"/>
                    <a:pt x="647" y="479"/>
                    <a:pt x="640" y="475"/>
                  </a:cubicBezTo>
                  <a:cubicBezTo>
                    <a:pt x="639" y="474"/>
                    <a:pt x="639" y="470"/>
                    <a:pt x="637" y="468"/>
                  </a:cubicBezTo>
                  <a:cubicBezTo>
                    <a:pt x="635" y="466"/>
                    <a:pt x="632" y="465"/>
                    <a:pt x="630" y="464"/>
                  </a:cubicBezTo>
                  <a:cubicBezTo>
                    <a:pt x="629" y="466"/>
                    <a:pt x="626" y="469"/>
                    <a:pt x="626" y="471"/>
                  </a:cubicBezTo>
                  <a:cubicBezTo>
                    <a:pt x="627" y="482"/>
                    <a:pt x="629" y="494"/>
                    <a:pt x="629" y="505"/>
                  </a:cubicBezTo>
                  <a:cubicBezTo>
                    <a:pt x="629" y="524"/>
                    <a:pt x="631" y="543"/>
                    <a:pt x="644" y="557"/>
                  </a:cubicBezTo>
                  <a:cubicBezTo>
                    <a:pt x="652" y="568"/>
                    <a:pt x="650" y="576"/>
                    <a:pt x="645" y="586"/>
                  </a:cubicBezTo>
                  <a:cubicBezTo>
                    <a:pt x="643" y="591"/>
                    <a:pt x="642" y="599"/>
                    <a:pt x="645" y="603"/>
                  </a:cubicBezTo>
                  <a:cubicBezTo>
                    <a:pt x="657" y="623"/>
                    <a:pt x="670" y="643"/>
                    <a:pt x="682" y="663"/>
                  </a:cubicBezTo>
                  <a:cubicBezTo>
                    <a:pt x="688" y="673"/>
                    <a:pt x="695" y="678"/>
                    <a:pt x="707" y="675"/>
                  </a:cubicBezTo>
                  <a:cubicBezTo>
                    <a:pt x="721" y="673"/>
                    <a:pt x="735" y="672"/>
                    <a:pt x="750" y="670"/>
                  </a:cubicBezTo>
                  <a:cubicBezTo>
                    <a:pt x="771" y="668"/>
                    <a:pt x="792" y="666"/>
                    <a:pt x="813" y="664"/>
                  </a:cubicBezTo>
                  <a:cubicBezTo>
                    <a:pt x="823" y="663"/>
                    <a:pt x="826" y="658"/>
                    <a:pt x="823" y="649"/>
                  </a:cubicBezTo>
                  <a:cubicBezTo>
                    <a:pt x="821" y="645"/>
                    <a:pt x="820" y="641"/>
                    <a:pt x="818" y="637"/>
                  </a:cubicBezTo>
                  <a:cubicBezTo>
                    <a:pt x="793" y="576"/>
                    <a:pt x="767" y="515"/>
                    <a:pt x="741" y="454"/>
                  </a:cubicBezTo>
                  <a:cubicBezTo>
                    <a:pt x="720" y="403"/>
                    <a:pt x="695" y="354"/>
                    <a:pt x="662" y="310"/>
                  </a:cubicBezTo>
                  <a:cubicBezTo>
                    <a:pt x="628" y="265"/>
                    <a:pt x="592" y="224"/>
                    <a:pt x="557" y="180"/>
                  </a:cubicBezTo>
                  <a:cubicBezTo>
                    <a:pt x="509" y="119"/>
                    <a:pt x="452" y="68"/>
                    <a:pt x="384" y="31"/>
                  </a:cubicBezTo>
                  <a:cubicBezTo>
                    <a:pt x="354" y="14"/>
                    <a:pt x="323" y="0"/>
                    <a:pt x="288" y="2"/>
                  </a:cubicBezTo>
                  <a:cubicBezTo>
                    <a:pt x="264" y="2"/>
                    <a:pt x="241" y="3"/>
                    <a:pt x="217" y="8"/>
                  </a:cubicBezTo>
                  <a:cubicBezTo>
                    <a:pt x="177" y="16"/>
                    <a:pt x="139" y="31"/>
                    <a:pt x="112" y="64"/>
                  </a:cubicBezTo>
                  <a:cubicBezTo>
                    <a:pt x="101" y="78"/>
                    <a:pt x="88" y="91"/>
                    <a:pt x="79" y="107"/>
                  </a:cubicBezTo>
                  <a:cubicBezTo>
                    <a:pt x="64" y="129"/>
                    <a:pt x="47" y="151"/>
                    <a:pt x="38" y="176"/>
                  </a:cubicBezTo>
                  <a:cubicBezTo>
                    <a:pt x="5" y="271"/>
                    <a:pt x="0" y="370"/>
                    <a:pt x="7" y="470"/>
                  </a:cubicBezTo>
                  <a:cubicBezTo>
                    <a:pt x="12" y="545"/>
                    <a:pt x="34" y="617"/>
                    <a:pt x="52" y="690"/>
                  </a:cubicBezTo>
                  <a:cubicBezTo>
                    <a:pt x="64" y="737"/>
                    <a:pt x="77" y="784"/>
                    <a:pt x="89" y="831"/>
                  </a:cubicBezTo>
                  <a:cubicBezTo>
                    <a:pt x="92" y="846"/>
                    <a:pt x="94" y="862"/>
                    <a:pt x="99" y="877"/>
                  </a:cubicBezTo>
                  <a:cubicBezTo>
                    <a:pt x="104" y="894"/>
                    <a:pt x="105" y="894"/>
                    <a:pt x="120" y="887"/>
                  </a:cubicBezTo>
                  <a:close/>
                  <a:moveTo>
                    <a:pt x="336" y="120"/>
                  </a:moveTo>
                  <a:cubicBezTo>
                    <a:pt x="342" y="121"/>
                    <a:pt x="349" y="120"/>
                    <a:pt x="355" y="123"/>
                  </a:cubicBezTo>
                  <a:cubicBezTo>
                    <a:pt x="385" y="135"/>
                    <a:pt x="419" y="179"/>
                    <a:pt x="407" y="222"/>
                  </a:cubicBezTo>
                  <a:cubicBezTo>
                    <a:pt x="406" y="227"/>
                    <a:pt x="400" y="230"/>
                    <a:pt x="397" y="234"/>
                  </a:cubicBezTo>
                  <a:cubicBezTo>
                    <a:pt x="394" y="229"/>
                    <a:pt x="389" y="225"/>
                    <a:pt x="388" y="220"/>
                  </a:cubicBezTo>
                  <a:cubicBezTo>
                    <a:pt x="385" y="209"/>
                    <a:pt x="385" y="198"/>
                    <a:pt x="382" y="187"/>
                  </a:cubicBezTo>
                  <a:cubicBezTo>
                    <a:pt x="376" y="163"/>
                    <a:pt x="364" y="143"/>
                    <a:pt x="341" y="132"/>
                  </a:cubicBezTo>
                  <a:cubicBezTo>
                    <a:pt x="338" y="130"/>
                    <a:pt x="336" y="127"/>
                    <a:pt x="334" y="124"/>
                  </a:cubicBezTo>
                  <a:cubicBezTo>
                    <a:pt x="334" y="123"/>
                    <a:pt x="335" y="121"/>
                    <a:pt x="336" y="120"/>
                  </a:cubicBezTo>
                  <a:close/>
                  <a:moveTo>
                    <a:pt x="365" y="201"/>
                  </a:moveTo>
                  <a:cubicBezTo>
                    <a:pt x="365" y="208"/>
                    <a:pt x="361" y="216"/>
                    <a:pt x="357" y="221"/>
                  </a:cubicBezTo>
                  <a:cubicBezTo>
                    <a:pt x="352" y="227"/>
                    <a:pt x="343" y="226"/>
                    <a:pt x="343" y="217"/>
                  </a:cubicBezTo>
                  <a:cubicBezTo>
                    <a:pt x="343" y="198"/>
                    <a:pt x="336" y="182"/>
                    <a:pt x="322" y="166"/>
                  </a:cubicBezTo>
                  <a:cubicBezTo>
                    <a:pt x="347" y="168"/>
                    <a:pt x="365" y="183"/>
                    <a:pt x="365" y="201"/>
                  </a:cubicBezTo>
                  <a:close/>
                  <a:moveTo>
                    <a:pt x="222" y="207"/>
                  </a:moveTo>
                  <a:cubicBezTo>
                    <a:pt x="223" y="205"/>
                    <a:pt x="228" y="204"/>
                    <a:pt x="231" y="203"/>
                  </a:cubicBezTo>
                  <a:cubicBezTo>
                    <a:pt x="233" y="206"/>
                    <a:pt x="235" y="209"/>
                    <a:pt x="235" y="212"/>
                  </a:cubicBezTo>
                  <a:cubicBezTo>
                    <a:pt x="233" y="237"/>
                    <a:pt x="233" y="237"/>
                    <a:pt x="249" y="260"/>
                  </a:cubicBezTo>
                  <a:cubicBezTo>
                    <a:pt x="233" y="260"/>
                    <a:pt x="226" y="255"/>
                    <a:pt x="220" y="239"/>
                  </a:cubicBezTo>
                  <a:cubicBezTo>
                    <a:pt x="216" y="228"/>
                    <a:pt x="215" y="217"/>
                    <a:pt x="222" y="207"/>
                  </a:cubicBezTo>
                  <a:close/>
                  <a:moveTo>
                    <a:pt x="158" y="190"/>
                  </a:moveTo>
                  <a:cubicBezTo>
                    <a:pt x="159" y="188"/>
                    <a:pt x="159" y="186"/>
                    <a:pt x="161" y="185"/>
                  </a:cubicBezTo>
                  <a:cubicBezTo>
                    <a:pt x="164" y="183"/>
                    <a:pt x="168" y="181"/>
                    <a:pt x="171" y="180"/>
                  </a:cubicBezTo>
                  <a:cubicBezTo>
                    <a:pt x="173" y="183"/>
                    <a:pt x="175" y="187"/>
                    <a:pt x="175" y="191"/>
                  </a:cubicBezTo>
                  <a:cubicBezTo>
                    <a:pt x="175" y="203"/>
                    <a:pt x="173" y="215"/>
                    <a:pt x="174" y="228"/>
                  </a:cubicBezTo>
                  <a:cubicBezTo>
                    <a:pt x="176" y="251"/>
                    <a:pt x="186" y="271"/>
                    <a:pt x="205" y="289"/>
                  </a:cubicBezTo>
                  <a:cubicBezTo>
                    <a:pt x="190" y="296"/>
                    <a:pt x="183" y="287"/>
                    <a:pt x="176" y="281"/>
                  </a:cubicBezTo>
                  <a:cubicBezTo>
                    <a:pt x="155" y="263"/>
                    <a:pt x="149" y="209"/>
                    <a:pt x="158" y="190"/>
                  </a:cubicBezTo>
                  <a:close/>
                </a:path>
              </a:pathLst>
            </a:custGeom>
            <a:solidFill>
              <a:srgbClr val="00A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8" name="Freeform: Shape 10967"/>
            <p:cNvSpPr>
              <a:spLocks noEditPoints="1"/>
            </p:cNvSpPr>
            <p:nvPr/>
          </p:nvSpPr>
          <p:spPr bwMode="auto">
            <a:xfrm>
              <a:off x="5050" y="2751"/>
              <a:ext cx="2021" cy="822"/>
            </a:xfrm>
            <a:custGeom>
              <a:avLst/>
              <a:gdLst>
                <a:gd name="T0" fmla="*/ 205 w 1283"/>
                <a:gd name="T1" fmla="*/ 522 h 523"/>
                <a:gd name="T2" fmla="*/ 334 w 1283"/>
                <a:gd name="T3" fmla="*/ 514 h 523"/>
                <a:gd name="T4" fmla="*/ 451 w 1283"/>
                <a:gd name="T5" fmla="*/ 500 h 523"/>
                <a:gd name="T6" fmla="*/ 517 w 1283"/>
                <a:gd name="T7" fmla="*/ 486 h 523"/>
                <a:gd name="T8" fmla="*/ 770 w 1283"/>
                <a:gd name="T9" fmla="*/ 419 h 523"/>
                <a:gd name="T10" fmla="*/ 1047 w 1283"/>
                <a:gd name="T11" fmla="*/ 275 h 523"/>
                <a:gd name="T12" fmla="*/ 1184 w 1283"/>
                <a:gd name="T13" fmla="*/ 170 h 523"/>
                <a:gd name="T14" fmla="*/ 1242 w 1283"/>
                <a:gd name="T15" fmla="*/ 117 h 523"/>
                <a:gd name="T16" fmla="*/ 1283 w 1283"/>
                <a:gd name="T17" fmla="*/ 67 h 523"/>
                <a:gd name="T18" fmla="*/ 1260 w 1283"/>
                <a:gd name="T19" fmla="*/ 61 h 523"/>
                <a:gd name="T20" fmla="*/ 1185 w 1283"/>
                <a:gd name="T21" fmla="*/ 38 h 523"/>
                <a:gd name="T22" fmla="*/ 1125 w 1283"/>
                <a:gd name="T23" fmla="*/ 24 h 523"/>
                <a:gd name="T24" fmla="*/ 1025 w 1283"/>
                <a:gd name="T25" fmla="*/ 2 h 523"/>
                <a:gd name="T26" fmla="*/ 1006 w 1283"/>
                <a:gd name="T27" fmla="*/ 9 h 523"/>
                <a:gd name="T28" fmla="*/ 885 w 1283"/>
                <a:gd name="T29" fmla="*/ 148 h 523"/>
                <a:gd name="T30" fmla="*/ 798 w 1283"/>
                <a:gd name="T31" fmla="*/ 203 h 523"/>
                <a:gd name="T32" fmla="*/ 717 w 1283"/>
                <a:gd name="T33" fmla="*/ 242 h 523"/>
                <a:gd name="T34" fmla="*/ 512 w 1283"/>
                <a:gd name="T35" fmla="*/ 300 h 523"/>
                <a:gd name="T36" fmla="*/ 387 w 1283"/>
                <a:gd name="T37" fmla="*/ 310 h 523"/>
                <a:gd name="T38" fmla="*/ 258 w 1283"/>
                <a:gd name="T39" fmla="*/ 294 h 523"/>
                <a:gd name="T40" fmla="*/ 205 w 1283"/>
                <a:gd name="T41" fmla="*/ 311 h 523"/>
                <a:gd name="T42" fmla="*/ 194 w 1283"/>
                <a:gd name="T43" fmla="*/ 321 h 523"/>
                <a:gd name="T44" fmla="*/ 121 w 1283"/>
                <a:gd name="T45" fmla="*/ 385 h 523"/>
                <a:gd name="T46" fmla="*/ 11 w 1283"/>
                <a:gd name="T47" fmla="*/ 501 h 523"/>
                <a:gd name="T48" fmla="*/ 0 w 1283"/>
                <a:gd name="T49" fmla="*/ 516 h 523"/>
                <a:gd name="T50" fmla="*/ 15 w 1283"/>
                <a:gd name="T51" fmla="*/ 518 h 523"/>
                <a:gd name="T52" fmla="*/ 147 w 1283"/>
                <a:gd name="T53" fmla="*/ 521 h 523"/>
                <a:gd name="T54" fmla="*/ 205 w 1283"/>
                <a:gd name="T55" fmla="*/ 522 h 523"/>
                <a:gd name="T56" fmla="*/ 1062 w 1283"/>
                <a:gd name="T57" fmla="*/ 107 h 523"/>
                <a:gd name="T58" fmla="*/ 1116 w 1283"/>
                <a:gd name="T59" fmla="*/ 116 h 523"/>
                <a:gd name="T60" fmla="*/ 1124 w 1283"/>
                <a:gd name="T61" fmla="*/ 148 h 523"/>
                <a:gd name="T62" fmla="*/ 1088 w 1283"/>
                <a:gd name="T63" fmla="*/ 168 h 523"/>
                <a:gd name="T64" fmla="*/ 1051 w 1283"/>
                <a:gd name="T65" fmla="*/ 138 h 523"/>
                <a:gd name="T66" fmla="*/ 1062 w 1283"/>
                <a:gd name="T67" fmla="*/ 107 h 523"/>
                <a:gd name="T68" fmla="*/ 888 w 1283"/>
                <a:gd name="T69" fmla="*/ 241 h 523"/>
                <a:gd name="T70" fmla="*/ 937 w 1283"/>
                <a:gd name="T71" fmla="*/ 266 h 523"/>
                <a:gd name="T72" fmla="*/ 914 w 1283"/>
                <a:gd name="T73" fmla="*/ 309 h 523"/>
                <a:gd name="T74" fmla="*/ 862 w 1283"/>
                <a:gd name="T75" fmla="*/ 282 h 523"/>
                <a:gd name="T76" fmla="*/ 888 w 1283"/>
                <a:gd name="T77" fmla="*/ 241 h 523"/>
                <a:gd name="T78" fmla="*/ 635 w 1283"/>
                <a:gd name="T79" fmla="*/ 351 h 523"/>
                <a:gd name="T80" fmla="*/ 676 w 1283"/>
                <a:gd name="T81" fmla="*/ 367 h 523"/>
                <a:gd name="T82" fmla="*/ 657 w 1283"/>
                <a:gd name="T83" fmla="*/ 409 h 523"/>
                <a:gd name="T84" fmla="*/ 613 w 1283"/>
                <a:gd name="T85" fmla="*/ 391 h 523"/>
                <a:gd name="T86" fmla="*/ 635 w 1283"/>
                <a:gd name="T87" fmla="*/ 351 h 523"/>
                <a:gd name="T88" fmla="*/ 361 w 1283"/>
                <a:gd name="T89" fmla="*/ 405 h 523"/>
                <a:gd name="T90" fmla="*/ 368 w 1283"/>
                <a:gd name="T91" fmla="*/ 401 h 523"/>
                <a:gd name="T92" fmla="*/ 413 w 1283"/>
                <a:gd name="T93" fmla="*/ 414 h 523"/>
                <a:gd name="T94" fmla="*/ 391 w 1283"/>
                <a:gd name="T95" fmla="*/ 459 h 523"/>
                <a:gd name="T96" fmla="*/ 355 w 1283"/>
                <a:gd name="T97" fmla="*/ 452 h 523"/>
                <a:gd name="T98" fmla="*/ 361 w 1283"/>
                <a:gd name="T99" fmla="*/ 405 h 523"/>
                <a:gd name="T100" fmla="*/ 170 w 1283"/>
                <a:gd name="T101" fmla="*/ 394 h 523"/>
                <a:gd name="T102" fmla="*/ 213 w 1283"/>
                <a:gd name="T103" fmla="*/ 409 h 523"/>
                <a:gd name="T104" fmla="*/ 196 w 1283"/>
                <a:gd name="T105" fmla="*/ 454 h 523"/>
                <a:gd name="T106" fmla="*/ 148 w 1283"/>
                <a:gd name="T107" fmla="*/ 436 h 523"/>
                <a:gd name="T108" fmla="*/ 170 w 1283"/>
                <a:gd name="T109" fmla="*/ 39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3" h="523">
                  <a:moveTo>
                    <a:pt x="205" y="522"/>
                  </a:moveTo>
                  <a:cubicBezTo>
                    <a:pt x="248" y="520"/>
                    <a:pt x="291" y="518"/>
                    <a:pt x="334" y="514"/>
                  </a:cubicBezTo>
                  <a:cubicBezTo>
                    <a:pt x="373" y="510"/>
                    <a:pt x="412" y="505"/>
                    <a:pt x="451" y="500"/>
                  </a:cubicBezTo>
                  <a:cubicBezTo>
                    <a:pt x="473" y="496"/>
                    <a:pt x="495" y="490"/>
                    <a:pt x="517" y="486"/>
                  </a:cubicBezTo>
                  <a:cubicBezTo>
                    <a:pt x="602" y="467"/>
                    <a:pt x="688" y="449"/>
                    <a:pt x="770" y="419"/>
                  </a:cubicBezTo>
                  <a:cubicBezTo>
                    <a:pt x="869" y="383"/>
                    <a:pt x="962" y="336"/>
                    <a:pt x="1047" y="275"/>
                  </a:cubicBezTo>
                  <a:cubicBezTo>
                    <a:pt x="1094" y="242"/>
                    <a:pt x="1139" y="205"/>
                    <a:pt x="1184" y="170"/>
                  </a:cubicBezTo>
                  <a:cubicBezTo>
                    <a:pt x="1204" y="153"/>
                    <a:pt x="1224" y="135"/>
                    <a:pt x="1242" y="117"/>
                  </a:cubicBezTo>
                  <a:cubicBezTo>
                    <a:pt x="1256" y="102"/>
                    <a:pt x="1268" y="86"/>
                    <a:pt x="1283" y="67"/>
                  </a:cubicBezTo>
                  <a:cubicBezTo>
                    <a:pt x="1272" y="64"/>
                    <a:pt x="1266" y="63"/>
                    <a:pt x="1260" y="61"/>
                  </a:cubicBezTo>
                  <a:cubicBezTo>
                    <a:pt x="1235" y="54"/>
                    <a:pt x="1211" y="45"/>
                    <a:pt x="1185" y="38"/>
                  </a:cubicBezTo>
                  <a:cubicBezTo>
                    <a:pt x="1166" y="33"/>
                    <a:pt x="1145" y="28"/>
                    <a:pt x="1125" y="24"/>
                  </a:cubicBezTo>
                  <a:cubicBezTo>
                    <a:pt x="1092" y="16"/>
                    <a:pt x="1058" y="9"/>
                    <a:pt x="1025" y="2"/>
                  </a:cubicBezTo>
                  <a:cubicBezTo>
                    <a:pt x="1017" y="0"/>
                    <a:pt x="1011" y="0"/>
                    <a:pt x="1006" y="9"/>
                  </a:cubicBezTo>
                  <a:cubicBezTo>
                    <a:pt x="977" y="65"/>
                    <a:pt x="933" y="109"/>
                    <a:pt x="885" y="148"/>
                  </a:cubicBezTo>
                  <a:cubicBezTo>
                    <a:pt x="858" y="169"/>
                    <a:pt x="828" y="186"/>
                    <a:pt x="798" y="203"/>
                  </a:cubicBezTo>
                  <a:cubicBezTo>
                    <a:pt x="772" y="218"/>
                    <a:pt x="745" y="232"/>
                    <a:pt x="717" y="242"/>
                  </a:cubicBezTo>
                  <a:cubicBezTo>
                    <a:pt x="651" y="267"/>
                    <a:pt x="584" y="292"/>
                    <a:pt x="512" y="300"/>
                  </a:cubicBezTo>
                  <a:cubicBezTo>
                    <a:pt x="471" y="305"/>
                    <a:pt x="429" y="310"/>
                    <a:pt x="387" y="310"/>
                  </a:cubicBezTo>
                  <a:cubicBezTo>
                    <a:pt x="344" y="310"/>
                    <a:pt x="300" y="306"/>
                    <a:pt x="258" y="294"/>
                  </a:cubicBezTo>
                  <a:cubicBezTo>
                    <a:pt x="237" y="289"/>
                    <a:pt x="217" y="289"/>
                    <a:pt x="205" y="311"/>
                  </a:cubicBezTo>
                  <a:cubicBezTo>
                    <a:pt x="202" y="315"/>
                    <a:pt x="198" y="318"/>
                    <a:pt x="194" y="321"/>
                  </a:cubicBezTo>
                  <a:cubicBezTo>
                    <a:pt x="169" y="343"/>
                    <a:pt x="144" y="362"/>
                    <a:pt x="121" y="385"/>
                  </a:cubicBezTo>
                  <a:cubicBezTo>
                    <a:pt x="83" y="423"/>
                    <a:pt x="48" y="462"/>
                    <a:pt x="11" y="501"/>
                  </a:cubicBezTo>
                  <a:cubicBezTo>
                    <a:pt x="8" y="505"/>
                    <a:pt x="5" y="510"/>
                    <a:pt x="0" y="516"/>
                  </a:cubicBezTo>
                  <a:cubicBezTo>
                    <a:pt x="7" y="517"/>
                    <a:pt x="11" y="518"/>
                    <a:pt x="15" y="518"/>
                  </a:cubicBezTo>
                  <a:cubicBezTo>
                    <a:pt x="59" y="519"/>
                    <a:pt x="103" y="520"/>
                    <a:pt x="147" y="521"/>
                  </a:cubicBezTo>
                  <a:cubicBezTo>
                    <a:pt x="167" y="521"/>
                    <a:pt x="186" y="523"/>
                    <a:pt x="205" y="522"/>
                  </a:cubicBezTo>
                  <a:close/>
                  <a:moveTo>
                    <a:pt x="1062" y="107"/>
                  </a:moveTo>
                  <a:cubicBezTo>
                    <a:pt x="1075" y="100"/>
                    <a:pt x="1106" y="105"/>
                    <a:pt x="1116" y="116"/>
                  </a:cubicBezTo>
                  <a:cubicBezTo>
                    <a:pt x="1126" y="126"/>
                    <a:pt x="1129" y="137"/>
                    <a:pt x="1124" y="148"/>
                  </a:cubicBezTo>
                  <a:cubicBezTo>
                    <a:pt x="1118" y="162"/>
                    <a:pt x="1103" y="170"/>
                    <a:pt x="1088" y="168"/>
                  </a:cubicBezTo>
                  <a:cubicBezTo>
                    <a:pt x="1070" y="166"/>
                    <a:pt x="1058" y="156"/>
                    <a:pt x="1051" y="138"/>
                  </a:cubicBezTo>
                  <a:cubicBezTo>
                    <a:pt x="1046" y="123"/>
                    <a:pt x="1049" y="114"/>
                    <a:pt x="1062" y="107"/>
                  </a:cubicBezTo>
                  <a:close/>
                  <a:moveTo>
                    <a:pt x="888" y="241"/>
                  </a:moveTo>
                  <a:cubicBezTo>
                    <a:pt x="906" y="235"/>
                    <a:pt x="931" y="248"/>
                    <a:pt x="937" y="266"/>
                  </a:cubicBezTo>
                  <a:cubicBezTo>
                    <a:pt x="941" y="279"/>
                    <a:pt x="927" y="305"/>
                    <a:pt x="914" y="309"/>
                  </a:cubicBezTo>
                  <a:cubicBezTo>
                    <a:pt x="895" y="315"/>
                    <a:pt x="868" y="301"/>
                    <a:pt x="862" y="282"/>
                  </a:cubicBezTo>
                  <a:cubicBezTo>
                    <a:pt x="855" y="264"/>
                    <a:pt x="865" y="249"/>
                    <a:pt x="888" y="241"/>
                  </a:cubicBezTo>
                  <a:close/>
                  <a:moveTo>
                    <a:pt x="635" y="351"/>
                  </a:moveTo>
                  <a:cubicBezTo>
                    <a:pt x="652" y="345"/>
                    <a:pt x="671" y="352"/>
                    <a:pt x="676" y="367"/>
                  </a:cubicBezTo>
                  <a:cubicBezTo>
                    <a:pt x="681" y="382"/>
                    <a:pt x="671" y="404"/>
                    <a:pt x="657" y="409"/>
                  </a:cubicBezTo>
                  <a:cubicBezTo>
                    <a:pt x="640" y="416"/>
                    <a:pt x="619" y="407"/>
                    <a:pt x="613" y="391"/>
                  </a:cubicBezTo>
                  <a:cubicBezTo>
                    <a:pt x="607" y="376"/>
                    <a:pt x="618" y="358"/>
                    <a:pt x="635" y="351"/>
                  </a:cubicBezTo>
                  <a:close/>
                  <a:moveTo>
                    <a:pt x="361" y="405"/>
                  </a:moveTo>
                  <a:cubicBezTo>
                    <a:pt x="363" y="403"/>
                    <a:pt x="366" y="402"/>
                    <a:pt x="368" y="401"/>
                  </a:cubicBezTo>
                  <a:cubicBezTo>
                    <a:pt x="386" y="393"/>
                    <a:pt x="407" y="399"/>
                    <a:pt x="413" y="414"/>
                  </a:cubicBezTo>
                  <a:cubicBezTo>
                    <a:pt x="419" y="430"/>
                    <a:pt x="409" y="451"/>
                    <a:pt x="391" y="459"/>
                  </a:cubicBezTo>
                  <a:cubicBezTo>
                    <a:pt x="380" y="463"/>
                    <a:pt x="363" y="460"/>
                    <a:pt x="355" y="452"/>
                  </a:cubicBezTo>
                  <a:cubicBezTo>
                    <a:pt x="338" y="435"/>
                    <a:pt x="340" y="416"/>
                    <a:pt x="361" y="405"/>
                  </a:cubicBezTo>
                  <a:close/>
                  <a:moveTo>
                    <a:pt x="170" y="394"/>
                  </a:moveTo>
                  <a:cubicBezTo>
                    <a:pt x="188" y="388"/>
                    <a:pt x="207" y="394"/>
                    <a:pt x="213" y="409"/>
                  </a:cubicBezTo>
                  <a:cubicBezTo>
                    <a:pt x="219" y="423"/>
                    <a:pt x="209" y="449"/>
                    <a:pt x="196" y="454"/>
                  </a:cubicBezTo>
                  <a:cubicBezTo>
                    <a:pt x="179" y="462"/>
                    <a:pt x="154" y="452"/>
                    <a:pt x="148" y="436"/>
                  </a:cubicBezTo>
                  <a:cubicBezTo>
                    <a:pt x="141" y="421"/>
                    <a:pt x="151" y="401"/>
                    <a:pt x="170" y="394"/>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9" name="Freeform: Shape 10968"/>
            <p:cNvSpPr/>
            <p:nvPr/>
          </p:nvSpPr>
          <p:spPr bwMode="auto">
            <a:xfrm>
              <a:off x="5096" y="2895"/>
              <a:ext cx="2005" cy="884"/>
            </a:xfrm>
            <a:custGeom>
              <a:avLst/>
              <a:gdLst>
                <a:gd name="T0" fmla="*/ 1259 w 1273"/>
                <a:gd name="T1" fmla="*/ 9 h 562"/>
                <a:gd name="T2" fmla="*/ 1233 w 1273"/>
                <a:gd name="T3" fmla="*/ 38 h 562"/>
                <a:gd name="T4" fmla="*/ 1139 w 1273"/>
                <a:gd name="T5" fmla="*/ 118 h 562"/>
                <a:gd name="T6" fmla="*/ 958 w 1273"/>
                <a:gd name="T7" fmla="*/ 249 h 562"/>
                <a:gd name="T8" fmla="*/ 697 w 1273"/>
                <a:gd name="T9" fmla="*/ 366 h 562"/>
                <a:gd name="T10" fmla="*/ 499 w 1273"/>
                <a:gd name="T11" fmla="*/ 414 h 562"/>
                <a:gd name="T12" fmla="*/ 387 w 1273"/>
                <a:gd name="T13" fmla="*/ 436 h 562"/>
                <a:gd name="T14" fmla="*/ 302 w 1273"/>
                <a:gd name="T15" fmla="*/ 443 h 562"/>
                <a:gd name="T16" fmla="*/ 51 w 1273"/>
                <a:gd name="T17" fmla="*/ 447 h 562"/>
                <a:gd name="T18" fmla="*/ 1 w 1273"/>
                <a:gd name="T19" fmla="*/ 448 h 562"/>
                <a:gd name="T20" fmla="*/ 0 w 1273"/>
                <a:gd name="T21" fmla="*/ 452 h 562"/>
                <a:gd name="T22" fmla="*/ 40 w 1273"/>
                <a:gd name="T23" fmla="*/ 472 h 562"/>
                <a:gd name="T24" fmla="*/ 150 w 1273"/>
                <a:gd name="T25" fmla="*/ 520 h 562"/>
                <a:gd name="T26" fmla="*/ 355 w 1273"/>
                <a:gd name="T27" fmla="*/ 558 h 562"/>
                <a:gd name="T28" fmla="*/ 668 w 1273"/>
                <a:gd name="T29" fmla="*/ 520 h 562"/>
                <a:gd name="T30" fmla="*/ 878 w 1273"/>
                <a:gd name="T31" fmla="*/ 440 h 562"/>
                <a:gd name="T32" fmla="*/ 1030 w 1273"/>
                <a:gd name="T33" fmla="*/ 342 h 562"/>
                <a:gd name="T34" fmla="*/ 1106 w 1273"/>
                <a:gd name="T35" fmla="*/ 272 h 562"/>
                <a:gd name="T36" fmla="*/ 1166 w 1273"/>
                <a:gd name="T37" fmla="*/ 200 h 562"/>
                <a:gd name="T38" fmla="*/ 1265 w 1273"/>
                <a:gd name="T39" fmla="*/ 30 h 562"/>
                <a:gd name="T40" fmla="*/ 1273 w 1273"/>
                <a:gd name="T41" fmla="*/ 2 h 562"/>
                <a:gd name="T42" fmla="*/ 1270 w 1273"/>
                <a:gd name="T43" fmla="*/ 0 h 562"/>
                <a:gd name="T44" fmla="*/ 1259 w 1273"/>
                <a:gd name="T45" fmla="*/ 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3" h="562">
                  <a:moveTo>
                    <a:pt x="1259" y="9"/>
                  </a:moveTo>
                  <a:cubicBezTo>
                    <a:pt x="1250" y="19"/>
                    <a:pt x="1243" y="30"/>
                    <a:pt x="1233" y="38"/>
                  </a:cubicBezTo>
                  <a:cubicBezTo>
                    <a:pt x="1202" y="66"/>
                    <a:pt x="1170" y="92"/>
                    <a:pt x="1139" y="118"/>
                  </a:cubicBezTo>
                  <a:cubicBezTo>
                    <a:pt x="1082" y="166"/>
                    <a:pt x="1021" y="209"/>
                    <a:pt x="958" y="249"/>
                  </a:cubicBezTo>
                  <a:cubicBezTo>
                    <a:pt x="877" y="300"/>
                    <a:pt x="789" y="337"/>
                    <a:pt x="697" y="366"/>
                  </a:cubicBezTo>
                  <a:cubicBezTo>
                    <a:pt x="633" y="386"/>
                    <a:pt x="566" y="399"/>
                    <a:pt x="499" y="414"/>
                  </a:cubicBezTo>
                  <a:cubicBezTo>
                    <a:pt x="462" y="422"/>
                    <a:pt x="425" y="430"/>
                    <a:pt x="387" y="436"/>
                  </a:cubicBezTo>
                  <a:cubicBezTo>
                    <a:pt x="359" y="440"/>
                    <a:pt x="330" y="440"/>
                    <a:pt x="302" y="443"/>
                  </a:cubicBezTo>
                  <a:cubicBezTo>
                    <a:pt x="218" y="453"/>
                    <a:pt x="135" y="447"/>
                    <a:pt x="51" y="447"/>
                  </a:cubicBezTo>
                  <a:cubicBezTo>
                    <a:pt x="34" y="447"/>
                    <a:pt x="18" y="448"/>
                    <a:pt x="1" y="448"/>
                  </a:cubicBezTo>
                  <a:cubicBezTo>
                    <a:pt x="1" y="450"/>
                    <a:pt x="0" y="451"/>
                    <a:pt x="0" y="452"/>
                  </a:cubicBezTo>
                  <a:cubicBezTo>
                    <a:pt x="14" y="459"/>
                    <a:pt x="27" y="466"/>
                    <a:pt x="40" y="472"/>
                  </a:cubicBezTo>
                  <a:cubicBezTo>
                    <a:pt x="76" y="489"/>
                    <a:pt x="113" y="506"/>
                    <a:pt x="150" y="520"/>
                  </a:cubicBezTo>
                  <a:cubicBezTo>
                    <a:pt x="216" y="546"/>
                    <a:pt x="284" y="555"/>
                    <a:pt x="355" y="558"/>
                  </a:cubicBezTo>
                  <a:cubicBezTo>
                    <a:pt x="462" y="562"/>
                    <a:pt x="565" y="545"/>
                    <a:pt x="668" y="520"/>
                  </a:cubicBezTo>
                  <a:cubicBezTo>
                    <a:pt x="741" y="502"/>
                    <a:pt x="812" y="477"/>
                    <a:pt x="878" y="440"/>
                  </a:cubicBezTo>
                  <a:cubicBezTo>
                    <a:pt x="930" y="410"/>
                    <a:pt x="981" y="377"/>
                    <a:pt x="1030" y="342"/>
                  </a:cubicBezTo>
                  <a:cubicBezTo>
                    <a:pt x="1058" y="322"/>
                    <a:pt x="1082" y="297"/>
                    <a:pt x="1106" y="272"/>
                  </a:cubicBezTo>
                  <a:cubicBezTo>
                    <a:pt x="1127" y="250"/>
                    <a:pt x="1146" y="225"/>
                    <a:pt x="1166" y="200"/>
                  </a:cubicBezTo>
                  <a:cubicBezTo>
                    <a:pt x="1208" y="149"/>
                    <a:pt x="1243" y="93"/>
                    <a:pt x="1265" y="30"/>
                  </a:cubicBezTo>
                  <a:cubicBezTo>
                    <a:pt x="1269" y="21"/>
                    <a:pt x="1270" y="11"/>
                    <a:pt x="1273" y="2"/>
                  </a:cubicBezTo>
                  <a:cubicBezTo>
                    <a:pt x="1272" y="1"/>
                    <a:pt x="1271" y="1"/>
                    <a:pt x="1270" y="0"/>
                  </a:cubicBezTo>
                  <a:cubicBezTo>
                    <a:pt x="1266" y="3"/>
                    <a:pt x="1263" y="6"/>
                    <a:pt x="1259"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0" name="Freeform: Shape 10969"/>
            <p:cNvSpPr>
              <a:spLocks noEditPoints="1"/>
            </p:cNvSpPr>
            <p:nvPr/>
          </p:nvSpPr>
          <p:spPr bwMode="auto">
            <a:xfrm>
              <a:off x="5529" y="2204"/>
              <a:ext cx="658" cy="509"/>
            </a:xfrm>
            <a:custGeom>
              <a:avLst/>
              <a:gdLst>
                <a:gd name="T0" fmla="*/ 283 w 418"/>
                <a:gd name="T1" fmla="*/ 8 h 324"/>
                <a:gd name="T2" fmla="*/ 279 w 418"/>
                <a:gd name="T3" fmla="*/ 9 h 324"/>
                <a:gd name="T4" fmla="*/ 100 w 418"/>
                <a:gd name="T5" fmla="*/ 62 h 324"/>
                <a:gd name="T6" fmla="*/ 13 w 418"/>
                <a:gd name="T7" fmla="*/ 124 h 324"/>
                <a:gd name="T8" fmla="*/ 2 w 418"/>
                <a:gd name="T9" fmla="*/ 151 h 324"/>
                <a:gd name="T10" fmla="*/ 45 w 418"/>
                <a:gd name="T11" fmla="*/ 311 h 324"/>
                <a:gd name="T12" fmla="*/ 65 w 418"/>
                <a:gd name="T13" fmla="*/ 322 h 324"/>
                <a:gd name="T14" fmla="*/ 189 w 418"/>
                <a:gd name="T15" fmla="*/ 310 h 324"/>
                <a:gd name="T16" fmla="*/ 253 w 418"/>
                <a:gd name="T17" fmla="*/ 287 h 324"/>
                <a:gd name="T18" fmla="*/ 253 w 418"/>
                <a:gd name="T19" fmla="*/ 287 h 324"/>
                <a:gd name="T20" fmla="*/ 312 w 418"/>
                <a:gd name="T21" fmla="*/ 265 h 324"/>
                <a:gd name="T22" fmla="*/ 406 w 418"/>
                <a:gd name="T23" fmla="*/ 207 h 324"/>
                <a:gd name="T24" fmla="*/ 417 w 418"/>
                <a:gd name="T25" fmla="*/ 177 h 324"/>
                <a:gd name="T26" fmla="*/ 382 w 418"/>
                <a:gd name="T27" fmla="*/ 58 h 324"/>
                <a:gd name="T28" fmla="*/ 283 w 418"/>
                <a:gd name="T29" fmla="*/ 8 h 324"/>
                <a:gd name="T30" fmla="*/ 44 w 418"/>
                <a:gd name="T31" fmla="*/ 212 h 324"/>
                <a:gd name="T32" fmla="*/ 47 w 418"/>
                <a:gd name="T33" fmla="*/ 195 h 324"/>
                <a:gd name="T34" fmla="*/ 77 w 418"/>
                <a:gd name="T35" fmla="*/ 203 h 324"/>
                <a:gd name="T36" fmla="*/ 68 w 418"/>
                <a:gd name="T37" fmla="*/ 219 h 324"/>
                <a:gd name="T38" fmla="*/ 44 w 418"/>
                <a:gd name="T39" fmla="*/ 212 h 324"/>
                <a:gd name="T40" fmla="*/ 122 w 418"/>
                <a:gd name="T41" fmla="*/ 300 h 324"/>
                <a:gd name="T42" fmla="*/ 71 w 418"/>
                <a:gd name="T43" fmla="*/ 277 h 324"/>
                <a:gd name="T44" fmla="*/ 92 w 418"/>
                <a:gd name="T45" fmla="*/ 231 h 324"/>
                <a:gd name="T46" fmla="*/ 145 w 418"/>
                <a:gd name="T47" fmla="*/ 253 h 324"/>
                <a:gd name="T48" fmla="*/ 122 w 418"/>
                <a:gd name="T49" fmla="*/ 300 h 324"/>
                <a:gd name="T50" fmla="*/ 282 w 418"/>
                <a:gd name="T51" fmla="*/ 210 h 324"/>
                <a:gd name="T52" fmla="*/ 250 w 418"/>
                <a:gd name="T53" fmla="*/ 246 h 324"/>
                <a:gd name="T54" fmla="*/ 198 w 418"/>
                <a:gd name="T55" fmla="*/ 231 h 324"/>
                <a:gd name="T56" fmla="*/ 202 w 418"/>
                <a:gd name="T57" fmla="*/ 196 h 324"/>
                <a:gd name="T58" fmla="*/ 227 w 418"/>
                <a:gd name="T59" fmla="*/ 181 h 324"/>
                <a:gd name="T60" fmla="*/ 250 w 418"/>
                <a:gd name="T61" fmla="*/ 176 h 324"/>
                <a:gd name="T62" fmla="*/ 282 w 418"/>
                <a:gd name="T63" fmla="*/ 210 h 324"/>
                <a:gd name="T64" fmla="*/ 337 w 418"/>
                <a:gd name="T65" fmla="*/ 97 h 324"/>
                <a:gd name="T66" fmla="*/ 360 w 418"/>
                <a:gd name="T67" fmla="*/ 106 h 324"/>
                <a:gd name="T68" fmla="*/ 355 w 418"/>
                <a:gd name="T69" fmla="*/ 119 h 324"/>
                <a:gd name="T70" fmla="*/ 329 w 418"/>
                <a:gd name="T71" fmla="*/ 113 h 324"/>
                <a:gd name="T72" fmla="*/ 337 w 418"/>
                <a:gd name="T73" fmla="*/ 97 h 324"/>
                <a:gd name="T74" fmla="*/ 376 w 418"/>
                <a:gd name="T75" fmla="*/ 210 h 324"/>
                <a:gd name="T76" fmla="*/ 332 w 418"/>
                <a:gd name="T77" fmla="*/ 192 h 324"/>
                <a:gd name="T78" fmla="*/ 362 w 418"/>
                <a:gd name="T79" fmla="*/ 137 h 324"/>
                <a:gd name="T80" fmla="*/ 404 w 418"/>
                <a:gd name="T81" fmla="*/ 158 h 324"/>
                <a:gd name="T82" fmla="*/ 376 w 418"/>
                <a:gd name="T83" fmla="*/ 2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8" h="324">
                  <a:moveTo>
                    <a:pt x="283" y="8"/>
                  </a:moveTo>
                  <a:cubicBezTo>
                    <a:pt x="282" y="8"/>
                    <a:pt x="281" y="9"/>
                    <a:pt x="279" y="9"/>
                  </a:cubicBezTo>
                  <a:cubicBezTo>
                    <a:pt x="218" y="20"/>
                    <a:pt x="158" y="38"/>
                    <a:pt x="100" y="62"/>
                  </a:cubicBezTo>
                  <a:cubicBezTo>
                    <a:pt x="67" y="76"/>
                    <a:pt x="35" y="94"/>
                    <a:pt x="13" y="124"/>
                  </a:cubicBezTo>
                  <a:cubicBezTo>
                    <a:pt x="7" y="132"/>
                    <a:pt x="2" y="142"/>
                    <a:pt x="2" y="151"/>
                  </a:cubicBezTo>
                  <a:cubicBezTo>
                    <a:pt x="0" y="209"/>
                    <a:pt x="15" y="262"/>
                    <a:pt x="45" y="311"/>
                  </a:cubicBezTo>
                  <a:cubicBezTo>
                    <a:pt x="50" y="319"/>
                    <a:pt x="57" y="321"/>
                    <a:pt x="65" y="322"/>
                  </a:cubicBezTo>
                  <a:cubicBezTo>
                    <a:pt x="107" y="324"/>
                    <a:pt x="149" y="324"/>
                    <a:pt x="189" y="310"/>
                  </a:cubicBezTo>
                  <a:cubicBezTo>
                    <a:pt x="211" y="302"/>
                    <a:pt x="231" y="294"/>
                    <a:pt x="253" y="287"/>
                  </a:cubicBezTo>
                  <a:cubicBezTo>
                    <a:pt x="253" y="287"/>
                    <a:pt x="253" y="287"/>
                    <a:pt x="253" y="287"/>
                  </a:cubicBezTo>
                  <a:cubicBezTo>
                    <a:pt x="273" y="280"/>
                    <a:pt x="293" y="274"/>
                    <a:pt x="312" y="265"/>
                  </a:cubicBezTo>
                  <a:cubicBezTo>
                    <a:pt x="346" y="249"/>
                    <a:pt x="378" y="232"/>
                    <a:pt x="406" y="207"/>
                  </a:cubicBezTo>
                  <a:cubicBezTo>
                    <a:pt x="414" y="198"/>
                    <a:pt x="418" y="189"/>
                    <a:pt x="417" y="177"/>
                  </a:cubicBezTo>
                  <a:cubicBezTo>
                    <a:pt x="415" y="134"/>
                    <a:pt x="404" y="95"/>
                    <a:pt x="382" y="58"/>
                  </a:cubicBezTo>
                  <a:cubicBezTo>
                    <a:pt x="356" y="13"/>
                    <a:pt x="334" y="0"/>
                    <a:pt x="283" y="8"/>
                  </a:cubicBezTo>
                  <a:close/>
                  <a:moveTo>
                    <a:pt x="44" y="212"/>
                  </a:moveTo>
                  <a:cubicBezTo>
                    <a:pt x="43" y="206"/>
                    <a:pt x="46" y="199"/>
                    <a:pt x="47" y="195"/>
                  </a:cubicBezTo>
                  <a:cubicBezTo>
                    <a:pt x="59" y="190"/>
                    <a:pt x="74" y="196"/>
                    <a:pt x="77" y="203"/>
                  </a:cubicBezTo>
                  <a:cubicBezTo>
                    <a:pt x="80" y="212"/>
                    <a:pt x="75" y="216"/>
                    <a:pt x="68" y="219"/>
                  </a:cubicBezTo>
                  <a:cubicBezTo>
                    <a:pt x="59" y="223"/>
                    <a:pt x="45" y="220"/>
                    <a:pt x="44" y="212"/>
                  </a:cubicBezTo>
                  <a:close/>
                  <a:moveTo>
                    <a:pt x="122" y="300"/>
                  </a:moveTo>
                  <a:cubicBezTo>
                    <a:pt x="100" y="308"/>
                    <a:pt x="77" y="298"/>
                    <a:pt x="71" y="277"/>
                  </a:cubicBezTo>
                  <a:cubicBezTo>
                    <a:pt x="65" y="259"/>
                    <a:pt x="75" y="238"/>
                    <a:pt x="92" y="231"/>
                  </a:cubicBezTo>
                  <a:cubicBezTo>
                    <a:pt x="114" y="223"/>
                    <a:pt x="137" y="233"/>
                    <a:pt x="145" y="253"/>
                  </a:cubicBezTo>
                  <a:cubicBezTo>
                    <a:pt x="151" y="270"/>
                    <a:pt x="139" y="293"/>
                    <a:pt x="122" y="300"/>
                  </a:cubicBezTo>
                  <a:close/>
                  <a:moveTo>
                    <a:pt x="282" y="210"/>
                  </a:moveTo>
                  <a:cubicBezTo>
                    <a:pt x="280" y="230"/>
                    <a:pt x="268" y="241"/>
                    <a:pt x="250" y="246"/>
                  </a:cubicBezTo>
                  <a:cubicBezTo>
                    <a:pt x="230" y="251"/>
                    <a:pt x="212" y="246"/>
                    <a:pt x="198" y="231"/>
                  </a:cubicBezTo>
                  <a:cubicBezTo>
                    <a:pt x="187" y="220"/>
                    <a:pt x="189" y="206"/>
                    <a:pt x="202" y="196"/>
                  </a:cubicBezTo>
                  <a:cubicBezTo>
                    <a:pt x="210" y="190"/>
                    <a:pt x="219" y="185"/>
                    <a:pt x="227" y="181"/>
                  </a:cubicBezTo>
                  <a:cubicBezTo>
                    <a:pt x="235" y="179"/>
                    <a:pt x="242" y="177"/>
                    <a:pt x="250" y="176"/>
                  </a:cubicBezTo>
                  <a:cubicBezTo>
                    <a:pt x="271" y="173"/>
                    <a:pt x="285" y="189"/>
                    <a:pt x="282" y="210"/>
                  </a:cubicBezTo>
                  <a:close/>
                  <a:moveTo>
                    <a:pt x="337" y="97"/>
                  </a:moveTo>
                  <a:cubicBezTo>
                    <a:pt x="345" y="93"/>
                    <a:pt x="359" y="98"/>
                    <a:pt x="360" y="106"/>
                  </a:cubicBezTo>
                  <a:cubicBezTo>
                    <a:pt x="360" y="111"/>
                    <a:pt x="356" y="116"/>
                    <a:pt x="355" y="119"/>
                  </a:cubicBezTo>
                  <a:cubicBezTo>
                    <a:pt x="342" y="124"/>
                    <a:pt x="332" y="121"/>
                    <a:pt x="329" y="113"/>
                  </a:cubicBezTo>
                  <a:cubicBezTo>
                    <a:pt x="327" y="106"/>
                    <a:pt x="329" y="100"/>
                    <a:pt x="337" y="97"/>
                  </a:cubicBezTo>
                  <a:close/>
                  <a:moveTo>
                    <a:pt x="376" y="210"/>
                  </a:moveTo>
                  <a:cubicBezTo>
                    <a:pt x="362" y="217"/>
                    <a:pt x="337" y="206"/>
                    <a:pt x="332" y="192"/>
                  </a:cubicBezTo>
                  <a:cubicBezTo>
                    <a:pt x="324" y="170"/>
                    <a:pt x="337" y="147"/>
                    <a:pt x="362" y="137"/>
                  </a:cubicBezTo>
                  <a:cubicBezTo>
                    <a:pt x="379" y="130"/>
                    <a:pt x="396" y="139"/>
                    <a:pt x="404" y="158"/>
                  </a:cubicBezTo>
                  <a:cubicBezTo>
                    <a:pt x="414" y="182"/>
                    <a:pt x="398" y="198"/>
                    <a:pt x="376" y="210"/>
                  </a:cubicBezTo>
                  <a:close/>
                </a:path>
              </a:pathLst>
            </a:custGeom>
            <a:solidFill>
              <a:srgbClr val="FAD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1" name="Freeform: Shape 10970"/>
            <p:cNvSpPr/>
            <p:nvPr/>
          </p:nvSpPr>
          <p:spPr bwMode="auto">
            <a:xfrm>
              <a:off x="5598" y="2592"/>
              <a:ext cx="741" cy="451"/>
            </a:xfrm>
            <a:custGeom>
              <a:avLst/>
              <a:gdLst>
                <a:gd name="T0" fmla="*/ 41 w 470"/>
                <a:gd name="T1" fmla="*/ 284 h 287"/>
                <a:gd name="T2" fmla="*/ 103 w 470"/>
                <a:gd name="T3" fmla="*/ 283 h 287"/>
                <a:gd name="T4" fmla="*/ 227 w 470"/>
                <a:gd name="T5" fmla="*/ 257 h 287"/>
                <a:gd name="T6" fmla="*/ 421 w 470"/>
                <a:gd name="T7" fmla="*/ 161 h 287"/>
                <a:gd name="T8" fmla="*/ 462 w 470"/>
                <a:gd name="T9" fmla="*/ 125 h 287"/>
                <a:gd name="T10" fmla="*/ 463 w 470"/>
                <a:gd name="T11" fmla="*/ 102 h 287"/>
                <a:gd name="T12" fmla="*/ 445 w 470"/>
                <a:gd name="T13" fmla="*/ 74 h 287"/>
                <a:gd name="T14" fmla="*/ 409 w 470"/>
                <a:gd name="T15" fmla="*/ 10 h 287"/>
                <a:gd name="T16" fmla="*/ 390 w 470"/>
                <a:gd name="T17" fmla="*/ 7 h 287"/>
                <a:gd name="T18" fmla="*/ 342 w 470"/>
                <a:gd name="T19" fmla="*/ 39 h 287"/>
                <a:gd name="T20" fmla="*/ 242 w 470"/>
                <a:gd name="T21" fmla="*/ 86 h 287"/>
                <a:gd name="T22" fmla="*/ 20 w 470"/>
                <a:gd name="T23" fmla="*/ 127 h 287"/>
                <a:gd name="T24" fmla="*/ 3 w 470"/>
                <a:gd name="T25" fmla="*/ 144 h 287"/>
                <a:gd name="T26" fmla="*/ 26 w 470"/>
                <a:gd name="T27" fmla="*/ 271 h 287"/>
                <a:gd name="T28" fmla="*/ 41 w 470"/>
                <a:gd name="T29" fmla="*/ 28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0" h="287">
                  <a:moveTo>
                    <a:pt x="41" y="284"/>
                  </a:moveTo>
                  <a:cubicBezTo>
                    <a:pt x="62" y="284"/>
                    <a:pt x="83" y="287"/>
                    <a:pt x="103" y="283"/>
                  </a:cubicBezTo>
                  <a:cubicBezTo>
                    <a:pt x="153" y="274"/>
                    <a:pt x="202" y="263"/>
                    <a:pt x="227" y="257"/>
                  </a:cubicBezTo>
                  <a:cubicBezTo>
                    <a:pt x="311" y="227"/>
                    <a:pt x="369" y="199"/>
                    <a:pt x="421" y="161"/>
                  </a:cubicBezTo>
                  <a:cubicBezTo>
                    <a:pt x="436" y="150"/>
                    <a:pt x="448" y="137"/>
                    <a:pt x="462" y="125"/>
                  </a:cubicBezTo>
                  <a:cubicBezTo>
                    <a:pt x="470" y="118"/>
                    <a:pt x="469" y="110"/>
                    <a:pt x="463" y="102"/>
                  </a:cubicBezTo>
                  <a:cubicBezTo>
                    <a:pt x="456" y="93"/>
                    <a:pt x="451" y="84"/>
                    <a:pt x="445" y="74"/>
                  </a:cubicBezTo>
                  <a:cubicBezTo>
                    <a:pt x="433" y="53"/>
                    <a:pt x="422" y="31"/>
                    <a:pt x="409" y="10"/>
                  </a:cubicBezTo>
                  <a:cubicBezTo>
                    <a:pt x="405" y="2"/>
                    <a:pt x="399" y="0"/>
                    <a:pt x="390" y="7"/>
                  </a:cubicBezTo>
                  <a:cubicBezTo>
                    <a:pt x="375" y="19"/>
                    <a:pt x="359" y="31"/>
                    <a:pt x="342" y="39"/>
                  </a:cubicBezTo>
                  <a:cubicBezTo>
                    <a:pt x="310" y="56"/>
                    <a:pt x="276" y="72"/>
                    <a:pt x="242" y="86"/>
                  </a:cubicBezTo>
                  <a:cubicBezTo>
                    <a:pt x="171" y="115"/>
                    <a:pt x="98" y="132"/>
                    <a:pt x="20" y="127"/>
                  </a:cubicBezTo>
                  <a:cubicBezTo>
                    <a:pt x="2" y="125"/>
                    <a:pt x="0" y="126"/>
                    <a:pt x="3" y="144"/>
                  </a:cubicBezTo>
                  <a:cubicBezTo>
                    <a:pt x="10" y="186"/>
                    <a:pt x="19" y="228"/>
                    <a:pt x="26" y="271"/>
                  </a:cubicBezTo>
                  <a:cubicBezTo>
                    <a:pt x="28" y="279"/>
                    <a:pt x="33" y="284"/>
                    <a:pt x="41" y="284"/>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2" name="Freeform: Shape 10971"/>
            <p:cNvSpPr/>
            <p:nvPr/>
          </p:nvSpPr>
          <p:spPr bwMode="auto">
            <a:xfrm>
              <a:off x="5427" y="2078"/>
              <a:ext cx="762" cy="619"/>
            </a:xfrm>
            <a:custGeom>
              <a:avLst/>
              <a:gdLst>
                <a:gd name="T0" fmla="*/ 118 w 484"/>
                <a:gd name="T1" fmla="*/ 67 h 394"/>
                <a:gd name="T2" fmla="*/ 34 w 484"/>
                <a:gd name="T3" fmla="*/ 142 h 394"/>
                <a:gd name="T4" fmla="*/ 20 w 484"/>
                <a:gd name="T5" fmla="*/ 274 h 394"/>
                <a:gd name="T6" fmla="*/ 74 w 484"/>
                <a:gd name="T7" fmla="*/ 381 h 394"/>
                <a:gd name="T8" fmla="*/ 83 w 484"/>
                <a:gd name="T9" fmla="*/ 394 h 394"/>
                <a:gd name="T10" fmla="*/ 87 w 484"/>
                <a:gd name="T11" fmla="*/ 392 h 394"/>
                <a:gd name="T12" fmla="*/ 79 w 484"/>
                <a:gd name="T13" fmla="*/ 377 h 394"/>
                <a:gd name="T14" fmla="*/ 45 w 484"/>
                <a:gd name="T15" fmla="*/ 274 h 394"/>
                <a:gd name="T16" fmla="*/ 82 w 484"/>
                <a:gd name="T17" fmla="*/ 173 h 394"/>
                <a:gd name="T18" fmla="*/ 110 w 484"/>
                <a:gd name="T19" fmla="*/ 154 h 394"/>
                <a:gd name="T20" fmla="*/ 199 w 484"/>
                <a:gd name="T21" fmla="*/ 115 h 394"/>
                <a:gd name="T22" fmla="*/ 364 w 484"/>
                <a:gd name="T23" fmla="*/ 74 h 394"/>
                <a:gd name="T24" fmla="*/ 444 w 484"/>
                <a:gd name="T25" fmla="*/ 106 h 394"/>
                <a:gd name="T26" fmla="*/ 484 w 484"/>
                <a:gd name="T27" fmla="*/ 167 h 394"/>
                <a:gd name="T28" fmla="*/ 461 w 484"/>
                <a:gd name="T29" fmla="*/ 90 h 394"/>
                <a:gd name="T30" fmla="*/ 367 w 484"/>
                <a:gd name="T31" fmla="*/ 17 h 394"/>
                <a:gd name="T32" fmla="*/ 118 w 484"/>
                <a:gd name="T33" fmla="*/ 6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394">
                  <a:moveTo>
                    <a:pt x="118" y="67"/>
                  </a:moveTo>
                  <a:cubicBezTo>
                    <a:pt x="86" y="85"/>
                    <a:pt x="54" y="107"/>
                    <a:pt x="34" y="142"/>
                  </a:cubicBezTo>
                  <a:cubicBezTo>
                    <a:pt x="10" y="184"/>
                    <a:pt x="0" y="228"/>
                    <a:pt x="20" y="274"/>
                  </a:cubicBezTo>
                  <a:cubicBezTo>
                    <a:pt x="36" y="311"/>
                    <a:pt x="56" y="345"/>
                    <a:pt x="74" y="381"/>
                  </a:cubicBezTo>
                  <a:cubicBezTo>
                    <a:pt x="77" y="385"/>
                    <a:pt x="80" y="389"/>
                    <a:pt x="83" y="394"/>
                  </a:cubicBezTo>
                  <a:cubicBezTo>
                    <a:pt x="84" y="393"/>
                    <a:pt x="86" y="392"/>
                    <a:pt x="87" y="392"/>
                  </a:cubicBezTo>
                  <a:cubicBezTo>
                    <a:pt x="84" y="387"/>
                    <a:pt x="82" y="382"/>
                    <a:pt x="79" y="377"/>
                  </a:cubicBezTo>
                  <a:cubicBezTo>
                    <a:pt x="62" y="345"/>
                    <a:pt x="51" y="310"/>
                    <a:pt x="45" y="274"/>
                  </a:cubicBezTo>
                  <a:cubicBezTo>
                    <a:pt x="37" y="233"/>
                    <a:pt x="49" y="199"/>
                    <a:pt x="82" y="173"/>
                  </a:cubicBezTo>
                  <a:cubicBezTo>
                    <a:pt x="91" y="166"/>
                    <a:pt x="100" y="159"/>
                    <a:pt x="110" y="154"/>
                  </a:cubicBezTo>
                  <a:cubicBezTo>
                    <a:pt x="139" y="140"/>
                    <a:pt x="169" y="126"/>
                    <a:pt x="199" y="115"/>
                  </a:cubicBezTo>
                  <a:cubicBezTo>
                    <a:pt x="252" y="95"/>
                    <a:pt x="307" y="78"/>
                    <a:pt x="364" y="74"/>
                  </a:cubicBezTo>
                  <a:cubicBezTo>
                    <a:pt x="396" y="71"/>
                    <a:pt x="424" y="80"/>
                    <a:pt x="444" y="106"/>
                  </a:cubicBezTo>
                  <a:cubicBezTo>
                    <a:pt x="459" y="126"/>
                    <a:pt x="472" y="148"/>
                    <a:pt x="484" y="167"/>
                  </a:cubicBezTo>
                  <a:cubicBezTo>
                    <a:pt x="483" y="142"/>
                    <a:pt x="469" y="117"/>
                    <a:pt x="461" y="90"/>
                  </a:cubicBezTo>
                  <a:cubicBezTo>
                    <a:pt x="446" y="45"/>
                    <a:pt x="409" y="26"/>
                    <a:pt x="367" y="17"/>
                  </a:cubicBezTo>
                  <a:cubicBezTo>
                    <a:pt x="278" y="0"/>
                    <a:pt x="195" y="24"/>
                    <a:pt x="118" y="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3" name="Freeform: Shape 10972"/>
            <p:cNvSpPr/>
            <p:nvPr/>
          </p:nvSpPr>
          <p:spPr bwMode="auto">
            <a:xfrm>
              <a:off x="5406" y="2746"/>
              <a:ext cx="1188" cy="465"/>
            </a:xfrm>
            <a:custGeom>
              <a:avLst/>
              <a:gdLst>
                <a:gd name="T0" fmla="*/ 32 w 754"/>
                <a:gd name="T1" fmla="*/ 281 h 296"/>
                <a:gd name="T2" fmla="*/ 239 w 754"/>
                <a:gd name="T3" fmla="*/ 290 h 296"/>
                <a:gd name="T4" fmla="*/ 540 w 754"/>
                <a:gd name="T5" fmla="*/ 198 h 296"/>
                <a:gd name="T6" fmla="*/ 683 w 754"/>
                <a:gd name="T7" fmla="*/ 96 h 296"/>
                <a:gd name="T8" fmla="*/ 751 w 754"/>
                <a:gd name="T9" fmla="*/ 14 h 296"/>
                <a:gd name="T10" fmla="*/ 752 w 754"/>
                <a:gd name="T11" fmla="*/ 0 h 296"/>
                <a:gd name="T12" fmla="*/ 740 w 754"/>
                <a:gd name="T13" fmla="*/ 5 h 296"/>
                <a:gd name="T14" fmla="*/ 661 w 754"/>
                <a:gd name="T15" fmla="*/ 77 h 296"/>
                <a:gd name="T16" fmla="*/ 596 w 754"/>
                <a:gd name="T17" fmla="*/ 125 h 296"/>
                <a:gd name="T18" fmla="*/ 483 w 754"/>
                <a:gd name="T19" fmla="*/ 177 h 296"/>
                <a:gd name="T20" fmla="*/ 372 w 754"/>
                <a:gd name="T21" fmla="*/ 219 h 296"/>
                <a:gd name="T22" fmla="*/ 182 w 754"/>
                <a:gd name="T23" fmla="*/ 244 h 296"/>
                <a:gd name="T24" fmla="*/ 72 w 754"/>
                <a:gd name="T25" fmla="*/ 239 h 296"/>
                <a:gd name="T26" fmla="*/ 0 w 754"/>
                <a:gd name="T27" fmla="*/ 230 h 296"/>
                <a:gd name="T28" fmla="*/ 10 w 754"/>
                <a:gd name="T29" fmla="*/ 260 h 296"/>
                <a:gd name="T30" fmla="*/ 32 w 754"/>
                <a:gd name="T31" fmla="*/ 28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296">
                  <a:moveTo>
                    <a:pt x="32" y="281"/>
                  </a:moveTo>
                  <a:cubicBezTo>
                    <a:pt x="101" y="296"/>
                    <a:pt x="170" y="296"/>
                    <a:pt x="239" y="290"/>
                  </a:cubicBezTo>
                  <a:cubicBezTo>
                    <a:pt x="346" y="280"/>
                    <a:pt x="446" y="247"/>
                    <a:pt x="540" y="198"/>
                  </a:cubicBezTo>
                  <a:cubicBezTo>
                    <a:pt x="593" y="171"/>
                    <a:pt x="643" y="140"/>
                    <a:pt x="683" y="96"/>
                  </a:cubicBezTo>
                  <a:cubicBezTo>
                    <a:pt x="707" y="70"/>
                    <a:pt x="729" y="42"/>
                    <a:pt x="751" y="14"/>
                  </a:cubicBezTo>
                  <a:cubicBezTo>
                    <a:pt x="754" y="11"/>
                    <a:pt x="752" y="5"/>
                    <a:pt x="752" y="0"/>
                  </a:cubicBezTo>
                  <a:cubicBezTo>
                    <a:pt x="748" y="2"/>
                    <a:pt x="743" y="2"/>
                    <a:pt x="740" y="5"/>
                  </a:cubicBezTo>
                  <a:cubicBezTo>
                    <a:pt x="713" y="29"/>
                    <a:pt x="688" y="54"/>
                    <a:pt x="661" y="77"/>
                  </a:cubicBezTo>
                  <a:cubicBezTo>
                    <a:pt x="640" y="94"/>
                    <a:pt x="620" y="112"/>
                    <a:pt x="596" y="125"/>
                  </a:cubicBezTo>
                  <a:cubicBezTo>
                    <a:pt x="560" y="144"/>
                    <a:pt x="521" y="161"/>
                    <a:pt x="483" y="177"/>
                  </a:cubicBezTo>
                  <a:cubicBezTo>
                    <a:pt x="447" y="192"/>
                    <a:pt x="410" y="207"/>
                    <a:pt x="372" y="219"/>
                  </a:cubicBezTo>
                  <a:cubicBezTo>
                    <a:pt x="310" y="238"/>
                    <a:pt x="246" y="243"/>
                    <a:pt x="182" y="244"/>
                  </a:cubicBezTo>
                  <a:cubicBezTo>
                    <a:pt x="145" y="245"/>
                    <a:pt x="108" y="242"/>
                    <a:pt x="72" y="239"/>
                  </a:cubicBezTo>
                  <a:cubicBezTo>
                    <a:pt x="48" y="238"/>
                    <a:pt x="25" y="234"/>
                    <a:pt x="0" y="230"/>
                  </a:cubicBezTo>
                  <a:cubicBezTo>
                    <a:pt x="3" y="240"/>
                    <a:pt x="9" y="250"/>
                    <a:pt x="10" y="260"/>
                  </a:cubicBezTo>
                  <a:cubicBezTo>
                    <a:pt x="12" y="273"/>
                    <a:pt x="20" y="278"/>
                    <a:pt x="32" y="2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4" name="Freeform: Shape 10973"/>
            <p:cNvSpPr/>
            <p:nvPr/>
          </p:nvSpPr>
          <p:spPr bwMode="auto">
            <a:xfrm>
              <a:off x="5375" y="2521"/>
              <a:ext cx="69" cy="90"/>
            </a:xfrm>
            <a:custGeom>
              <a:avLst/>
              <a:gdLst>
                <a:gd name="T0" fmla="*/ 0 w 44"/>
                <a:gd name="T1" fmla="*/ 1 h 57"/>
                <a:gd name="T2" fmla="*/ 30 w 44"/>
                <a:gd name="T3" fmla="*/ 57 h 57"/>
                <a:gd name="T4" fmla="*/ 44 w 44"/>
                <a:gd name="T5" fmla="*/ 26 h 57"/>
                <a:gd name="T6" fmla="*/ 4 w 44"/>
                <a:gd name="T7" fmla="*/ 0 h 57"/>
                <a:gd name="T8" fmla="*/ 0 w 44"/>
                <a:gd name="T9" fmla="*/ 1 h 57"/>
              </a:gdLst>
              <a:ahLst/>
              <a:cxnLst>
                <a:cxn ang="0">
                  <a:pos x="T0" y="T1"/>
                </a:cxn>
                <a:cxn ang="0">
                  <a:pos x="T2" y="T3"/>
                </a:cxn>
                <a:cxn ang="0">
                  <a:pos x="T4" y="T5"/>
                </a:cxn>
                <a:cxn ang="0">
                  <a:pos x="T6" y="T7"/>
                </a:cxn>
                <a:cxn ang="0">
                  <a:pos x="T8" y="T9"/>
                </a:cxn>
              </a:cxnLst>
              <a:rect l="0" t="0" r="r" b="b"/>
              <a:pathLst>
                <a:path w="44" h="57">
                  <a:moveTo>
                    <a:pt x="0" y="1"/>
                  </a:moveTo>
                  <a:cubicBezTo>
                    <a:pt x="5" y="22"/>
                    <a:pt x="18" y="39"/>
                    <a:pt x="30" y="57"/>
                  </a:cubicBezTo>
                  <a:cubicBezTo>
                    <a:pt x="26" y="42"/>
                    <a:pt x="35" y="34"/>
                    <a:pt x="44" y="26"/>
                  </a:cubicBezTo>
                  <a:cubicBezTo>
                    <a:pt x="30" y="17"/>
                    <a:pt x="17" y="8"/>
                    <a:pt x="4" y="0"/>
                  </a:cubicBezTo>
                  <a:cubicBezTo>
                    <a:pt x="3"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5" name="Freeform: Shape 10974"/>
            <p:cNvSpPr/>
            <p:nvPr/>
          </p:nvSpPr>
          <p:spPr bwMode="auto">
            <a:xfrm>
              <a:off x="6219" y="2278"/>
              <a:ext cx="57" cy="107"/>
            </a:xfrm>
            <a:custGeom>
              <a:avLst/>
              <a:gdLst>
                <a:gd name="T0" fmla="*/ 32 w 36"/>
                <a:gd name="T1" fmla="*/ 68 h 68"/>
                <a:gd name="T2" fmla="*/ 23 w 36"/>
                <a:gd name="T3" fmla="*/ 0 h 68"/>
                <a:gd name="T4" fmla="*/ 18 w 36"/>
                <a:gd name="T5" fmla="*/ 24 h 68"/>
                <a:gd name="T6" fmla="*/ 0 w 36"/>
                <a:gd name="T7" fmla="*/ 44 h 68"/>
                <a:gd name="T8" fmla="*/ 32 w 36"/>
                <a:gd name="T9" fmla="*/ 68 h 68"/>
              </a:gdLst>
              <a:ahLst/>
              <a:cxnLst>
                <a:cxn ang="0">
                  <a:pos x="T0" y="T1"/>
                </a:cxn>
                <a:cxn ang="0">
                  <a:pos x="T2" y="T3"/>
                </a:cxn>
                <a:cxn ang="0">
                  <a:pos x="T4" y="T5"/>
                </a:cxn>
                <a:cxn ang="0">
                  <a:pos x="T6" y="T7"/>
                </a:cxn>
                <a:cxn ang="0">
                  <a:pos x="T8" y="T9"/>
                </a:cxn>
              </a:cxnLst>
              <a:rect l="0" t="0" r="r" b="b"/>
              <a:pathLst>
                <a:path w="36" h="68">
                  <a:moveTo>
                    <a:pt x="32" y="68"/>
                  </a:moveTo>
                  <a:cubicBezTo>
                    <a:pt x="36" y="43"/>
                    <a:pt x="36" y="22"/>
                    <a:pt x="23" y="0"/>
                  </a:cubicBezTo>
                  <a:cubicBezTo>
                    <a:pt x="21" y="8"/>
                    <a:pt x="21" y="17"/>
                    <a:pt x="18" y="24"/>
                  </a:cubicBezTo>
                  <a:cubicBezTo>
                    <a:pt x="14" y="32"/>
                    <a:pt x="6" y="37"/>
                    <a:pt x="0" y="44"/>
                  </a:cubicBezTo>
                  <a:cubicBezTo>
                    <a:pt x="21" y="45"/>
                    <a:pt x="21" y="45"/>
                    <a:pt x="32"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6" name="Freeform: Shape 10975"/>
            <p:cNvSpPr/>
            <p:nvPr/>
          </p:nvSpPr>
          <p:spPr bwMode="auto">
            <a:xfrm>
              <a:off x="5665" y="1960"/>
              <a:ext cx="41" cy="40"/>
            </a:xfrm>
            <a:custGeom>
              <a:avLst/>
              <a:gdLst>
                <a:gd name="T0" fmla="*/ 20 w 26"/>
                <a:gd name="T1" fmla="*/ 25 h 25"/>
                <a:gd name="T2" fmla="*/ 25 w 26"/>
                <a:gd name="T3" fmla="*/ 7 h 25"/>
                <a:gd name="T4" fmla="*/ 5 w 26"/>
                <a:gd name="T5" fmla="*/ 0 h 25"/>
                <a:gd name="T6" fmla="*/ 2 w 26"/>
                <a:gd name="T7" fmla="*/ 14 h 25"/>
                <a:gd name="T8" fmla="*/ 20 w 26"/>
                <a:gd name="T9" fmla="*/ 25 h 25"/>
              </a:gdLst>
              <a:ahLst/>
              <a:cxnLst>
                <a:cxn ang="0">
                  <a:pos x="T0" y="T1"/>
                </a:cxn>
                <a:cxn ang="0">
                  <a:pos x="T2" y="T3"/>
                </a:cxn>
                <a:cxn ang="0">
                  <a:pos x="T4" y="T5"/>
                </a:cxn>
                <a:cxn ang="0">
                  <a:pos x="T6" y="T7"/>
                </a:cxn>
                <a:cxn ang="0">
                  <a:pos x="T8" y="T9"/>
                </a:cxn>
              </a:cxnLst>
              <a:rect l="0" t="0" r="r" b="b"/>
              <a:pathLst>
                <a:path w="26" h="25">
                  <a:moveTo>
                    <a:pt x="20" y="25"/>
                  </a:moveTo>
                  <a:cubicBezTo>
                    <a:pt x="23" y="16"/>
                    <a:pt x="26" y="8"/>
                    <a:pt x="25" y="7"/>
                  </a:cubicBezTo>
                  <a:cubicBezTo>
                    <a:pt x="19" y="3"/>
                    <a:pt x="12" y="2"/>
                    <a:pt x="5" y="0"/>
                  </a:cubicBezTo>
                  <a:cubicBezTo>
                    <a:pt x="4" y="5"/>
                    <a:pt x="0" y="12"/>
                    <a:pt x="2" y="14"/>
                  </a:cubicBezTo>
                  <a:cubicBezTo>
                    <a:pt x="5" y="19"/>
                    <a:pt x="12" y="20"/>
                    <a:pt x="20"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7" name="Freeform: Shape 10976"/>
            <p:cNvSpPr/>
            <p:nvPr/>
          </p:nvSpPr>
          <p:spPr bwMode="auto">
            <a:xfrm>
              <a:off x="5762" y="1827"/>
              <a:ext cx="134" cy="179"/>
            </a:xfrm>
            <a:custGeom>
              <a:avLst/>
              <a:gdLst>
                <a:gd name="T0" fmla="*/ 48 w 85"/>
                <a:gd name="T1" fmla="*/ 67 h 114"/>
                <a:gd name="T2" fmla="*/ 54 w 85"/>
                <a:gd name="T3" fmla="*/ 100 h 114"/>
                <a:gd name="T4" fmla="*/ 63 w 85"/>
                <a:gd name="T5" fmla="*/ 114 h 114"/>
                <a:gd name="T6" fmla="*/ 73 w 85"/>
                <a:gd name="T7" fmla="*/ 102 h 114"/>
                <a:gd name="T8" fmla="*/ 21 w 85"/>
                <a:gd name="T9" fmla="*/ 3 h 114"/>
                <a:gd name="T10" fmla="*/ 2 w 85"/>
                <a:gd name="T11" fmla="*/ 0 h 114"/>
                <a:gd name="T12" fmla="*/ 0 w 85"/>
                <a:gd name="T13" fmla="*/ 4 h 114"/>
                <a:gd name="T14" fmla="*/ 7 w 85"/>
                <a:gd name="T15" fmla="*/ 12 h 114"/>
                <a:gd name="T16" fmla="*/ 48 w 85"/>
                <a:gd name="T17" fmla="*/ 6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14">
                  <a:moveTo>
                    <a:pt x="48" y="67"/>
                  </a:moveTo>
                  <a:cubicBezTo>
                    <a:pt x="51" y="78"/>
                    <a:pt x="51" y="89"/>
                    <a:pt x="54" y="100"/>
                  </a:cubicBezTo>
                  <a:cubicBezTo>
                    <a:pt x="55" y="105"/>
                    <a:pt x="60" y="109"/>
                    <a:pt x="63" y="114"/>
                  </a:cubicBezTo>
                  <a:cubicBezTo>
                    <a:pt x="66" y="110"/>
                    <a:pt x="72" y="107"/>
                    <a:pt x="73" y="102"/>
                  </a:cubicBezTo>
                  <a:cubicBezTo>
                    <a:pt x="85" y="59"/>
                    <a:pt x="51" y="15"/>
                    <a:pt x="21" y="3"/>
                  </a:cubicBezTo>
                  <a:cubicBezTo>
                    <a:pt x="15" y="0"/>
                    <a:pt x="8" y="1"/>
                    <a:pt x="2" y="0"/>
                  </a:cubicBezTo>
                  <a:cubicBezTo>
                    <a:pt x="1" y="1"/>
                    <a:pt x="0" y="3"/>
                    <a:pt x="0" y="4"/>
                  </a:cubicBezTo>
                  <a:cubicBezTo>
                    <a:pt x="2" y="7"/>
                    <a:pt x="4" y="10"/>
                    <a:pt x="7" y="12"/>
                  </a:cubicBezTo>
                  <a:cubicBezTo>
                    <a:pt x="30" y="23"/>
                    <a:pt x="42" y="43"/>
                    <a:pt x="48" y="6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8" name="Freeform: Shape 10977"/>
            <p:cNvSpPr/>
            <p:nvPr/>
          </p:nvSpPr>
          <p:spPr bwMode="auto">
            <a:xfrm>
              <a:off x="5471" y="1921"/>
              <a:ext cx="88" cy="182"/>
            </a:xfrm>
            <a:custGeom>
              <a:avLst/>
              <a:gdLst>
                <a:gd name="T0" fmla="*/ 56 w 56"/>
                <a:gd name="T1" fmla="*/ 109 h 116"/>
                <a:gd name="T2" fmla="*/ 25 w 56"/>
                <a:gd name="T3" fmla="*/ 48 h 116"/>
                <a:gd name="T4" fmla="*/ 26 w 56"/>
                <a:gd name="T5" fmla="*/ 11 h 116"/>
                <a:gd name="T6" fmla="*/ 22 w 56"/>
                <a:gd name="T7" fmla="*/ 0 h 116"/>
                <a:gd name="T8" fmla="*/ 12 w 56"/>
                <a:gd name="T9" fmla="*/ 5 h 116"/>
                <a:gd name="T10" fmla="*/ 9 w 56"/>
                <a:gd name="T11" fmla="*/ 10 h 116"/>
                <a:gd name="T12" fmla="*/ 27 w 56"/>
                <a:gd name="T13" fmla="*/ 101 h 116"/>
                <a:gd name="T14" fmla="*/ 56 w 56"/>
                <a:gd name="T15" fmla="*/ 10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16">
                  <a:moveTo>
                    <a:pt x="56" y="109"/>
                  </a:moveTo>
                  <a:cubicBezTo>
                    <a:pt x="37" y="91"/>
                    <a:pt x="27" y="71"/>
                    <a:pt x="25" y="48"/>
                  </a:cubicBezTo>
                  <a:cubicBezTo>
                    <a:pt x="24" y="35"/>
                    <a:pt x="26" y="23"/>
                    <a:pt x="26" y="11"/>
                  </a:cubicBezTo>
                  <a:cubicBezTo>
                    <a:pt x="26" y="7"/>
                    <a:pt x="24" y="3"/>
                    <a:pt x="22" y="0"/>
                  </a:cubicBezTo>
                  <a:cubicBezTo>
                    <a:pt x="19" y="1"/>
                    <a:pt x="15" y="3"/>
                    <a:pt x="12" y="5"/>
                  </a:cubicBezTo>
                  <a:cubicBezTo>
                    <a:pt x="10" y="6"/>
                    <a:pt x="10" y="8"/>
                    <a:pt x="9" y="10"/>
                  </a:cubicBezTo>
                  <a:cubicBezTo>
                    <a:pt x="0" y="29"/>
                    <a:pt x="6" y="83"/>
                    <a:pt x="27" y="101"/>
                  </a:cubicBezTo>
                  <a:cubicBezTo>
                    <a:pt x="34" y="107"/>
                    <a:pt x="41" y="116"/>
                    <a:pt x="56" y="10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9" name="Freeform: Shape 10978"/>
            <p:cNvSpPr/>
            <p:nvPr/>
          </p:nvSpPr>
          <p:spPr bwMode="auto">
            <a:xfrm>
              <a:off x="5743" y="1899"/>
              <a:ext cx="68" cy="96"/>
            </a:xfrm>
            <a:custGeom>
              <a:avLst/>
              <a:gdLst>
                <a:gd name="T0" fmla="*/ 21 w 43"/>
                <a:gd name="T1" fmla="*/ 51 h 61"/>
                <a:gd name="T2" fmla="*/ 35 w 43"/>
                <a:gd name="T3" fmla="*/ 55 h 61"/>
                <a:gd name="T4" fmla="*/ 43 w 43"/>
                <a:gd name="T5" fmla="*/ 35 h 61"/>
                <a:gd name="T6" fmla="*/ 0 w 43"/>
                <a:gd name="T7" fmla="*/ 0 h 61"/>
                <a:gd name="T8" fmla="*/ 21 w 43"/>
                <a:gd name="T9" fmla="*/ 51 h 61"/>
              </a:gdLst>
              <a:ahLst/>
              <a:cxnLst>
                <a:cxn ang="0">
                  <a:pos x="T0" y="T1"/>
                </a:cxn>
                <a:cxn ang="0">
                  <a:pos x="T2" y="T3"/>
                </a:cxn>
                <a:cxn ang="0">
                  <a:pos x="T4" y="T5"/>
                </a:cxn>
                <a:cxn ang="0">
                  <a:pos x="T6" y="T7"/>
                </a:cxn>
                <a:cxn ang="0">
                  <a:pos x="T8" y="T9"/>
                </a:cxn>
              </a:cxnLst>
              <a:rect l="0" t="0" r="r" b="b"/>
              <a:pathLst>
                <a:path w="43" h="61">
                  <a:moveTo>
                    <a:pt x="21" y="51"/>
                  </a:moveTo>
                  <a:cubicBezTo>
                    <a:pt x="21" y="60"/>
                    <a:pt x="30" y="61"/>
                    <a:pt x="35" y="55"/>
                  </a:cubicBezTo>
                  <a:cubicBezTo>
                    <a:pt x="39" y="50"/>
                    <a:pt x="43" y="42"/>
                    <a:pt x="43" y="35"/>
                  </a:cubicBezTo>
                  <a:cubicBezTo>
                    <a:pt x="43" y="17"/>
                    <a:pt x="25" y="2"/>
                    <a:pt x="0" y="0"/>
                  </a:cubicBezTo>
                  <a:cubicBezTo>
                    <a:pt x="14" y="16"/>
                    <a:pt x="21" y="32"/>
                    <a:pt x="21" y="5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0" name="Freeform: Shape 10979"/>
            <p:cNvSpPr/>
            <p:nvPr/>
          </p:nvSpPr>
          <p:spPr bwMode="auto">
            <a:xfrm>
              <a:off x="5575" y="1957"/>
              <a:ext cx="53" cy="90"/>
            </a:xfrm>
            <a:custGeom>
              <a:avLst/>
              <a:gdLst>
                <a:gd name="T0" fmla="*/ 34 w 34"/>
                <a:gd name="T1" fmla="*/ 57 h 57"/>
                <a:gd name="T2" fmla="*/ 20 w 34"/>
                <a:gd name="T3" fmla="*/ 9 h 57"/>
                <a:gd name="T4" fmla="*/ 16 w 34"/>
                <a:gd name="T5" fmla="*/ 0 h 57"/>
                <a:gd name="T6" fmla="*/ 7 w 34"/>
                <a:gd name="T7" fmla="*/ 4 h 57"/>
                <a:gd name="T8" fmla="*/ 5 w 34"/>
                <a:gd name="T9" fmla="*/ 36 h 57"/>
                <a:gd name="T10" fmla="*/ 34 w 34"/>
                <a:gd name="T11" fmla="*/ 57 h 57"/>
              </a:gdLst>
              <a:ahLst/>
              <a:cxnLst>
                <a:cxn ang="0">
                  <a:pos x="T0" y="T1"/>
                </a:cxn>
                <a:cxn ang="0">
                  <a:pos x="T2" y="T3"/>
                </a:cxn>
                <a:cxn ang="0">
                  <a:pos x="T4" y="T5"/>
                </a:cxn>
                <a:cxn ang="0">
                  <a:pos x="T6" y="T7"/>
                </a:cxn>
                <a:cxn ang="0">
                  <a:pos x="T8" y="T9"/>
                </a:cxn>
                <a:cxn ang="0">
                  <a:pos x="T10" y="T11"/>
                </a:cxn>
              </a:cxnLst>
              <a:rect l="0" t="0" r="r" b="b"/>
              <a:pathLst>
                <a:path w="34" h="57">
                  <a:moveTo>
                    <a:pt x="34" y="57"/>
                  </a:moveTo>
                  <a:cubicBezTo>
                    <a:pt x="18" y="34"/>
                    <a:pt x="18" y="34"/>
                    <a:pt x="20" y="9"/>
                  </a:cubicBezTo>
                  <a:cubicBezTo>
                    <a:pt x="20" y="6"/>
                    <a:pt x="18" y="3"/>
                    <a:pt x="16" y="0"/>
                  </a:cubicBezTo>
                  <a:cubicBezTo>
                    <a:pt x="13" y="1"/>
                    <a:pt x="8" y="2"/>
                    <a:pt x="7" y="4"/>
                  </a:cubicBezTo>
                  <a:cubicBezTo>
                    <a:pt x="0" y="14"/>
                    <a:pt x="1" y="25"/>
                    <a:pt x="5" y="36"/>
                  </a:cubicBezTo>
                  <a:cubicBezTo>
                    <a:pt x="11" y="52"/>
                    <a:pt x="18" y="57"/>
                    <a:pt x="34" y="5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1" name="Freeform: Shape 10980"/>
            <p:cNvSpPr>
              <a:spLocks noEditPoints="1"/>
            </p:cNvSpPr>
            <p:nvPr/>
          </p:nvSpPr>
          <p:spPr bwMode="auto">
            <a:xfrm>
              <a:off x="5583" y="3368"/>
              <a:ext cx="127" cy="110"/>
            </a:xfrm>
            <a:custGeom>
              <a:avLst/>
              <a:gdLst>
                <a:gd name="T0" fmla="*/ 53 w 81"/>
                <a:gd name="T1" fmla="*/ 66 h 70"/>
                <a:gd name="T2" fmla="*/ 75 w 81"/>
                <a:gd name="T3" fmla="*/ 21 h 70"/>
                <a:gd name="T4" fmla="*/ 30 w 81"/>
                <a:gd name="T5" fmla="*/ 8 h 70"/>
                <a:gd name="T6" fmla="*/ 23 w 81"/>
                <a:gd name="T7" fmla="*/ 12 h 70"/>
                <a:gd name="T8" fmla="*/ 17 w 81"/>
                <a:gd name="T9" fmla="*/ 59 h 70"/>
                <a:gd name="T10" fmla="*/ 53 w 81"/>
                <a:gd name="T11" fmla="*/ 66 h 70"/>
                <a:gd name="T12" fmla="*/ 33 w 81"/>
                <a:gd name="T13" fmla="*/ 23 h 70"/>
                <a:gd name="T14" fmla="*/ 51 w 81"/>
                <a:gd name="T15" fmla="*/ 31 h 70"/>
                <a:gd name="T16" fmla="*/ 42 w 81"/>
                <a:gd name="T17" fmla="*/ 52 h 70"/>
                <a:gd name="T18" fmla="*/ 27 w 81"/>
                <a:gd name="T19" fmla="*/ 47 h 70"/>
                <a:gd name="T20" fmla="*/ 33 w 81"/>
                <a:gd name="T21" fmla="*/ 2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70">
                  <a:moveTo>
                    <a:pt x="53" y="66"/>
                  </a:moveTo>
                  <a:cubicBezTo>
                    <a:pt x="71" y="58"/>
                    <a:pt x="81" y="37"/>
                    <a:pt x="75" y="21"/>
                  </a:cubicBezTo>
                  <a:cubicBezTo>
                    <a:pt x="69" y="6"/>
                    <a:pt x="48" y="0"/>
                    <a:pt x="30" y="8"/>
                  </a:cubicBezTo>
                  <a:cubicBezTo>
                    <a:pt x="28" y="9"/>
                    <a:pt x="25" y="10"/>
                    <a:pt x="23" y="12"/>
                  </a:cubicBezTo>
                  <a:cubicBezTo>
                    <a:pt x="2" y="23"/>
                    <a:pt x="0" y="42"/>
                    <a:pt x="17" y="59"/>
                  </a:cubicBezTo>
                  <a:cubicBezTo>
                    <a:pt x="25" y="67"/>
                    <a:pt x="42" y="70"/>
                    <a:pt x="53" y="66"/>
                  </a:cubicBezTo>
                  <a:close/>
                  <a:moveTo>
                    <a:pt x="33" y="23"/>
                  </a:moveTo>
                  <a:cubicBezTo>
                    <a:pt x="41" y="21"/>
                    <a:pt x="48" y="21"/>
                    <a:pt x="51" y="31"/>
                  </a:cubicBezTo>
                  <a:cubicBezTo>
                    <a:pt x="54" y="39"/>
                    <a:pt x="50" y="51"/>
                    <a:pt x="42" y="52"/>
                  </a:cubicBezTo>
                  <a:cubicBezTo>
                    <a:pt x="37" y="53"/>
                    <a:pt x="31" y="49"/>
                    <a:pt x="27" y="47"/>
                  </a:cubicBezTo>
                  <a:cubicBezTo>
                    <a:pt x="26" y="36"/>
                    <a:pt x="21" y="27"/>
                    <a:pt x="33" y="2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2" name="Freeform: Shape 10981"/>
            <p:cNvSpPr>
              <a:spLocks noEditPoints="1"/>
            </p:cNvSpPr>
            <p:nvPr/>
          </p:nvSpPr>
          <p:spPr bwMode="auto">
            <a:xfrm>
              <a:off x="6397" y="3120"/>
              <a:ext cx="135" cy="126"/>
            </a:xfrm>
            <a:custGeom>
              <a:avLst/>
              <a:gdLst>
                <a:gd name="T0" fmla="*/ 59 w 86"/>
                <a:gd name="T1" fmla="*/ 74 h 80"/>
                <a:gd name="T2" fmla="*/ 82 w 86"/>
                <a:gd name="T3" fmla="*/ 31 h 80"/>
                <a:gd name="T4" fmla="*/ 33 w 86"/>
                <a:gd name="T5" fmla="*/ 6 h 80"/>
                <a:gd name="T6" fmla="*/ 7 w 86"/>
                <a:gd name="T7" fmla="*/ 47 h 80"/>
                <a:gd name="T8" fmla="*/ 59 w 86"/>
                <a:gd name="T9" fmla="*/ 74 h 80"/>
                <a:gd name="T10" fmla="*/ 34 w 86"/>
                <a:gd name="T11" fmla="*/ 17 h 80"/>
                <a:gd name="T12" fmla="*/ 60 w 86"/>
                <a:gd name="T13" fmla="*/ 31 h 80"/>
                <a:gd name="T14" fmla="*/ 47 w 86"/>
                <a:gd name="T15" fmla="*/ 63 h 80"/>
                <a:gd name="T16" fmla="*/ 23 w 86"/>
                <a:gd name="T17" fmla="*/ 47 h 80"/>
                <a:gd name="T18" fmla="*/ 34 w 86"/>
                <a:gd name="T19"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0">
                  <a:moveTo>
                    <a:pt x="59" y="74"/>
                  </a:moveTo>
                  <a:cubicBezTo>
                    <a:pt x="72" y="70"/>
                    <a:pt x="86" y="44"/>
                    <a:pt x="82" y="31"/>
                  </a:cubicBezTo>
                  <a:cubicBezTo>
                    <a:pt x="76" y="13"/>
                    <a:pt x="51" y="0"/>
                    <a:pt x="33" y="6"/>
                  </a:cubicBezTo>
                  <a:cubicBezTo>
                    <a:pt x="10" y="14"/>
                    <a:pt x="0" y="29"/>
                    <a:pt x="7" y="47"/>
                  </a:cubicBezTo>
                  <a:cubicBezTo>
                    <a:pt x="13" y="66"/>
                    <a:pt x="40" y="80"/>
                    <a:pt x="59" y="74"/>
                  </a:cubicBezTo>
                  <a:close/>
                  <a:moveTo>
                    <a:pt x="34" y="17"/>
                  </a:moveTo>
                  <a:cubicBezTo>
                    <a:pt x="43" y="14"/>
                    <a:pt x="55" y="21"/>
                    <a:pt x="60" y="31"/>
                  </a:cubicBezTo>
                  <a:cubicBezTo>
                    <a:pt x="64" y="41"/>
                    <a:pt x="57" y="58"/>
                    <a:pt x="47" y="63"/>
                  </a:cubicBezTo>
                  <a:cubicBezTo>
                    <a:pt x="40" y="66"/>
                    <a:pt x="27" y="58"/>
                    <a:pt x="23" y="47"/>
                  </a:cubicBezTo>
                  <a:cubicBezTo>
                    <a:pt x="19" y="36"/>
                    <a:pt x="24" y="21"/>
                    <a:pt x="34" y="1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3" name="Freeform: Shape 10982"/>
            <p:cNvSpPr>
              <a:spLocks noEditPoints="1"/>
            </p:cNvSpPr>
            <p:nvPr/>
          </p:nvSpPr>
          <p:spPr bwMode="auto">
            <a:xfrm>
              <a:off x="6698" y="2908"/>
              <a:ext cx="130" cy="110"/>
            </a:xfrm>
            <a:custGeom>
              <a:avLst/>
              <a:gdLst>
                <a:gd name="T0" fmla="*/ 42 w 83"/>
                <a:gd name="T1" fmla="*/ 68 h 70"/>
                <a:gd name="T2" fmla="*/ 78 w 83"/>
                <a:gd name="T3" fmla="*/ 48 h 70"/>
                <a:gd name="T4" fmla="*/ 70 w 83"/>
                <a:gd name="T5" fmla="*/ 16 h 70"/>
                <a:gd name="T6" fmla="*/ 16 w 83"/>
                <a:gd name="T7" fmla="*/ 7 h 70"/>
                <a:gd name="T8" fmla="*/ 5 w 83"/>
                <a:gd name="T9" fmla="*/ 38 h 70"/>
                <a:gd name="T10" fmla="*/ 42 w 83"/>
                <a:gd name="T11" fmla="*/ 68 h 70"/>
                <a:gd name="T12" fmla="*/ 24 w 83"/>
                <a:gd name="T13" fmla="*/ 16 h 70"/>
                <a:gd name="T14" fmla="*/ 27 w 83"/>
                <a:gd name="T15" fmla="*/ 15 h 70"/>
                <a:gd name="T16" fmla="*/ 55 w 83"/>
                <a:gd name="T17" fmla="*/ 29 h 70"/>
                <a:gd name="T18" fmla="*/ 43 w 83"/>
                <a:gd name="T19" fmla="*/ 54 h 70"/>
                <a:gd name="T20" fmla="*/ 37 w 83"/>
                <a:gd name="T21" fmla="*/ 55 h 70"/>
                <a:gd name="T22" fmla="*/ 19 w 83"/>
                <a:gd name="T23" fmla="*/ 34 h 70"/>
                <a:gd name="T24" fmla="*/ 24 w 83"/>
                <a:gd name="T25" fmla="*/ 1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0">
                  <a:moveTo>
                    <a:pt x="42" y="68"/>
                  </a:moveTo>
                  <a:cubicBezTo>
                    <a:pt x="57" y="70"/>
                    <a:pt x="72" y="62"/>
                    <a:pt x="78" y="48"/>
                  </a:cubicBezTo>
                  <a:cubicBezTo>
                    <a:pt x="83" y="37"/>
                    <a:pt x="80" y="26"/>
                    <a:pt x="70" y="16"/>
                  </a:cubicBezTo>
                  <a:cubicBezTo>
                    <a:pt x="60" y="5"/>
                    <a:pt x="29" y="0"/>
                    <a:pt x="16" y="7"/>
                  </a:cubicBezTo>
                  <a:cubicBezTo>
                    <a:pt x="3" y="14"/>
                    <a:pt x="0" y="23"/>
                    <a:pt x="5" y="38"/>
                  </a:cubicBezTo>
                  <a:cubicBezTo>
                    <a:pt x="12" y="56"/>
                    <a:pt x="24" y="66"/>
                    <a:pt x="42" y="68"/>
                  </a:cubicBezTo>
                  <a:close/>
                  <a:moveTo>
                    <a:pt x="24" y="16"/>
                  </a:moveTo>
                  <a:cubicBezTo>
                    <a:pt x="25" y="16"/>
                    <a:pt x="26" y="15"/>
                    <a:pt x="27" y="15"/>
                  </a:cubicBezTo>
                  <a:cubicBezTo>
                    <a:pt x="38" y="10"/>
                    <a:pt x="50" y="17"/>
                    <a:pt x="55" y="29"/>
                  </a:cubicBezTo>
                  <a:cubicBezTo>
                    <a:pt x="60" y="41"/>
                    <a:pt x="55" y="50"/>
                    <a:pt x="43" y="54"/>
                  </a:cubicBezTo>
                  <a:cubicBezTo>
                    <a:pt x="41" y="55"/>
                    <a:pt x="39" y="55"/>
                    <a:pt x="37" y="55"/>
                  </a:cubicBezTo>
                  <a:cubicBezTo>
                    <a:pt x="30" y="53"/>
                    <a:pt x="23" y="45"/>
                    <a:pt x="19" y="34"/>
                  </a:cubicBezTo>
                  <a:cubicBezTo>
                    <a:pt x="15" y="26"/>
                    <a:pt x="17" y="20"/>
                    <a:pt x="24" y="1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4" name="Freeform: Shape 10983"/>
            <p:cNvSpPr>
              <a:spLocks noEditPoints="1"/>
            </p:cNvSpPr>
            <p:nvPr/>
          </p:nvSpPr>
          <p:spPr bwMode="auto">
            <a:xfrm>
              <a:off x="5272" y="3361"/>
              <a:ext cx="123" cy="116"/>
            </a:xfrm>
            <a:custGeom>
              <a:avLst/>
              <a:gdLst>
                <a:gd name="T0" fmla="*/ 55 w 78"/>
                <a:gd name="T1" fmla="*/ 66 h 74"/>
                <a:gd name="T2" fmla="*/ 72 w 78"/>
                <a:gd name="T3" fmla="*/ 21 h 74"/>
                <a:gd name="T4" fmla="*/ 29 w 78"/>
                <a:gd name="T5" fmla="*/ 6 h 74"/>
                <a:gd name="T6" fmla="*/ 7 w 78"/>
                <a:gd name="T7" fmla="*/ 48 h 74"/>
                <a:gd name="T8" fmla="*/ 55 w 78"/>
                <a:gd name="T9" fmla="*/ 66 h 74"/>
                <a:gd name="T10" fmla="*/ 33 w 78"/>
                <a:gd name="T11" fmla="*/ 19 h 74"/>
                <a:gd name="T12" fmla="*/ 49 w 78"/>
                <a:gd name="T13" fmla="*/ 31 h 74"/>
                <a:gd name="T14" fmla="*/ 38 w 78"/>
                <a:gd name="T15" fmla="*/ 56 h 74"/>
                <a:gd name="T16" fmla="*/ 21 w 78"/>
                <a:gd name="T17" fmla="*/ 47 h 74"/>
                <a:gd name="T18" fmla="*/ 33 w 78"/>
                <a:gd name="T19" fmla="*/ 1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4">
                  <a:moveTo>
                    <a:pt x="55" y="66"/>
                  </a:moveTo>
                  <a:cubicBezTo>
                    <a:pt x="68" y="61"/>
                    <a:pt x="78" y="35"/>
                    <a:pt x="72" y="21"/>
                  </a:cubicBezTo>
                  <a:cubicBezTo>
                    <a:pt x="66" y="6"/>
                    <a:pt x="47" y="0"/>
                    <a:pt x="29" y="6"/>
                  </a:cubicBezTo>
                  <a:cubicBezTo>
                    <a:pt x="10" y="13"/>
                    <a:pt x="0" y="33"/>
                    <a:pt x="7" y="48"/>
                  </a:cubicBezTo>
                  <a:cubicBezTo>
                    <a:pt x="13" y="64"/>
                    <a:pt x="38" y="74"/>
                    <a:pt x="55" y="66"/>
                  </a:cubicBezTo>
                  <a:close/>
                  <a:moveTo>
                    <a:pt x="33" y="19"/>
                  </a:moveTo>
                  <a:cubicBezTo>
                    <a:pt x="42" y="17"/>
                    <a:pt x="47" y="23"/>
                    <a:pt x="49" y="31"/>
                  </a:cubicBezTo>
                  <a:cubicBezTo>
                    <a:pt x="52" y="39"/>
                    <a:pt x="44" y="56"/>
                    <a:pt x="38" y="56"/>
                  </a:cubicBezTo>
                  <a:cubicBezTo>
                    <a:pt x="32" y="55"/>
                    <a:pt x="27" y="50"/>
                    <a:pt x="21" y="47"/>
                  </a:cubicBezTo>
                  <a:cubicBezTo>
                    <a:pt x="20" y="35"/>
                    <a:pt x="26" y="20"/>
                    <a:pt x="33" y="1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5" name="Freeform: Shape 10984"/>
            <p:cNvSpPr>
              <a:spLocks noEditPoints="1"/>
            </p:cNvSpPr>
            <p:nvPr/>
          </p:nvSpPr>
          <p:spPr bwMode="auto">
            <a:xfrm>
              <a:off x="6006" y="3293"/>
              <a:ext cx="117" cy="112"/>
            </a:xfrm>
            <a:custGeom>
              <a:avLst/>
              <a:gdLst>
                <a:gd name="T0" fmla="*/ 50 w 74"/>
                <a:gd name="T1" fmla="*/ 64 h 71"/>
                <a:gd name="T2" fmla="*/ 69 w 74"/>
                <a:gd name="T3" fmla="*/ 22 h 71"/>
                <a:gd name="T4" fmla="*/ 28 w 74"/>
                <a:gd name="T5" fmla="*/ 6 h 71"/>
                <a:gd name="T6" fmla="*/ 6 w 74"/>
                <a:gd name="T7" fmla="*/ 46 h 71"/>
                <a:gd name="T8" fmla="*/ 50 w 74"/>
                <a:gd name="T9" fmla="*/ 64 h 71"/>
                <a:gd name="T10" fmla="*/ 31 w 74"/>
                <a:gd name="T11" fmla="*/ 19 h 71"/>
                <a:gd name="T12" fmla="*/ 46 w 74"/>
                <a:gd name="T13" fmla="*/ 26 h 71"/>
                <a:gd name="T14" fmla="*/ 37 w 74"/>
                <a:gd name="T15" fmla="*/ 55 h 71"/>
                <a:gd name="T16" fmla="*/ 19 w 74"/>
                <a:gd name="T17" fmla="*/ 45 h 71"/>
                <a:gd name="T18" fmla="*/ 31 w 74"/>
                <a:gd name="T19" fmla="*/ 1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1">
                  <a:moveTo>
                    <a:pt x="50" y="64"/>
                  </a:moveTo>
                  <a:cubicBezTo>
                    <a:pt x="64" y="59"/>
                    <a:pt x="74" y="37"/>
                    <a:pt x="69" y="22"/>
                  </a:cubicBezTo>
                  <a:cubicBezTo>
                    <a:pt x="64" y="7"/>
                    <a:pt x="45" y="0"/>
                    <a:pt x="28" y="6"/>
                  </a:cubicBezTo>
                  <a:cubicBezTo>
                    <a:pt x="11" y="13"/>
                    <a:pt x="0" y="31"/>
                    <a:pt x="6" y="46"/>
                  </a:cubicBezTo>
                  <a:cubicBezTo>
                    <a:pt x="12" y="62"/>
                    <a:pt x="33" y="71"/>
                    <a:pt x="50" y="64"/>
                  </a:cubicBezTo>
                  <a:close/>
                  <a:moveTo>
                    <a:pt x="31" y="19"/>
                  </a:moveTo>
                  <a:cubicBezTo>
                    <a:pt x="37" y="18"/>
                    <a:pt x="43" y="24"/>
                    <a:pt x="46" y="26"/>
                  </a:cubicBezTo>
                  <a:cubicBezTo>
                    <a:pt x="51" y="40"/>
                    <a:pt x="46" y="53"/>
                    <a:pt x="37" y="55"/>
                  </a:cubicBezTo>
                  <a:cubicBezTo>
                    <a:pt x="28" y="57"/>
                    <a:pt x="22" y="54"/>
                    <a:pt x="19" y="45"/>
                  </a:cubicBezTo>
                  <a:cubicBezTo>
                    <a:pt x="16" y="35"/>
                    <a:pt x="22" y="19"/>
                    <a:pt x="31" y="1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6" name="Freeform: Shape 10985"/>
            <p:cNvSpPr>
              <a:spLocks noEditPoints="1"/>
            </p:cNvSpPr>
            <p:nvPr/>
          </p:nvSpPr>
          <p:spPr bwMode="auto">
            <a:xfrm>
              <a:off x="5824" y="2476"/>
              <a:ext cx="154" cy="122"/>
            </a:xfrm>
            <a:custGeom>
              <a:avLst/>
              <a:gdLst>
                <a:gd name="T0" fmla="*/ 63 w 98"/>
                <a:gd name="T1" fmla="*/ 3 h 78"/>
                <a:gd name="T2" fmla="*/ 40 w 98"/>
                <a:gd name="T3" fmla="*/ 8 h 78"/>
                <a:gd name="T4" fmla="*/ 15 w 98"/>
                <a:gd name="T5" fmla="*/ 23 h 78"/>
                <a:gd name="T6" fmla="*/ 11 w 98"/>
                <a:gd name="T7" fmla="*/ 58 h 78"/>
                <a:gd name="T8" fmla="*/ 63 w 98"/>
                <a:gd name="T9" fmla="*/ 73 h 78"/>
                <a:gd name="T10" fmla="*/ 95 w 98"/>
                <a:gd name="T11" fmla="*/ 37 h 78"/>
                <a:gd name="T12" fmla="*/ 63 w 98"/>
                <a:gd name="T13" fmla="*/ 3 h 78"/>
                <a:gd name="T14" fmla="*/ 79 w 98"/>
                <a:gd name="T15" fmla="*/ 27 h 78"/>
                <a:gd name="T16" fmla="*/ 55 w 98"/>
                <a:gd name="T17" fmla="*/ 62 h 78"/>
                <a:gd name="T18" fmla="*/ 36 w 98"/>
                <a:gd name="T19" fmla="*/ 61 h 78"/>
                <a:gd name="T20" fmla="*/ 18 w 98"/>
                <a:gd name="T21" fmla="*/ 46 h 78"/>
                <a:gd name="T22" fmla="*/ 30 w 98"/>
                <a:gd name="T23" fmla="*/ 30 h 78"/>
                <a:gd name="T24" fmla="*/ 64 w 98"/>
                <a:gd name="T25" fmla="*/ 15 h 78"/>
                <a:gd name="T26" fmla="*/ 79 w 98"/>
                <a:gd name="T27"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63" y="3"/>
                  </a:moveTo>
                  <a:cubicBezTo>
                    <a:pt x="55" y="4"/>
                    <a:pt x="48" y="6"/>
                    <a:pt x="40" y="8"/>
                  </a:cubicBezTo>
                  <a:cubicBezTo>
                    <a:pt x="32" y="12"/>
                    <a:pt x="23" y="17"/>
                    <a:pt x="15" y="23"/>
                  </a:cubicBezTo>
                  <a:cubicBezTo>
                    <a:pt x="2" y="33"/>
                    <a:pt x="0" y="47"/>
                    <a:pt x="11" y="58"/>
                  </a:cubicBezTo>
                  <a:cubicBezTo>
                    <a:pt x="25" y="73"/>
                    <a:pt x="43" y="78"/>
                    <a:pt x="63" y="73"/>
                  </a:cubicBezTo>
                  <a:cubicBezTo>
                    <a:pt x="81" y="68"/>
                    <a:pt x="93" y="57"/>
                    <a:pt x="95" y="37"/>
                  </a:cubicBezTo>
                  <a:cubicBezTo>
                    <a:pt x="98" y="16"/>
                    <a:pt x="84" y="0"/>
                    <a:pt x="63" y="3"/>
                  </a:cubicBezTo>
                  <a:close/>
                  <a:moveTo>
                    <a:pt x="79" y="27"/>
                  </a:moveTo>
                  <a:cubicBezTo>
                    <a:pt x="79" y="41"/>
                    <a:pt x="70" y="56"/>
                    <a:pt x="55" y="62"/>
                  </a:cubicBezTo>
                  <a:cubicBezTo>
                    <a:pt x="51" y="62"/>
                    <a:pt x="43" y="62"/>
                    <a:pt x="36" y="61"/>
                  </a:cubicBezTo>
                  <a:cubicBezTo>
                    <a:pt x="27" y="60"/>
                    <a:pt x="17" y="56"/>
                    <a:pt x="18" y="46"/>
                  </a:cubicBezTo>
                  <a:cubicBezTo>
                    <a:pt x="18" y="40"/>
                    <a:pt x="25" y="33"/>
                    <a:pt x="30" y="30"/>
                  </a:cubicBezTo>
                  <a:cubicBezTo>
                    <a:pt x="41" y="23"/>
                    <a:pt x="52" y="19"/>
                    <a:pt x="64" y="15"/>
                  </a:cubicBezTo>
                  <a:cubicBezTo>
                    <a:pt x="74" y="11"/>
                    <a:pt x="79" y="17"/>
                    <a:pt x="79" y="2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7" name="Freeform: Shape 10986"/>
            <p:cNvSpPr>
              <a:spLocks noEditPoints="1"/>
            </p:cNvSpPr>
            <p:nvPr/>
          </p:nvSpPr>
          <p:spPr bwMode="auto">
            <a:xfrm>
              <a:off x="5631" y="2554"/>
              <a:ext cx="136" cy="134"/>
            </a:xfrm>
            <a:custGeom>
              <a:avLst/>
              <a:gdLst>
                <a:gd name="T0" fmla="*/ 27 w 86"/>
                <a:gd name="T1" fmla="*/ 8 h 85"/>
                <a:gd name="T2" fmla="*/ 6 w 86"/>
                <a:gd name="T3" fmla="*/ 54 h 85"/>
                <a:gd name="T4" fmla="*/ 57 w 86"/>
                <a:gd name="T5" fmla="*/ 77 h 85"/>
                <a:gd name="T6" fmla="*/ 80 w 86"/>
                <a:gd name="T7" fmla="*/ 30 h 85"/>
                <a:gd name="T8" fmla="*/ 27 w 86"/>
                <a:gd name="T9" fmla="*/ 8 h 85"/>
                <a:gd name="T10" fmla="*/ 50 w 86"/>
                <a:gd name="T11" fmla="*/ 67 h 85"/>
                <a:gd name="T12" fmla="*/ 17 w 86"/>
                <a:gd name="T13" fmla="*/ 54 h 85"/>
                <a:gd name="T14" fmla="*/ 34 w 86"/>
                <a:gd name="T15" fmla="*/ 17 h 85"/>
                <a:gd name="T16" fmla="*/ 64 w 86"/>
                <a:gd name="T17" fmla="*/ 31 h 85"/>
                <a:gd name="T18" fmla="*/ 50 w 86"/>
                <a:gd name="T19"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5">
                  <a:moveTo>
                    <a:pt x="27" y="8"/>
                  </a:moveTo>
                  <a:cubicBezTo>
                    <a:pt x="10" y="15"/>
                    <a:pt x="0" y="36"/>
                    <a:pt x="6" y="54"/>
                  </a:cubicBezTo>
                  <a:cubicBezTo>
                    <a:pt x="12" y="75"/>
                    <a:pt x="35" y="85"/>
                    <a:pt x="57" y="77"/>
                  </a:cubicBezTo>
                  <a:cubicBezTo>
                    <a:pt x="74" y="70"/>
                    <a:pt x="86" y="47"/>
                    <a:pt x="80" y="30"/>
                  </a:cubicBezTo>
                  <a:cubicBezTo>
                    <a:pt x="72" y="10"/>
                    <a:pt x="49" y="0"/>
                    <a:pt x="27" y="8"/>
                  </a:cubicBezTo>
                  <a:close/>
                  <a:moveTo>
                    <a:pt x="50" y="67"/>
                  </a:moveTo>
                  <a:cubicBezTo>
                    <a:pt x="37" y="73"/>
                    <a:pt x="22" y="66"/>
                    <a:pt x="17" y="54"/>
                  </a:cubicBezTo>
                  <a:cubicBezTo>
                    <a:pt x="13" y="42"/>
                    <a:pt x="22" y="22"/>
                    <a:pt x="34" y="17"/>
                  </a:cubicBezTo>
                  <a:cubicBezTo>
                    <a:pt x="44" y="13"/>
                    <a:pt x="60" y="20"/>
                    <a:pt x="64" y="31"/>
                  </a:cubicBezTo>
                  <a:cubicBezTo>
                    <a:pt x="70" y="44"/>
                    <a:pt x="62" y="62"/>
                    <a:pt x="50" y="6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8" name="Freeform: Shape 10987"/>
            <p:cNvSpPr>
              <a:spLocks noEditPoints="1"/>
            </p:cNvSpPr>
            <p:nvPr/>
          </p:nvSpPr>
          <p:spPr bwMode="auto">
            <a:xfrm>
              <a:off x="6039" y="2408"/>
              <a:ext cx="142" cy="137"/>
            </a:xfrm>
            <a:custGeom>
              <a:avLst/>
              <a:gdLst>
                <a:gd name="T0" fmla="*/ 38 w 90"/>
                <a:gd name="T1" fmla="*/ 7 h 87"/>
                <a:gd name="T2" fmla="*/ 8 w 90"/>
                <a:gd name="T3" fmla="*/ 62 h 87"/>
                <a:gd name="T4" fmla="*/ 52 w 90"/>
                <a:gd name="T5" fmla="*/ 80 h 87"/>
                <a:gd name="T6" fmla="*/ 80 w 90"/>
                <a:gd name="T7" fmla="*/ 28 h 87"/>
                <a:gd name="T8" fmla="*/ 38 w 90"/>
                <a:gd name="T9" fmla="*/ 7 h 87"/>
                <a:gd name="T10" fmla="*/ 45 w 90"/>
                <a:gd name="T11" fmla="*/ 71 h 87"/>
                <a:gd name="T12" fmla="*/ 19 w 90"/>
                <a:gd name="T13" fmla="*/ 60 h 87"/>
                <a:gd name="T14" fmla="*/ 43 w 90"/>
                <a:gd name="T15" fmla="*/ 18 h 87"/>
                <a:gd name="T16" fmla="*/ 66 w 90"/>
                <a:gd name="T17" fmla="*/ 29 h 87"/>
                <a:gd name="T18" fmla="*/ 45 w 90"/>
                <a:gd name="T19" fmla="*/ 7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38" y="7"/>
                  </a:moveTo>
                  <a:cubicBezTo>
                    <a:pt x="13" y="17"/>
                    <a:pt x="0" y="40"/>
                    <a:pt x="8" y="62"/>
                  </a:cubicBezTo>
                  <a:cubicBezTo>
                    <a:pt x="13" y="76"/>
                    <a:pt x="38" y="87"/>
                    <a:pt x="52" y="80"/>
                  </a:cubicBezTo>
                  <a:cubicBezTo>
                    <a:pt x="74" y="68"/>
                    <a:pt x="90" y="52"/>
                    <a:pt x="80" y="28"/>
                  </a:cubicBezTo>
                  <a:cubicBezTo>
                    <a:pt x="72" y="9"/>
                    <a:pt x="55" y="0"/>
                    <a:pt x="38" y="7"/>
                  </a:cubicBezTo>
                  <a:close/>
                  <a:moveTo>
                    <a:pt x="45" y="71"/>
                  </a:moveTo>
                  <a:cubicBezTo>
                    <a:pt x="35" y="74"/>
                    <a:pt x="23" y="69"/>
                    <a:pt x="19" y="60"/>
                  </a:cubicBezTo>
                  <a:cubicBezTo>
                    <a:pt x="12" y="44"/>
                    <a:pt x="22" y="25"/>
                    <a:pt x="43" y="18"/>
                  </a:cubicBezTo>
                  <a:cubicBezTo>
                    <a:pt x="53" y="14"/>
                    <a:pt x="62" y="18"/>
                    <a:pt x="66" y="29"/>
                  </a:cubicBezTo>
                  <a:cubicBezTo>
                    <a:pt x="73" y="44"/>
                    <a:pt x="63" y="64"/>
                    <a:pt x="45" y="7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9" name="Freeform: Shape 10988"/>
            <p:cNvSpPr/>
            <p:nvPr/>
          </p:nvSpPr>
          <p:spPr bwMode="auto">
            <a:xfrm>
              <a:off x="5597" y="2503"/>
              <a:ext cx="58" cy="51"/>
            </a:xfrm>
            <a:custGeom>
              <a:avLst/>
              <a:gdLst>
                <a:gd name="T0" fmla="*/ 25 w 37"/>
                <a:gd name="T1" fmla="*/ 29 h 33"/>
                <a:gd name="T2" fmla="*/ 34 w 37"/>
                <a:gd name="T3" fmla="*/ 13 h 33"/>
                <a:gd name="T4" fmla="*/ 4 w 37"/>
                <a:gd name="T5" fmla="*/ 5 h 33"/>
                <a:gd name="T6" fmla="*/ 1 w 37"/>
                <a:gd name="T7" fmla="*/ 22 h 33"/>
                <a:gd name="T8" fmla="*/ 25 w 37"/>
                <a:gd name="T9" fmla="*/ 29 h 33"/>
              </a:gdLst>
              <a:ahLst/>
              <a:cxnLst>
                <a:cxn ang="0">
                  <a:pos x="T0" y="T1"/>
                </a:cxn>
                <a:cxn ang="0">
                  <a:pos x="T2" y="T3"/>
                </a:cxn>
                <a:cxn ang="0">
                  <a:pos x="T4" y="T5"/>
                </a:cxn>
                <a:cxn ang="0">
                  <a:pos x="T6" y="T7"/>
                </a:cxn>
                <a:cxn ang="0">
                  <a:pos x="T8" y="T9"/>
                </a:cxn>
              </a:cxnLst>
              <a:rect l="0" t="0" r="r" b="b"/>
              <a:pathLst>
                <a:path w="37" h="33">
                  <a:moveTo>
                    <a:pt x="25" y="29"/>
                  </a:moveTo>
                  <a:cubicBezTo>
                    <a:pt x="32" y="26"/>
                    <a:pt x="37" y="22"/>
                    <a:pt x="34" y="13"/>
                  </a:cubicBezTo>
                  <a:cubicBezTo>
                    <a:pt x="31" y="6"/>
                    <a:pt x="16" y="0"/>
                    <a:pt x="4" y="5"/>
                  </a:cubicBezTo>
                  <a:cubicBezTo>
                    <a:pt x="3" y="9"/>
                    <a:pt x="0" y="16"/>
                    <a:pt x="1" y="22"/>
                  </a:cubicBezTo>
                  <a:cubicBezTo>
                    <a:pt x="2" y="30"/>
                    <a:pt x="16" y="33"/>
                    <a:pt x="25" y="2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0" name="Freeform: Shape 10989"/>
            <p:cNvSpPr/>
            <p:nvPr/>
          </p:nvSpPr>
          <p:spPr bwMode="auto">
            <a:xfrm>
              <a:off x="6044" y="2350"/>
              <a:ext cx="52" cy="49"/>
            </a:xfrm>
            <a:custGeom>
              <a:avLst/>
              <a:gdLst>
                <a:gd name="T0" fmla="*/ 28 w 33"/>
                <a:gd name="T1" fmla="*/ 26 h 31"/>
                <a:gd name="T2" fmla="*/ 33 w 33"/>
                <a:gd name="T3" fmla="*/ 13 h 31"/>
                <a:gd name="T4" fmla="*/ 10 w 33"/>
                <a:gd name="T5" fmla="*/ 4 h 31"/>
                <a:gd name="T6" fmla="*/ 2 w 33"/>
                <a:gd name="T7" fmla="*/ 20 h 31"/>
                <a:gd name="T8" fmla="*/ 28 w 33"/>
                <a:gd name="T9" fmla="*/ 26 h 31"/>
              </a:gdLst>
              <a:ahLst/>
              <a:cxnLst>
                <a:cxn ang="0">
                  <a:pos x="T0" y="T1"/>
                </a:cxn>
                <a:cxn ang="0">
                  <a:pos x="T2" y="T3"/>
                </a:cxn>
                <a:cxn ang="0">
                  <a:pos x="T4" y="T5"/>
                </a:cxn>
                <a:cxn ang="0">
                  <a:pos x="T6" y="T7"/>
                </a:cxn>
                <a:cxn ang="0">
                  <a:pos x="T8" y="T9"/>
                </a:cxn>
              </a:cxnLst>
              <a:rect l="0" t="0" r="r" b="b"/>
              <a:pathLst>
                <a:path w="33" h="31">
                  <a:moveTo>
                    <a:pt x="28" y="26"/>
                  </a:moveTo>
                  <a:cubicBezTo>
                    <a:pt x="29" y="23"/>
                    <a:pt x="33" y="18"/>
                    <a:pt x="33" y="13"/>
                  </a:cubicBezTo>
                  <a:cubicBezTo>
                    <a:pt x="32" y="5"/>
                    <a:pt x="18" y="0"/>
                    <a:pt x="10" y="4"/>
                  </a:cubicBezTo>
                  <a:cubicBezTo>
                    <a:pt x="2" y="7"/>
                    <a:pt x="0" y="13"/>
                    <a:pt x="2" y="20"/>
                  </a:cubicBezTo>
                  <a:cubicBezTo>
                    <a:pt x="5" y="28"/>
                    <a:pt x="15" y="31"/>
                    <a:pt x="28" y="2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1" name="Freeform: Shape 10990"/>
            <p:cNvSpPr/>
            <p:nvPr/>
          </p:nvSpPr>
          <p:spPr bwMode="auto">
            <a:xfrm>
              <a:off x="5616" y="3401"/>
              <a:ext cx="52" cy="51"/>
            </a:xfrm>
            <a:custGeom>
              <a:avLst/>
              <a:gdLst>
                <a:gd name="T0" fmla="*/ 21 w 33"/>
                <a:gd name="T1" fmla="*/ 31 h 32"/>
                <a:gd name="T2" fmla="*/ 30 w 33"/>
                <a:gd name="T3" fmla="*/ 10 h 32"/>
                <a:gd name="T4" fmla="*/ 12 w 33"/>
                <a:gd name="T5" fmla="*/ 2 h 32"/>
                <a:gd name="T6" fmla="*/ 6 w 33"/>
                <a:gd name="T7" fmla="*/ 26 h 32"/>
                <a:gd name="T8" fmla="*/ 21 w 33"/>
                <a:gd name="T9" fmla="*/ 31 h 32"/>
              </a:gdLst>
              <a:ahLst/>
              <a:cxnLst>
                <a:cxn ang="0">
                  <a:pos x="T0" y="T1"/>
                </a:cxn>
                <a:cxn ang="0">
                  <a:pos x="T2" y="T3"/>
                </a:cxn>
                <a:cxn ang="0">
                  <a:pos x="T4" y="T5"/>
                </a:cxn>
                <a:cxn ang="0">
                  <a:pos x="T6" y="T7"/>
                </a:cxn>
                <a:cxn ang="0">
                  <a:pos x="T8" y="T9"/>
                </a:cxn>
              </a:cxnLst>
              <a:rect l="0" t="0" r="r" b="b"/>
              <a:pathLst>
                <a:path w="33" h="32">
                  <a:moveTo>
                    <a:pt x="21" y="31"/>
                  </a:moveTo>
                  <a:cubicBezTo>
                    <a:pt x="29" y="30"/>
                    <a:pt x="33" y="18"/>
                    <a:pt x="30" y="10"/>
                  </a:cubicBezTo>
                  <a:cubicBezTo>
                    <a:pt x="27" y="0"/>
                    <a:pt x="20" y="0"/>
                    <a:pt x="12" y="2"/>
                  </a:cubicBezTo>
                  <a:cubicBezTo>
                    <a:pt x="0" y="6"/>
                    <a:pt x="5" y="15"/>
                    <a:pt x="6" y="26"/>
                  </a:cubicBezTo>
                  <a:cubicBezTo>
                    <a:pt x="10" y="28"/>
                    <a:pt x="16" y="32"/>
                    <a:pt x="21"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2" name="Freeform: Shape 10991"/>
            <p:cNvSpPr/>
            <p:nvPr/>
          </p:nvSpPr>
          <p:spPr bwMode="auto">
            <a:xfrm>
              <a:off x="6427" y="3142"/>
              <a:ext cx="71" cy="82"/>
            </a:xfrm>
            <a:custGeom>
              <a:avLst/>
              <a:gdLst>
                <a:gd name="T0" fmla="*/ 28 w 45"/>
                <a:gd name="T1" fmla="*/ 49 h 52"/>
                <a:gd name="T2" fmla="*/ 41 w 45"/>
                <a:gd name="T3" fmla="*/ 17 h 52"/>
                <a:gd name="T4" fmla="*/ 15 w 45"/>
                <a:gd name="T5" fmla="*/ 3 h 52"/>
                <a:gd name="T6" fmla="*/ 4 w 45"/>
                <a:gd name="T7" fmla="*/ 33 h 52"/>
                <a:gd name="T8" fmla="*/ 28 w 45"/>
                <a:gd name="T9" fmla="*/ 49 h 52"/>
              </a:gdLst>
              <a:ahLst/>
              <a:cxnLst>
                <a:cxn ang="0">
                  <a:pos x="T0" y="T1"/>
                </a:cxn>
                <a:cxn ang="0">
                  <a:pos x="T2" y="T3"/>
                </a:cxn>
                <a:cxn ang="0">
                  <a:pos x="T4" y="T5"/>
                </a:cxn>
                <a:cxn ang="0">
                  <a:pos x="T6" y="T7"/>
                </a:cxn>
                <a:cxn ang="0">
                  <a:pos x="T8" y="T9"/>
                </a:cxn>
              </a:cxnLst>
              <a:rect l="0" t="0" r="r" b="b"/>
              <a:pathLst>
                <a:path w="45" h="52">
                  <a:moveTo>
                    <a:pt x="28" y="49"/>
                  </a:moveTo>
                  <a:cubicBezTo>
                    <a:pt x="38" y="44"/>
                    <a:pt x="45" y="27"/>
                    <a:pt x="41" y="17"/>
                  </a:cubicBezTo>
                  <a:cubicBezTo>
                    <a:pt x="36" y="7"/>
                    <a:pt x="24" y="0"/>
                    <a:pt x="15" y="3"/>
                  </a:cubicBezTo>
                  <a:cubicBezTo>
                    <a:pt x="5" y="7"/>
                    <a:pt x="0" y="22"/>
                    <a:pt x="4" y="33"/>
                  </a:cubicBezTo>
                  <a:cubicBezTo>
                    <a:pt x="8" y="44"/>
                    <a:pt x="21" y="52"/>
                    <a:pt x="28" y="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3" name="Freeform: Shape 10992"/>
            <p:cNvSpPr/>
            <p:nvPr/>
          </p:nvSpPr>
          <p:spPr bwMode="auto">
            <a:xfrm>
              <a:off x="6721" y="2924"/>
              <a:ext cx="71" cy="70"/>
            </a:xfrm>
            <a:custGeom>
              <a:avLst/>
              <a:gdLst>
                <a:gd name="T0" fmla="*/ 4 w 45"/>
                <a:gd name="T1" fmla="*/ 24 h 45"/>
                <a:gd name="T2" fmla="*/ 22 w 45"/>
                <a:gd name="T3" fmla="*/ 45 h 45"/>
                <a:gd name="T4" fmla="*/ 28 w 45"/>
                <a:gd name="T5" fmla="*/ 44 h 45"/>
                <a:gd name="T6" fmla="*/ 40 w 45"/>
                <a:gd name="T7" fmla="*/ 19 h 45"/>
                <a:gd name="T8" fmla="*/ 12 w 45"/>
                <a:gd name="T9" fmla="*/ 5 h 45"/>
                <a:gd name="T10" fmla="*/ 9 w 45"/>
                <a:gd name="T11" fmla="*/ 6 h 45"/>
                <a:gd name="T12" fmla="*/ 4 w 45"/>
                <a:gd name="T13" fmla="*/ 24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 y="24"/>
                  </a:moveTo>
                  <a:cubicBezTo>
                    <a:pt x="8" y="35"/>
                    <a:pt x="15" y="43"/>
                    <a:pt x="22" y="45"/>
                  </a:cubicBezTo>
                  <a:cubicBezTo>
                    <a:pt x="24" y="45"/>
                    <a:pt x="26" y="45"/>
                    <a:pt x="28" y="44"/>
                  </a:cubicBezTo>
                  <a:cubicBezTo>
                    <a:pt x="40" y="40"/>
                    <a:pt x="45" y="31"/>
                    <a:pt x="40" y="19"/>
                  </a:cubicBezTo>
                  <a:cubicBezTo>
                    <a:pt x="35" y="7"/>
                    <a:pt x="23" y="0"/>
                    <a:pt x="12" y="5"/>
                  </a:cubicBezTo>
                  <a:cubicBezTo>
                    <a:pt x="11" y="5"/>
                    <a:pt x="10" y="6"/>
                    <a:pt x="9" y="6"/>
                  </a:cubicBezTo>
                  <a:cubicBezTo>
                    <a:pt x="2" y="10"/>
                    <a:pt x="0" y="16"/>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4" name="Freeform: Shape 10993"/>
            <p:cNvSpPr/>
            <p:nvPr/>
          </p:nvSpPr>
          <p:spPr bwMode="auto">
            <a:xfrm>
              <a:off x="5304" y="3387"/>
              <a:ext cx="50" cy="62"/>
            </a:xfrm>
            <a:custGeom>
              <a:avLst/>
              <a:gdLst>
                <a:gd name="T0" fmla="*/ 18 w 32"/>
                <a:gd name="T1" fmla="*/ 39 h 39"/>
                <a:gd name="T2" fmla="*/ 29 w 32"/>
                <a:gd name="T3" fmla="*/ 14 h 39"/>
                <a:gd name="T4" fmla="*/ 13 w 32"/>
                <a:gd name="T5" fmla="*/ 2 h 39"/>
                <a:gd name="T6" fmla="*/ 1 w 32"/>
                <a:gd name="T7" fmla="*/ 30 h 39"/>
                <a:gd name="T8" fmla="*/ 18 w 32"/>
                <a:gd name="T9" fmla="*/ 39 h 39"/>
              </a:gdLst>
              <a:ahLst/>
              <a:cxnLst>
                <a:cxn ang="0">
                  <a:pos x="T0" y="T1"/>
                </a:cxn>
                <a:cxn ang="0">
                  <a:pos x="T2" y="T3"/>
                </a:cxn>
                <a:cxn ang="0">
                  <a:pos x="T4" y="T5"/>
                </a:cxn>
                <a:cxn ang="0">
                  <a:pos x="T6" y="T7"/>
                </a:cxn>
                <a:cxn ang="0">
                  <a:pos x="T8" y="T9"/>
                </a:cxn>
              </a:cxnLst>
              <a:rect l="0" t="0" r="r" b="b"/>
              <a:pathLst>
                <a:path w="32" h="39">
                  <a:moveTo>
                    <a:pt x="18" y="39"/>
                  </a:moveTo>
                  <a:cubicBezTo>
                    <a:pt x="24" y="39"/>
                    <a:pt x="32" y="22"/>
                    <a:pt x="29" y="14"/>
                  </a:cubicBezTo>
                  <a:cubicBezTo>
                    <a:pt x="27" y="6"/>
                    <a:pt x="22" y="0"/>
                    <a:pt x="13" y="2"/>
                  </a:cubicBezTo>
                  <a:cubicBezTo>
                    <a:pt x="6" y="3"/>
                    <a:pt x="0" y="18"/>
                    <a:pt x="1" y="30"/>
                  </a:cubicBezTo>
                  <a:cubicBezTo>
                    <a:pt x="7" y="33"/>
                    <a:pt x="12" y="38"/>
                    <a:pt x="18"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5" name="Freeform: Shape 10994"/>
            <p:cNvSpPr/>
            <p:nvPr/>
          </p:nvSpPr>
          <p:spPr bwMode="auto">
            <a:xfrm>
              <a:off x="6032" y="3321"/>
              <a:ext cx="55" cy="62"/>
            </a:xfrm>
            <a:custGeom>
              <a:avLst/>
              <a:gdLst>
                <a:gd name="T0" fmla="*/ 21 w 35"/>
                <a:gd name="T1" fmla="*/ 37 h 39"/>
                <a:gd name="T2" fmla="*/ 30 w 35"/>
                <a:gd name="T3" fmla="*/ 8 h 39"/>
                <a:gd name="T4" fmla="*/ 15 w 35"/>
                <a:gd name="T5" fmla="*/ 1 h 39"/>
                <a:gd name="T6" fmla="*/ 3 w 35"/>
                <a:gd name="T7" fmla="*/ 27 h 39"/>
                <a:gd name="T8" fmla="*/ 21 w 35"/>
                <a:gd name="T9" fmla="*/ 37 h 39"/>
              </a:gdLst>
              <a:ahLst/>
              <a:cxnLst>
                <a:cxn ang="0">
                  <a:pos x="T0" y="T1"/>
                </a:cxn>
                <a:cxn ang="0">
                  <a:pos x="T2" y="T3"/>
                </a:cxn>
                <a:cxn ang="0">
                  <a:pos x="T4" y="T5"/>
                </a:cxn>
                <a:cxn ang="0">
                  <a:pos x="T6" y="T7"/>
                </a:cxn>
                <a:cxn ang="0">
                  <a:pos x="T8" y="T9"/>
                </a:cxn>
              </a:cxnLst>
              <a:rect l="0" t="0" r="r" b="b"/>
              <a:pathLst>
                <a:path w="35" h="39">
                  <a:moveTo>
                    <a:pt x="21" y="37"/>
                  </a:moveTo>
                  <a:cubicBezTo>
                    <a:pt x="30" y="35"/>
                    <a:pt x="35" y="22"/>
                    <a:pt x="30" y="8"/>
                  </a:cubicBezTo>
                  <a:cubicBezTo>
                    <a:pt x="27" y="6"/>
                    <a:pt x="21" y="0"/>
                    <a:pt x="15" y="1"/>
                  </a:cubicBezTo>
                  <a:cubicBezTo>
                    <a:pt x="6" y="1"/>
                    <a:pt x="0" y="17"/>
                    <a:pt x="3" y="27"/>
                  </a:cubicBezTo>
                  <a:cubicBezTo>
                    <a:pt x="6" y="36"/>
                    <a:pt x="12" y="39"/>
                    <a:pt x="2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6" name="Freeform: Shape 10995"/>
            <p:cNvSpPr/>
            <p:nvPr/>
          </p:nvSpPr>
          <p:spPr bwMode="auto">
            <a:xfrm>
              <a:off x="5850" y="2493"/>
              <a:ext cx="98" cy="80"/>
            </a:xfrm>
            <a:custGeom>
              <a:avLst/>
              <a:gdLst>
                <a:gd name="T0" fmla="*/ 47 w 62"/>
                <a:gd name="T1" fmla="*/ 4 h 51"/>
                <a:gd name="T2" fmla="*/ 13 w 62"/>
                <a:gd name="T3" fmla="*/ 19 h 51"/>
                <a:gd name="T4" fmla="*/ 1 w 62"/>
                <a:gd name="T5" fmla="*/ 35 h 51"/>
                <a:gd name="T6" fmla="*/ 19 w 62"/>
                <a:gd name="T7" fmla="*/ 50 h 51"/>
                <a:gd name="T8" fmla="*/ 38 w 62"/>
                <a:gd name="T9" fmla="*/ 51 h 51"/>
                <a:gd name="T10" fmla="*/ 62 w 62"/>
                <a:gd name="T11" fmla="*/ 16 h 51"/>
                <a:gd name="T12" fmla="*/ 47 w 62"/>
                <a:gd name="T13" fmla="*/ 4 h 51"/>
              </a:gdLst>
              <a:ahLst/>
              <a:cxnLst>
                <a:cxn ang="0">
                  <a:pos x="T0" y="T1"/>
                </a:cxn>
                <a:cxn ang="0">
                  <a:pos x="T2" y="T3"/>
                </a:cxn>
                <a:cxn ang="0">
                  <a:pos x="T4" y="T5"/>
                </a:cxn>
                <a:cxn ang="0">
                  <a:pos x="T6" y="T7"/>
                </a:cxn>
                <a:cxn ang="0">
                  <a:pos x="T8" y="T9"/>
                </a:cxn>
                <a:cxn ang="0">
                  <a:pos x="T10" y="T11"/>
                </a:cxn>
                <a:cxn ang="0">
                  <a:pos x="T12" y="T13"/>
                </a:cxn>
              </a:cxnLst>
              <a:rect l="0" t="0" r="r" b="b"/>
              <a:pathLst>
                <a:path w="62" h="51">
                  <a:moveTo>
                    <a:pt x="47" y="4"/>
                  </a:moveTo>
                  <a:cubicBezTo>
                    <a:pt x="35" y="8"/>
                    <a:pt x="24" y="12"/>
                    <a:pt x="13" y="19"/>
                  </a:cubicBezTo>
                  <a:cubicBezTo>
                    <a:pt x="8" y="22"/>
                    <a:pt x="1" y="29"/>
                    <a:pt x="1" y="35"/>
                  </a:cubicBezTo>
                  <a:cubicBezTo>
                    <a:pt x="0" y="45"/>
                    <a:pt x="10" y="49"/>
                    <a:pt x="19" y="50"/>
                  </a:cubicBezTo>
                  <a:cubicBezTo>
                    <a:pt x="26" y="51"/>
                    <a:pt x="34" y="51"/>
                    <a:pt x="38" y="51"/>
                  </a:cubicBezTo>
                  <a:cubicBezTo>
                    <a:pt x="53" y="45"/>
                    <a:pt x="62" y="30"/>
                    <a:pt x="62" y="16"/>
                  </a:cubicBezTo>
                  <a:cubicBezTo>
                    <a:pt x="62" y="6"/>
                    <a:pt x="57" y="0"/>
                    <a:pt x="4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7" name="Freeform: Shape 10996"/>
            <p:cNvSpPr/>
            <p:nvPr/>
          </p:nvSpPr>
          <p:spPr bwMode="auto">
            <a:xfrm>
              <a:off x="5652" y="2575"/>
              <a:ext cx="90" cy="94"/>
            </a:xfrm>
            <a:custGeom>
              <a:avLst/>
              <a:gdLst>
                <a:gd name="T0" fmla="*/ 21 w 57"/>
                <a:gd name="T1" fmla="*/ 4 h 60"/>
                <a:gd name="T2" fmla="*/ 4 w 57"/>
                <a:gd name="T3" fmla="*/ 41 h 60"/>
                <a:gd name="T4" fmla="*/ 37 w 57"/>
                <a:gd name="T5" fmla="*/ 54 h 60"/>
                <a:gd name="T6" fmla="*/ 51 w 57"/>
                <a:gd name="T7" fmla="*/ 18 h 60"/>
                <a:gd name="T8" fmla="*/ 21 w 57"/>
                <a:gd name="T9" fmla="*/ 4 h 60"/>
              </a:gdLst>
              <a:ahLst/>
              <a:cxnLst>
                <a:cxn ang="0">
                  <a:pos x="T0" y="T1"/>
                </a:cxn>
                <a:cxn ang="0">
                  <a:pos x="T2" y="T3"/>
                </a:cxn>
                <a:cxn ang="0">
                  <a:pos x="T4" y="T5"/>
                </a:cxn>
                <a:cxn ang="0">
                  <a:pos x="T6" y="T7"/>
                </a:cxn>
                <a:cxn ang="0">
                  <a:pos x="T8" y="T9"/>
                </a:cxn>
              </a:cxnLst>
              <a:rect l="0" t="0" r="r" b="b"/>
              <a:pathLst>
                <a:path w="57" h="60">
                  <a:moveTo>
                    <a:pt x="21" y="4"/>
                  </a:moveTo>
                  <a:cubicBezTo>
                    <a:pt x="9" y="9"/>
                    <a:pt x="0" y="29"/>
                    <a:pt x="4" y="41"/>
                  </a:cubicBezTo>
                  <a:cubicBezTo>
                    <a:pt x="9" y="53"/>
                    <a:pt x="24" y="60"/>
                    <a:pt x="37" y="54"/>
                  </a:cubicBezTo>
                  <a:cubicBezTo>
                    <a:pt x="49" y="49"/>
                    <a:pt x="57" y="31"/>
                    <a:pt x="51" y="18"/>
                  </a:cubicBezTo>
                  <a:cubicBezTo>
                    <a:pt x="47" y="7"/>
                    <a:pt x="31" y="0"/>
                    <a:pt x="21" y="4"/>
                  </a:cubicBezTo>
                  <a:close/>
                </a:path>
              </a:pathLst>
            </a:custGeom>
            <a:solidFill>
              <a:srgbClr val="EA5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8" name="Freeform: Shape 10997"/>
            <p:cNvSpPr/>
            <p:nvPr/>
          </p:nvSpPr>
          <p:spPr bwMode="auto">
            <a:xfrm>
              <a:off x="6058" y="2430"/>
              <a:ext cx="96" cy="95"/>
            </a:xfrm>
            <a:custGeom>
              <a:avLst/>
              <a:gdLst>
                <a:gd name="T0" fmla="*/ 31 w 61"/>
                <a:gd name="T1" fmla="*/ 4 h 60"/>
                <a:gd name="T2" fmla="*/ 7 w 61"/>
                <a:gd name="T3" fmla="*/ 46 h 60"/>
                <a:gd name="T4" fmla="*/ 33 w 61"/>
                <a:gd name="T5" fmla="*/ 57 h 60"/>
                <a:gd name="T6" fmla="*/ 54 w 61"/>
                <a:gd name="T7" fmla="*/ 15 h 60"/>
                <a:gd name="T8" fmla="*/ 31 w 61"/>
                <a:gd name="T9" fmla="*/ 4 h 60"/>
              </a:gdLst>
              <a:ahLst/>
              <a:cxnLst>
                <a:cxn ang="0">
                  <a:pos x="T0" y="T1"/>
                </a:cxn>
                <a:cxn ang="0">
                  <a:pos x="T2" y="T3"/>
                </a:cxn>
                <a:cxn ang="0">
                  <a:pos x="T4" y="T5"/>
                </a:cxn>
                <a:cxn ang="0">
                  <a:pos x="T6" y="T7"/>
                </a:cxn>
                <a:cxn ang="0">
                  <a:pos x="T8" y="T9"/>
                </a:cxn>
              </a:cxnLst>
              <a:rect l="0" t="0" r="r" b="b"/>
              <a:pathLst>
                <a:path w="61" h="60">
                  <a:moveTo>
                    <a:pt x="31" y="4"/>
                  </a:moveTo>
                  <a:cubicBezTo>
                    <a:pt x="10" y="11"/>
                    <a:pt x="0" y="30"/>
                    <a:pt x="7" y="46"/>
                  </a:cubicBezTo>
                  <a:cubicBezTo>
                    <a:pt x="11" y="55"/>
                    <a:pt x="23" y="60"/>
                    <a:pt x="33" y="57"/>
                  </a:cubicBezTo>
                  <a:cubicBezTo>
                    <a:pt x="51" y="50"/>
                    <a:pt x="61" y="30"/>
                    <a:pt x="54" y="15"/>
                  </a:cubicBezTo>
                  <a:cubicBezTo>
                    <a:pt x="50" y="4"/>
                    <a:pt x="41" y="0"/>
                    <a:pt x="31" y="4"/>
                  </a:cubicBezTo>
                  <a:close/>
                </a:path>
              </a:pathLst>
            </a:custGeom>
            <a:solidFill>
              <a:srgbClr val="EA5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9" name="Freeform: Shape 10998"/>
            <p:cNvSpPr/>
            <p:nvPr/>
          </p:nvSpPr>
          <p:spPr bwMode="auto">
            <a:xfrm>
              <a:off x="5512" y="2603"/>
              <a:ext cx="17" cy="28"/>
            </a:xfrm>
            <a:custGeom>
              <a:avLst/>
              <a:gdLst>
                <a:gd name="T0" fmla="*/ 10 w 11"/>
                <a:gd name="T1" fmla="*/ 13 h 18"/>
                <a:gd name="T2" fmla="*/ 4 w 11"/>
                <a:gd name="T3" fmla="*/ 2 h 18"/>
                <a:gd name="T4" fmla="*/ 1 w 11"/>
                <a:gd name="T5" fmla="*/ 3 h 18"/>
                <a:gd name="T6" fmla="*/ 7 w 11"/>
                <a:gd name="T7" fmla="*/ 16 h 18"/>
                <a:gd name="T8" fmla="*/ 10 w 11"/>
                <a:gd name="T9" fmla="*/ 13 h 18"/>
              </a:gdLst>
              <a:ahLst/>
              <a:cxnLst>
                <a:cxn ang="0">
                  <a:pos x="T0" y="T1"/>
                </a:cxn>
                <a:cxn ang="0">
                  <a:pos x="T2" y="T3"/>
                </a:cxn>
                <a:cxn ang="0">
                  <a:pos x="T4" y="T5"/>
                </a:cxn>
                <a:cxn ang="0">
                  <a:pos x="T6" y="T7"/>
                </a:cxn>
                <a:cxn ang="0">
                  <a:pos x="T8" y="T9"/>
                </a:cxn>
              </a:cxnLst>
              <a:rect l="0" t="0" r="r" b="b"/>
              <a:pathLst>
                <a:path w="11" h="18">
                  <a:moveTo>
                    <a:pt x="10" y="13"/>
                  </a:moveTo>
                  <a:cubicBezTo>
                    <a:pt x="7" y="10"/>
                    <a:pt x="6" y="6"/>
                    <a:pt x="4" y="2"/>
                  </a:cubicBezTo>
                  <a:cubicBezTo>
                    <a:pt x="3" y="0"/>
                    <a:pt x="0" y="1"/>
                    <a:pt x="1" y="3"/>
                  </a:cubicBezTo>
                  <a:cubicBezTo>
                    <a:pt x="2" y="8"/>
                    <a:pt x="4" y="13"/>
                    <a:pt x="7" y="16"/>
                  </a:cubicBezTo>
                  <a:cubicBezTo>
                    <a:pt x="9" y="18"/>
                    <a:pt x="11" y="15"/>
                    <a:pt x="10"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0" name="Freeform: Shape 10999"/>
            <p:cNvSpPr/>
            <p:nvPr/>
          </p:nvSpPr>
          <p:spPr bwMode="auto">
            <a:xfrm>
              <a:off x="5501" y="2573"/>
              <a:ext cx="16" cy="24"/>
            </a:xfrm>
            <a:custGeom>
              <a:avLst/>
              <a:gdLst>
                <a:gd name="T0" fmla="*/ 6 w 10"/>
                <a:gd name="T1" fmla="*/ 8 h 15"/>
                <a:gd name="T2" fmla="*/ 6 w 10"/>
                <a:gd name="T3" fmla="*/ 8 h 15"/>
                <a:gd name="T4" fmla="*/ 6 w 10"/>
                <a:gd name="T5" fmla="*/ 6 h 15"/>
                <a:gd name="T6" fmla="*/ 4 w 10"/>
                <a:gd name="T7" fmla="*/ 2 h 15"/>
                <a:gd name="T8" fmla="*/ 1 w 10"/>
                <a:gd name="T9" fmla="*/ 3 h 15"/>
                <a:gd name="T10" fmla="*/ 8 w 10"/>
                <a:gd name="T11" fmla="*/ 11 h 15"/>
                <a:gd name="T12" fmla="*/ 6 w 10"/>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6" y="8"/>
                  </a:moveTo>
                  <a:cubicBezTo>
                    <a:pt x="6" y="8"/>
                    <a:pt x="6" y="8"/>
                    <a:pt x="6" y="8"/>
                  </a:cubicBezTo>
                  <a:cubicBezTo>
                    <a:pt x="6" y="7"/>
                    <a:pt x="6" y="7"/>
                    <a:pt x="6" y="6"/>
                  </a:cubicBezTo>
                  <a:cubicBezTo>
                    <a:pt x="5" y="5"/>
                    <a:pt x="5" y="3"/>
                    <a:pt x="4" y="2"/>
                  </a:cubicBezTo>
                  <a:cubicBezTo>
                    <a:pt x="4" y="0"/>
                    <a:pt x="0" y="1"/>
                    <a:pt x="1" y="3"/>
                  </a:cubicBezTo>
                  <a:cubicBezTo>
                    <a:pt x="2" y="6"/>
                    <a:pt x="3" y="15"/>
                    <a:pt x="8" y="11"/>
                  </a:cubicBezTo>
                  <a:cubicBezTo>
                    <a:pt x="10" y="10"/>
                    <a:pt x="8" y="8"/>
                    <a:pt x="6"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1" name="Freeform: Shape 11000"/>
            <p:cNvSpPr/>
            <p:nvPr/>
          </p:nvSpPr>
          <p:spPr bwMode="auto">
            <a:xfrm>
              <a:off x="5482" y="2559"/>
              <a:ext cx="14" cy="24"/>
            </a:xfrm>
            <a:custGeom>
              <a:avLst/>
              <a:gdLst>
                <a:gd name="T0" fmla="*/ 1 w 9"/>
                <a:gd name="T1" fmla="*/ 4 h 15"/>
                <a:gd name="T2" fmla="*/ 4 w 9"/>
                <a:gd name="T3" fmla="*/ 13 h 15"/>
                <a:gd name="T4" fmla="*/ 8 w 9"/>
                <a:gd name="T5" fmla="*/ 11 h 15"/>
                <a:gd name="T6" fmla="*/ 5 w 9"/>
                <a:gd name="T7" fmla="*/ 2 h 15"/>
                <a:gd name="T8" fmla="*/ 1 w 9"/>
                <a:gd name="T9" fmla="*/ 4 h 15"/>
              </a:gdLst>
              <a:ahLst/>
              <a:cxnLst>
                <a:cxn ang="0">
                  <a:pos x="T0" y="T1"/>
                </a:cxn>
                <a:cxn ang="0">
                  <a:pos x="T2" y="T3"/>
                </a:cxn>
                <a:cxn ang="0">
                  <a:pos x="T4" y="T5"/>
                </a:cxn>
                <a:cxn ang="0">
                  <a:pos x="T6" y="T7"/>
                </a:cxn>
                <a:cxn ang="0">
                  <a:pos x="T8" y="T9"/>
                </a:cxn>
              </a:cxnLst>
              <a:rect l="0" t="0" r="r" b="b"/>
              <a:pathLst>
                <a:path w="9" h="15">
                  <a:moveTo>
                    <a:pt x="1" y="4"/>
                  </a:moveTo>
                  <a:cubicBezTo>
                    <a:pt x="4" y="13"/>
                    <a:pt x="4" y="13"/>
                    <a:pt x="4" y="13"/>
                  </a:cubicBezTo>
                  <a:cubicBezTo>
                    <a:pt x="5" y="15"/>
                    <a:pt x="9" y="14"/>
                    <a:pt x="8" y="11"/>
                  </a:cubicBezTo>
                  <a:cubicBezTo>
                    <a:pt x="5" y="2"/>
                    <a:pt x="5" y="2"/>
                    <a:pt x="5" y="2"/>
                  </a:cubicBezTo>
                  <a:cubicBezTo>
                    <a:pt x="4" y="0"/>
                    <a:pt x="0" y="2"/>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2" name="Freeform: Shape 11001"/>
            <p:cNvSpPr/>
            <p:nvPr/>
          </p:nvSpPr>
          <p:spPr bwMode="auto">
            <a:xfrm>
              <a:off x="5537" y="2652"/>
              <a:ext cx="9" cy="20"/>
            </a:xfrm>
            <a:custGeom>
              <a:avLst/>
              <a:gdLst>
                <a:gd name="T0" fmla="*/ 1 w 6"/>
                <a:gd name="T1" fmla="*/ 4 h 13"/>
                <a:gd name="T2" fmla="*/ 2 w 6"/>
                <a:gd name="T3" fmla="*/ 9 h 13"/>
                <a:gd name="T4" fmla="*/ 5 w 6"/>
                <a:gd name="T5" fmla="*/ 11 h 13"/>
                <a:gd name="T6" fmla="*/ 4 w 6"/>
                <a:gd name="T7" fmla="*/ 2 h 13"/>
                <a:gd name="T8" fmla="*/ 1 w 6"/>
                <a:gd name="T9" fmla="*/ 4 h 13"/>
              </a:gdLst>
              <a:ahLst/>
              <a:cxnLst>
                <a:cxn ang="0">
                  <a:pos x="T0" y="T1"/>
                </a:cxn>
                <a:cxn ang="0">
                  <a:pos x="T2" y="T3"/>
                </a:cxn>
                <a:cxn ang="0">
                  <a:pos x="T4" y="T5"/>
                </a:cxn>
                <a:cxn ang="0">
                  <a:pos x="T6" y="T7"/>
                </a:cxn>
                <a:cxn ang="0">
                  <a:pos x="T8" y="T9"/>
                </a:cxn>
              </a:cxnLst>
              <a:rect l="0" t="0" r="r" b="b"/>
              <a:pathLst>
                <a:path w="6" h="13">
                  <a:moveTo>
                    <a:pt x="1" y="4"/>
                  </a:moveTo>
                  <a:cubicBezTo>
                    <a:pt x="1" y="5"/>
                    <a:pt x="2" y="7"/>
                    <a:pt x="2" y="9"/>
                  </a:cubicBezTo>
                  <a:cubicBezTo>
                    <a:pt x="1" y="11"/>
                    <a:pt x="4" y="13"/>
                    <a:pt x="5" y="11"/>
                  </a:cubicBezTo>
                  <a:cubicBezTo>
                    <a:pt x="6" y="8"/>
                    <a:pt x="5" y="5"/>
                    <a:pt x="4" y="2"/>
                  </a:cubicBezTo>
                  <a:cubicBezTo>
                    <a:pt x="3" y="0"/>
                    <a:pt x="0" y="1"/>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3" name="Freeform: Shape 11002"/>
            <p:cNvSpPr/>
            <p:nvPr/>
          </p:nvSpPr>
          <p:spPr bwMode="auto">
            <a:xfrm>
              <a:off x="5493" y="2540"/>
              <a:ext cx="14" cy="19"/>
            </a:xfrm>
            <a:custGeom>
              <a:avLst/>
              <a:gdLst>
                <a:gd name="T0" fmla="*/ 7 w 9"/>
                <a:gd name="T1" fmla="*/ 8 h 12"/>
                <a:gd name="T2" fmla="*/ 7 w 9"/>
                <a:gd name="T3" fmla="*/ 7 h 12"/>
                <a:gd name="T4" fmla="*/ 6 w 9"/>
                <a:gd name="T5" fmla="*/ 6 h 12"/>
                <a:gd name="T6" fmla="*/ 4 w 9"/>
                <a:gd name="T7" fmla="*/ 2 h 12"/>
                <a:gd name="T8" fmla="*/ 1 w 9"/>
                <a:gd name="T9" fmla="*/ 3 h 12"/>
                <a:gd name="T10" fmla="*/ 7 w 9"/>
                <a:gd name="T11" fmla="*/ 12 h 12"/>
                <a:gd name="T12" fmla="*/ 7 w 9"/>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7" y="8"/>
                  </a:moveTo>
                  <a:cubicBezTo>
                    <a:pt x="7" y="8"/>
                    <a:pt x="7" y="8"/>
                    <a:pt x="7" y="7"/>
                  </a:cubicBezTo>
                  <a:cubicBezTo>
                    <a:pt x="6" y="7"/>
                    <a:pt x="6" y="6"/>
                    <a:pt x="6" y="6"/>
                  </a:cubicBezTo>
                  <a:cubicBezTo>
                    <a:pt x="5" y="4"/>
                    <a:pt x="5" y="3"/>
                    <a:pt x="4" y="2"/>
                  </a:cubicBezTo>
                  <a:cubicBezTo>
                    <a:pt x="4" y="0"/>
                    <a:pt x="0" y="1"/>
                    <a:pt x="1" y="3"/>
                  </a:cubicBezTo>
                  <a:cubicBezTo>
                    <a:pt x="2" y="5"/>
                    <a:pt x="3" y="12"/>
                    <a:pt x="7" y="12"/>
                  </a:cubicBezTo>
                  <a:cubicBezTo>
                    <a:pt x="9" y="11"/>
                    <a:pt x="9" y="8"/>
                    <a:pt x="7"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4" name="Freeform: Shape 11003"/>
            <p:cNvSpPr/>
            <p:nvPr/>
          </p:nvSpPr>
          <p:spPr bwMode="auto">
            <a:xfrm>
              <a:off x="5471" y="2526"/>
              <a:ext cx="17" cy="27"/>
            </a:xfrm>
            <a:custGeom>
              <a:avLst/>
              <a:gdLst>
                <a:gd name="T0" fmla="*/ 7 w 11"/>
                <a:gd name="T1" fmla="*/ 9 h 17"/>
                <a:gd name="T2" fmla="*/ 5 w 11"/>
                <a:gd name="T3" fmla="*/ 8 h 17"/>
                <a:gd name="T4" fmla="*/ 4 w 11"/>
                <a:gd name="T5" fmla="*/ 3 h 17"/>
                <a:gd name="T6" fmla="*/ 0 w 11"/>
                <a:gd name="T7" fmla="*/ 3 h 17"/>
                <a:gd name="T8" fmla="*/ 9 w 11"/>
                <a:gd name="T9" fmla="*/ 12 h 17"/>
                <a:gd name="T10" fmla="*/ 7 w 11"/>
                <a:gd name="T11" fmla="*/ 9 h 17"/>
              </a:gdLst>
              <a:ahLst/>
              <a:cxnLst>
                <a:cxn ang="0">
                  <a:pos x="T0" y="T1"/>
                </a:cxn>
                <a:cxn ang="0">
                  <a:pos x="T2" y="T3"/>
                </a:cxn>
                <a:cxn ang="0">
                  <a:pos x="T4" y="T5"/>
                </a:cxn>
                <a:cxn ang="0">
                  <a:pos x="T6" y="T7"/>
                </a:cxn>
                <a:cxn ang="0">
                  <a:pos x="T8" y="T9"/>
                </a:cxn>
                <a:cxn ang="0">
                  <a:pos x="T10" y="T11"/>
                </a:cxn>
              </a:cxnLst>
              <a:rect l="0" t="0" r="r" b="b"/>
              <a:pathLst>
                <a:path w="11" h="17">
                  <a:moveTo>
                    <a:pt x="7" y="9"/>
                  </a:moveTo>
                  <a:cubicBezTo>
                    <a:pt x="6" y="10"/>
                    <a:pt x="5" y="9"/>
                    <a:pt x="5" y="8"/>
                  </a:cubicBezTo>
                  <a:cubicBezTo>
                    <a:pt x="4" y="6"/>
                    <a:pt x="4" y="4"/>
                    <a:pt x="4" y="3"/>
                  </a:cubicBezTo>
                  <a:cubicBezTo>
                    <a:pt x="3" y="0"/>
                    <a:pt x="0" y="0"/>
                    <a:pt x="0" y="3"/>
                  </a:cubicBezTo>
                  <a:cubicBezTo>
                    <a:pt x="0" y="7"/>
                    <a:pt x="3" y="17"/>
                    <a:pt x="9" y="12"/>
                  </a:cubicBezTo>
                  <a:cubicBezTo>
                    <a:pt x="11" y="11"/>
                    <a:pt x="8" y="8"/>
                    <a:pt x="7"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5" name="Freeform: Shape 11004"/>
            <p:cNvSpPr/>
            <p:nvPr/>
          </p:nvSpPr>
          <p:spPr bwMode="auto">
            <a:xfrm>
              <a:off x="5479" y="2506"/>
              <a:ext cx="14" cy="25"/>
            </a:xfrm>
            <a:custGeom>
              <a:avLst/>
              <a:gdLst>
                <a:gd name="T0" fmla="*/ 0 w 9"/>
                <a:gd name="T1" fmla="*/ 3 h 16"/>
                <a:gd name="T2" fmla="*/ 4 w 9"/>
                <a:gd name="T3" fmla="*/ 14 h 16"/>
                <a:gd name="T4" fmla="*/ 7 w 9"/>
                <a:gd name="T5" fmla="*/ 11 h 16"/>
                <a:gd name="T6" fmla="*/ 4 w 9"/>
                <a:gd name="T7" fmla="*/ 2 h 16"/>
                <a:gd name="T8" fmla="*/ 0 w 9"/>
                <a:gd name="T9" fmla="*/ 3 h 16"/>
              </a:gdLst>
              <a:ahLst/>
              <a:cxnLst>
                <a:cxn ang="0">
                  <a:pos x="T0" y="T1"/>
                </a:cxn>
                <a:cxn ang="0">
                  <a:pos x="T2" y="T3"/>
                </a:cxn>
                <a:cxn ang="0">
                  <a:pos x="T4" y="T5"/>
                </a:cxn>
                <a:cxn ang="0">
                  <a:pos x="T6" y="T7"/>
                </a:cxn>
                <a:cxn ang="0">
                  <a:pos x="T8" y="T9"/>
                </a:cxn>
              </a:cxnLst>
              <a:rect l="0" t="0" r="r" b="b"/>
              <a:pathLst>
                <a:path w="9" h="16">
                  <a:moveTo>
                    <a:pt x="0" y="3"/>
                  </a:moveTo>
                  <a:cubicBezTo>
                    <a:pt x="0" y="7"/>
                    <a:pt x="1" y="11"/>
                    <a:pt x="4" y="14"/>
                  </a:cubicBezTo>
                  <a:cubicBezTo>
                    <a:pt x="6" y="16"/>
                    <a:pt x="9" y="13"/>
                    <a:pt x="7" y="11"/>
                  </a:cubicBezTo>
                  <a:cubicBezTo>
                    <a:pt x="5" y="9"/>
                    <a:pt x="4" y="5"/>
                    <a:pt x="4" y="2"/>
                  </a:cubicBezTo>
                  <a:cubicBezTo>
                    <a:pt x="4" y="0"/>
                    <a:pt x="0" y="0"/>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6" name="Freeform: Shape 11005"/>
            <p:cNvSpPr/>
            <p:nvPr/>
          </p:nvSpPr>
          <p:spPr bwMode="auto">
            <a:xfrm>
              <a:off x="5483" y="2476"/>
              <a:ext cx="8" cy="27"/>
            </a:xfrm>
            <a:custGeom>
              <a:avLst/>
              <a:gdLst>
                <a:gd name="T0" fmla="*/ 0 w 5"/>
                <a:gd name="T1" fmla="*/ 3 h 17"/>
                <a:gd name="T2" fmla="*/ 1 w 5"/>
                <a:gd name="T3" fmla="*/ 14 h 17"/>
                <a:gd name="T4" fmla="*/ 5 w 5"/>
                <a:gd name="T5" fmla="*/ 14 h 17"/>
                <a:gd name="T6" fmla="*/ 4 w 5"/>
                <a:gd name="T7" fmla="*/ 3 h 17"/>
                <a:gd name="T8" fmla="*/ 0 w 5"/>
                <a:gd name="T9" fmla="*/ 3 h 17"/>
              </a:gdLst>
              <a:ahLst/>
              <a:cxnLst>
                <a:cxn ang="0">
                  <a:pos x="T0" y="T1"/>
                </a:cxn>
                <a:cxn ang="0">
                  <a:pos x="T2" y="T3"/>
                </a:cxn>
                <a:cxn ang="0">
                  <a:pos x="T4" y="T5"/>
                </a:cxn>
                <a:cxn ang="0">
                  <a:pos x="T6" y="T7"/>
                </a:cxn>
                <a:cxn ang="0">
                  <a:pos x="T8" y="T9"/>
                </a:cxn>
              </a:cxnLst>
              <a:rect l="0" t="0" r="r" b="b"/>
              <a:pathLst>
                <a:path w="5" h="17">
                  <a:moveTo>
                    <a:pt x="0" y="3"/>
                  </a:moveTo>
                  <a:cubicBezTo>
                    <a:pt x="0" y="7"/>
                    <a:pt x="1" y="10"/>
                    <a:pt x="1" y="14"/>
                  </a:cubicBezTo>
                  <a:cubicBezTo>
                    <a:pt x="2" y="17"/>
                    <a:pt x="5" y="16"/>
                    <a:pt x="5" y="14"/>
                  </a:cubicBezTo>
                  <a:cubicBezTo>
                    <a:pt x="5" y="10"/>
                    <a:pt x="4" y="6"/>
                    <a:pt x="4" y="3"/>
                  </a:cubicBezTo>
                  <a:cubicBezTo>
                    <a:pt x="4" y="0"/>
                    <a:pt x="0" y="1"/>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7" name="Freeform: Shape 11006"/>
            <p:cNvSpPr/>
            <p:nvPr/>
          </p:nvSpPr>
          <p:spPr bwMode="auto">
            <a:xfrm>
              <a:off x="5461" y="2474"/>
              <a:ext cx="11" cy="24"/>
            </a:xfrm>
            <a:custGeom>
              <a:avLst/>
              <a:gdLst>
                <a:gd name="T0" fmla="*/ 1 w 7"/>
                <a:gd name="T1" fmla="*/ 4 h 15"/>
                <a:gd name="T2" fmla="*/ 3 w 7"/>
                <a:gd name="T3" fmla="*/ 12 h 15"/>
                <a:gd name="T4" fmla="*/ 7 w 7"/>
                <a:gd name="T5" fmla="*/ 13 h 15"/>
                <a:gd name="T6" fmla="*/ 5 w 7"/>
                <a:gd name="T7" fmla="*/ 2 h 15"/>
                <a:gd name="T8" fmla="*/ 1 w 7"/>
                <a:gd name="T9" fmla="*/ 4 h 15"/>
              </a:gdLst>
              <a:ahLst/>
              <a:cxnLst>
                <a:cxn ang="0">
                  <a:pos x="T0" y="T1"/>
                </a:cxn>
                <a:cxn ang="0">
                  <a:pos x="T2" y="T3"/>
                </a:cxn>
                <a:cxn ang="0">
                  <a:pos x="T4" y="T5"/>
                </a:cxn>
                <a:cxn ang="0">
                  <a:pos x="T6" y="T7"/>
                </a:cxn>
                <a:cxn ang="0">
                  <a:pos x="T8" y="T9"/>
                </a:cxn>
              </a:cxnLst>
              <a:rect l="0" t="0" r="r" b="b"/>
              <a:pathLst>
                <a:path w="7" h="15">
                  <a:moveTo>
                    <a:pt x="1" y="4"/>
                  </a:moveTo>
                  <a:cubicBezTo>
                    <a:pt x="2" y="6"/>
                    <a:pt x="3" y="9"/>
                    <a:pt x="3" y="12"/>
                  </a:cubicBezTo>
                  <a:cubicBezTo>
                    <a:pt x="3" y="14"/>
                    <a:pt x="7" y="15"/>
                    <a:pt x="7" y="13"/>
                  </a:cubicBezTo>
                  <a:cubicBezTo>
                    <a:pt x="7" y="9"/>
                    <a:pt x="6" y="6"/>
                    <a:pt x="5" y="2"/>
                  </a:cubicBezTo>
                  <a:cubicBezTo>
                    <a:pt x="4" y="0"/>
                    <a:pt x="0" y="1"/>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8" name="Freeform: Shape 11007"/>
            <p:cNvSpPr/>
            <p:nvPr/>
          </p:nvSpPr>
          <p:spPr bwMode="auto">
            <a:xfrm>
              <a:off x="5450" y="2490"/>
              <a:ext cx="18" cy="27"/>
            </a:xfrm>
            <a:custGeom>
              <a:avLst/>
              <a:gdLst>
                <a:gd name="T0" fmla="*/ 9 w 11"/>
                <a:gd name="T1" fmla="*/ 13 h 17"/>
                <a:gd name="T2" fmla="*/ 4 w 11"/>
                <a:gd name="T3" fmla="*/ 2 h 17"/>
                <a:gd name="T4" fmla="*/ 0 w 11"/>
                <a:gd name="T5" fmla="*/ 4 h 17"/>
                <a:gd name="T6" fmla="*/ 6 w 11"/>
                <a:gd name="T7" fmla="*/ 15 h 17"/>
                <a:gd name="T8" fmla="*/ 9 w 11"/>
                <a:gd name="T9" fmla="*/ 13 h 17"/>
              </a:gdLst>
              <a:ahLst/>
              <a:cxnLst>
                <a:cxn ang="0">
                  <a:pos x="T0" y="T1"/>
                </a:cxn>
                <a:cxn ang="0">
                  <a:pos x="T2" y="T3"/>
                </a:cxn>
                <a:cxn ang="0">
                  <a:pos x="T4" y="T5"/>
                </a:cxn>
                <a:cxn ang="0">
                  <a:pos x="T6" y="T7"/>
                </a:cxn>
                <a:cxn ang="0">
                  <a:pos x="T8" y="T9"/>
                </a:cxn>
              </a:cxnLst>
              <a:rect l="0" t="0" r="r" b="b"/>
              <a:pathLst>
                <a:path w="11" h="17">
                  <a:moveTo>
                    <a:pt x="9" y="13"/>
                  </a:moveTo>
                  <a:cubicBezTo>
                    <a:pt x="7" y="10"/>
                    <a:pt x="5" y="6"/>
                    <a:pt x="4" y="2"/>
                  </a:cubicBezTo>
                  <a:cubicBezTo>
                    <a:pt x="3" y="0"/>
                    <a:pt x="0" y="2"/>
                    <a:pt x="0" y="4"/>
                  </a:cubicBezTo>
                  <a:cubicBezTo>
                    <a:pt x="2" y="8"/>
                    <a:pt x="3" y="12"/>
                    <a:pt x="6" y="15"/>
                  </a:cubicBezTo>
                  <a:cubicBezTo>
                    <a:pt x="8" y="17"/>
                    <a:pt x="11" y="15"/>
                    <a:pt x="9"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9" name="Freeform: Shape 11008"/>
            <p:cNvSpPr/>
            <p:nvPr/>
          </p:nvSpPr>
          <p:spPr bwMode="auto">
            <a:xfrm>
              <a:off x="5444" y="2448"/>
              <a:ext cx="14" cy="28"/>
            </a:xfrm>
            <a:custGeom>
              <a:avLst/>
              <a:gdLst>
                <a:gd name="T0" fmla="*/ 1 w 9"/>
                <a:gd name="T1" fmla="*/ 2 h 18"/>
                <a:gd name="T2" fmla="*/ 5 w 9"/>
                <a:gd name="T3" fmla="*/ 16 h 18"/>
                <a:gd name="T4" fmla="*/ 7 w 9"/>
                <a:gd name="T5" fmla="*/ 13 h 18"/>
                <a:gd name="T6" fmla="*/ 5 w 9"/>
                <a:gd name="T7" fmla="*/ 3 h 18"/>
                <a:gd name="T8" fmla="*/ 1 w 9"/>
                <a:gd name="T9" fmla="*/ 2 h 18"/>
              </a:gdLst>
              <a:ahLst/>
              <a:cxnLst>
                <a:cxn ang="0">
                  <a:pos x="T0" y="T1"/>
                </a:cxn>
                <a:cxn ang="0">
                  <a:pos x="T2" y="T3"/>
                </a:cxn>
                <a:cxn ang="0">
                  <a:pos x="T4" y="T5"/>
                </a:cxn>
                <a:cxn ang="0">
                  <a:pos x="T6" y="T7"/>
                </a:cxn>
                <a:cxn ang="0">
                  <a:pos x="T8" y="T9"/>
                </a:cxn>
              </a:cxnLst>
              <a:rect l="0" t="0" r="r" b="b"/>
              <a:pathLst>
                <a:path w="9" h="18">
                  <a:moveTo>
                    <a:pt x="1" y="2"/>
                  </a:moveTo>
                  <a:cubicBezTo>
                    <a:pt x="0" y="7"/>
                    <a:pt x="1" y="12"/>
                    <a:pt x="5" y="16"/>
                  </a:cubicBezTo>
                  <a:cubicBezTo>
                    <a:pt x="7" y="18"/>
                    <a:pt x="9" y="15"/>
                    <a:pt x="7" y="13"/>
                  </a:cubicBezTo>
                  <a:cubicBezTo>
                    <a:pt x="5" y="10"/>
                    <a:pt x="4" y="6"/>
                    <a:pt x="5" y="3"/>
                  </a:cubicBezTo>
                  <a:cubicBezTo>
                    <a:pt x="5" y="1"/>
                    <a:pt x="2" y="0"/>
                    <a:pt x="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0" name="Freeform: Shape 11009"/>
            <p:cNvSpPr/>
            <p:nvPr/>
          </p:nvSpPr>
          <p:spPr bwMode="auto">
            <a:xfrm>
              <a:off x="5458" y="2432"/>
              <a:ext cx="7" cy="33"/>
            </a:xfrm>
            <a:custGeom>
              <a:avLst/>
              <a:gdLst>
                <a:gd name="T0" fmla="*/ 0 w 4"/>
                <a:gd name="T1" fmla="*/ 3 h 21"/>
                <a:gd name="T2" fmla="*/ 0 w 4"/>
                <a:gd name="T3" fmla="*/ 18 h 21"/>
                <a:gd name="T4" fmla="*/ 4 w 4"/>
                <a:gd name="T5" fmla="*/ 18 h 21"/>
                <a:gd name="T6" fmla="*/ 4 w 4"/>
                <a:gd name="T7" fmla="*/ 2 h 21"/>
                <a:gd name="T8" fmla="*/ 0 w 4"/>
                <a:gd name="T9" fmla="*/ 3 h 21"/>
              </a:gdLst>
              <a:ahLst/>
              <a:cxnLst>
                <a:cxn ang="0">
                  <a:pos x="T0" y="T1"/>
                </a:cxn>
                <a:cxn ang="0">
                  <a:pos x="T2" y="T3"/>
                </a:cxn>
                <a:cxn ang="0">
                  <a:pos x="T4" y="T5"/>
                </a:cxn>
                <a:cxn ang="0">
                  <a:pos x="T6" y="T7"/>
                </a:cxn>
                <a:cxn ang="0">
                  <a:pos x="T8" y="T9"/>
                </a:cxn>
              </a:cxnLst>
              <a:rect l="0" t="0" r="r" b="b"/>
              <a:pathLst>
                <a:path w="4" h="21">
                  <a:moveTo>
                    <a:pt x="0" y="3"/>
                  </a:moveTo>
                  <a:cubicBezTo>
                    <a:pt x="1" y="8"/>
                    <a:pt x="0" y="13"/>
                    <a:pt x="0" y="18"/>
                  </a:cubicBezTo>
                  <a:cubicBezTo>
                    <a:pt x="0" y="21"/>
                    <a:pt x="4" y="21"/>
                    <a:pt x="4" y="18"/>
                  </a:cubicBezTo>
                  <a:cubicBezTo>
                    <a:pt x="4" y="13"/>
                    <a:pt x="4" y="8"/>
                    <a:pt x="4" y="2"/>
                  </a:cubicBezTo>
                  <a:cubicBezTo>
                    <a:pt x="4" y="0"/>
                    <a:pt x="0" y="0"/>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1" name="Freeform: Shape 11010"/>
            <p:cNvSpPr/>
            <p:nvPr/>
          </p:nvSpPr>
          <p:spPr bwMode="auto">
            <a:xfrm>
              <a:off x="5474" y="2438"/>
              <a:ext cx="9" cy="25"/>
            </a:xfrm>
            <a:custGeom>
              <a:avLst/>
              <a:gdLst>
                <a:gd name="T0" fmla="*/ 2 w 6"/>
                <a:gd name="T1" fmla="*/ 2 h 16"/>
                <a:gd name="T2" fmla="*/ 1 w 6"/>
                <a:gd name="T3" fmla="*/ 14 h 16"/>
                <a:gd name="T4" fmla="*/ 5 w 6"/>
                <a:gd name="T5" fmla="*/ 12 h 16"/>
                <a:gd name="T6" fmla="*/ 5 w 6"/>
                <a:gd name="T7" fmla="*/ 4 h 16"/>
                <a:gd name="T8" fmla="*/ 2 w 6"/>
                <a:gd name="T9" fmla="*/ 2 h 16"/>
              </a:gdLst>
              <a:ahLst/>
              <a:cxnLst>
                <a:cxn ang="0">
                  <a:pos x="T0" y="T1"/>
                </a:cxn>
                <a:cxn ang="0">
                  <a:pos x="T2" y="T3"/>
                </a:cxn>
                <a:cxn ang="0">
                  <a:pos x="T4" y="T5"/>
                </a:cxn>
                <a:cxn ang="0">
                  <a:pos x="T6" y="T7"/>
                </a:cxn>
                <a:cxn ang="0">
                  <a:pos x="T8" y="T9"/>
                </a:cxn>
              </a:cxnLst>
              <a:rect l="0" t="0" r="r" b="b"/>
              <a:pathLst>
                <a:path w="6" h="16">
                  <a:moveTo>
                    <a:pt x="2" y="2"/>
                  </a:moveTo>
                  <a:cubicBezTo>
                    <a:pt x="0" y="6"/>
                    <a:pt x="0" y="10"/>
                    <a:pt x="1" y="14"/>
                  </a:cubicBezTo>
                  <a:cubicBezTo>
                    <a:pt x="2" y="16"/>
                    <a:pt x="6" y="15"/>
                    <a:pt x="5" y="12"/>
                  </a:cubicBezTo>
                  <a:cubicBezTo>
                    <a:pt x="4" y="10"/>
                    <a:pt x="4" y="6"/>
                    <a:pt x="5" y="4"/>
                  </a:cubicBezTo>
                  <a:cubicBezTo>
                    <a:pt x="6" y="1"/>
                    <a:pt x="3" y="0"/>
                    <a:pt x="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2" name="Freeform: Shape 11011"/>
            <p:cNvSpPr/>
            <p:nvPr/>
          </p:nvSpPr>
          <p:spPr bwMode="auto">
            <a:xfrm>
              <a:off x="5482" y="2400"/>
              <a:ext cx="12" cy="29"/>
            </a:xfrm>
            <a:custGeom>
              <a:avLst/>
              <a:gdLst>
                <a:gd name="T0" fmla="*/ 4 w 8"/>
                <a:gd name="T1" fmla="*/ 2 h 18"/>
                <a:gd name="T2" fmla="*/ 1 w 8"/>
                <a:gd name="T3" fmla="*/ 15 h 18"/>
                <a:gd name="T4" fmla="*/ 5 w 8"/>
                <a:gd name="T5" fmla="*/ 16 h 18"/>
                <a:gd name="T6" fmla="*/ 7 w 8"/>
                <a:gd name="T7" fmla="*/ 3 h 18"/>
                <a:gd name="T8" fmla="*/ 4 w 8"/>
                <a:gd name="T9" fmla="*/ 2 h 18"/>
              </a:gdLst>
              <a:ahLst/>
              <a:cxnLst>
                <a:cxn ang="0">
                  <a:pos x="T0" y="T1"/>
                </a:cxn>
                <a:cxn ang="0">
                  <a:pos x="T2" y="T3"/>
                </a:cxn>
                <a:cxn ang="0">
                  <a:pos x="T4" y="T5"/>
                </a:cxn>
                <a:cxn ang="0">
                  <a:pos x="T6" y="T7"/>
                </a:cxn>
                <a:cxn ang="0">
                  <a:pos x="T8" y="T9"/>
                </a:cxn>
              </a:cxnLst>
              <a:rect l="0" t="0" r="r" b="b"/>
              <a:pathLst>
                <a:path w="8" h="18">
                  <a:moveTo>
                    <a:pt x="4" y="2"/>
                  </a:moveTo>
                  <a:cubicBezTo>
                    <a:pt x="3" y="7"/>
                    <a:pt x="2" y="11"/>
                    <a:pt x="1" y="15"/>
                  </a:cubicBezTo>
                  <a:cubicBezTo>
                    <a:pt x="0" y="17"/>
                    <a:pt x="4" y="18"/>
                    <a:pt x="5" y="16"/>
                  </a:cubicBezTo>
                  <a:cubicBezTo>
                    <a:pt x="6" y="11"/>
                    <a:pt x="7" y="7"/>
                    <a:pt x="7" y="3"/>
                  </a:cubicBezTo>
                  <a:cubicBezTo>
                    <a:pt x="8" y="1"/>
                    <a:pt x="4" y="0"/>
                    <a:pt x="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3" name="Freeform: Shape 11012"/>
            <p:cNvSpPr/>
            <p:nvPr/>
          </p:nvSpPr>
          <p:spPr bwMode="auto">
            <a:xfrm>
              <a:off x="5469" y="2397"/>
              <a:ext cx="8" cy="27"/>
            </a:xfrm>
            <a:custGeom>
              <a:avLst/>
              <a:gdLst>
                <a:gd name="T0" fmla="*/ 1 w 5"/>
                <a:gd name="T1" fmla="*/ 3 h 17"/>
                <a:gd name="T2" fmla="*/ 1 w 5"/>
                <a:gd name="T3" fmla="*/ 14 h 17"/>
                <a:gd name="T4" fmla="*/ 4 w 5"/>
                <a:gd name="T5" fmla="*/ 15 h 17"/>
                <a:gd name="T6" fmla="*/ 5 w 5"/>
                <a:gd name="T7" fmla="*/ 3 h 17"/>
                <a:gd name="T8" fmla="*/ 1 w 5"/>
                <a:gd name="T9" fmla="*/ 3 h 17"/>
              </a:gdLst>
              <a:ahLst/>
              <a:cxnLst>
                <a:cxn ang="0">
                  <a:pos x="T0" y="T1"/>
                </a:cxn>
                <a:cxn ang="0">
                  <a:pos x="T2" y="T3"/>
                </a:cxn>
                <a:cxn ang="0">
                  <a:pos x="T4" y="T5"/>
                </a:cxn>
                <a:cxn ang="0">
                  <a:pos x="T6" y="T7"/>
                </a:cxn>
                <a:cxn ang="0">
                  <a:pos x="T8" y="T9"/>
                </a:cxn>
              </a:cxnLst>
              <a:rect l="0" t="0" r="r" b="b"/>
              <a:pathLst>
                <a:path w="5" h="17">
                  <a:moveTo>
                    <a:pt x="1" y="3"/>
                  </a:moveTo>
                  <a:cubicBezTo>
                    <a:pt x="0" y="6"/>
                    <a:pt x="1" y="10"/>
                    <a:pt x="1" y="14"/>
                  </a:cubicBezTo>
                  <a:cubicBezTo>
                    <a:pt x="1" y="17"/>
                    <a:pt x="4" y="17"/>
                    <a:pt x="4" y="15"/>
                  </a:cubicBezTo>
                  <a:cubicBezTo>
                    <a:pt x="5" y="11"/>
                    <a:pt x="4" y="7"/>
                    <a:pt x="5" y="3"/>
                  </a:cubicBezTo>
                  <a:cubicBezTo>
                    <a:pt x="5" y="1"/>
                    <a:pt x="1"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4" name="Freeform: Shape 11013"/>
            <p:cNvSpPr/>
            <p:nvPr/>
          </p:nvSpPr>
          <p:spPr bwMode="auto">
            <a:xfrm>
              <a:off x="5447" y="2410"/>
              <a:ext cx="10" cy="25"/>
            </a:xfrm>
            <a:custGeom>
              <a:avLst/>
              <a:gdLst>
                <a:gd name="T0" fmla="*/ 1 w 6"/>
                <a:gd name="T1" fmla="*/ 3 h 16"/>
                <a:gd name="T2" fmla="*/ 1 w 6"/>
                <a:gd name="T3" fmla="*/ 14 h 16"/>
                <a:gd name="T4" fmla="*/ 5 w 6"/>
                <a:gd name="T5" fmla="*/ 12 h 16"/>
                <a:gd name="T6" fmla="*/ 4 w 6"/>
                <a:gd name="T7" fmla="*/ 3 h 16"/>
                <a:gd name="T8" fmla="*/ 1 w 6"/>
                <a:gd name="T9" fmla="*/ 3 h 16"/>
              </a:gdLst>
              <a:ahLst/>
              <a:cxnLst>
                <a:cxn ang="0">
                  <a:pos x="T0" y="T1"/>
                </a:cxn>
                <a:cxn ang="0">
                  <a:pos x="T2" y="T3"/>
                </a:cxn>
                <a:cxn ang="0">
                  <a:pos x="T4" y="T5"/>
                </a:cxn>
                <a:cxn ang="0">
                  <a:pos x="T6" y="T7"/>
                </a:cxn>
                <a:cxn ang="0">
                  <a:pos x="T8" y="T9"/>
                </a:cxn>
              </a:cxnLst>
              <a:rect l="0" t="0" r="r" b="b"/>
              <a:pathLst>
                <a:path w="6" h="16">
                  <a:moveTo>
                    <a:pt x="1" y="3"/>
                  </a:moveTo>
                  <a:cubicBezTo>
                    <a:pt x="0" y="6"/>
                    <a:pt x="0" y="10"/>
                    <a:pt x="1" y="14"/>
                  </a:cubicBezTo>
                  <a:cubicBezTo>
                    <a:pt x="2" y="16"/>
                    <a:pt x="6" y="15"/>
                    <a:pt x="5" y="12"/>
                  </a:cubicBezTo>
                  <a:cubicBezTo>
                    <a:pt x="4" y="9"/>
                    <a:pt x="4" y="6"/>
                    <a:pt x="4" y="3"/>
                  </a:cubicBezTo>
                  <a:cubicBezTo>
                    <a:pt x="5" y="1"/>
                    <a:pt x="1"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5" name="Freeform: Shape 11014"/>
            <p:cNvSpPr/>
            <p:nvPr/>
          </p:nvSpPr>
          <p:spPr bwMode="auto">
            <a:xfrm>
              <a:off x="5452" y="2383"/>
              <a:ext cx="8" cy="24"/>
            </a:xfrm>
            <a:custGeom>
              <a:avLst/>
              <a:gdLst>
                <a:gd name="T0" fmla="*/ 1 w 5"/>
                <a:gd name="T1" fmla="*/ 3 h 15"/>
                <a:gd name="T2" fmla="*/ 0 w 5"/>
                <a:gd name="T3" fmla="*/ 12 h 15"/>
                <a:gd name="T4" fmla="*/ 4 w 5"/>
                <a:gd name="T5" fmla="*/ 12 h 15"/>
                <a:gd name="T6" fmla="*/ 5 w 5"/>
                <a:gd name="T7" fmla="*/ 3 h 15"/>
                <a:gd name="T8" fmla="*/ 1 w 5"/>
                <a:gd name="T9" fmla="*/ 3 h 15"/>
              </a:gdLst>
              <a:ahLst/>
              <a:cxnLst>
                <a:cxn ang="0">
                  <a:pos x="T0" y="T1"/>
                </a:cxn>
                <a:cxn ang="0">
                  <a:pos x="T2" y="T3"/>
                </a:cxn>
                <a:cxn ang="0">
                  <a:pos x="T4" y="T5"/>
                </a:cxn>
                <a:cxn ang="0">
                  <a:pos x="T6" y="T7"/>
                </a:cxn>
                <a:cxn ang="0">
                  <a:pos x="T8" y="T9"/>
                </a:cxn>
              </a:cxnLst>
              <a:rect l="0" t="0" r="r" b="b"/>
              <a:pathLst>
                <a:path w="5" h="15">
                  <a:moveTo>
                    <a:pt x="1" y="3"/>
                  </a:moveTo>
                  <a:cubicBezTo>
                    <a:pt x="1" y="6"/>
                    <a:pt x="1" y="9"/>
                    <a:pt x="0" y="12"/>
                  </a:cubicBezTo>
                  <a:cubicBezTo>
                    <a:pt x="0" y="14"/>
                    <a:pt x="4" y="15"/>
                    <a:pt x="4" y="12"/>
                  </a:cubicBezTo>
                  <a:cubicBezTo>
                    <a:pt x="4" y="9"/>
                    <a:pt x="5" y="6"/>
                    <a:pt x="5" y="3"/>
                  </a:cubicBezTo>
                  <a:cubicBezTo>
                    <a:pt x="5" y="1"/>
                    <a:pt x="2"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6" name="Freeform: Shape 11015"/>
            <p:cNvSpPr/>
            <p:nvPr/>
          </p:nvSpPr>
          <p:spPr bwMode="auto">
            <a:xfrm>
              <a:off x="5452" y="2350"/>
              <a:ext cx="14" cy="19"/>
            </a:xfrm>
            <a:custGeom>
              <a:avLst/>
              <a:gdLst>
                <a:gd name="T0" fmla="*/ 5 w 9"/>
                <a:gd name="T1" fmla="*/ 2 h 12"/>
                <a:gd name="T2" fmla="*/ 2 w 9"/>
                <a:gd name="T3" fmla="*/ 8 h 12"/>
                <a:gd name="T4" fmla="*/ 5 w 9"/>
                <a:gd name="T5" fmla="*/ 11 h 12"/>
                <a:gd name="T6" fmla="*/ 9 w 9"/>
                <a:gd name="T7" fmla="*/ 3 h 12"/>
                <a:gd name="T8" fmla="*/ 5 w 9"/>
                <a:gd name="T9" fmla="*/ 2 h 12"/>
              </a:gdLst>
              <a:ahLst/>
              <a:cxnLst>
                <a:cxn ang="0">
                  <a:pos x="T0" y="T1"/>
                </a:cxn>
                <a:cxn ang="0">
                  <a:pos x="T2" y="T3"/>
                </a:cxn>
                <a:cxn ang="0">
                  <a:pos x="T4" y="T5"/>
                </a:cxn>
                <a:cxn ang="0">
                  <a:pos x="T6" y="T7"/>
                </a:cxn>
                <a:cxn ang="0">
                  <a:pos x="T8" y="T9"/>
                </a:cxn>
              </a:cxnLst>
              <a:rect l="0" t="0" r="r" b="b"/>
              <a:pathLst>
                <a:path w="9" h="12">
                  <a:moveTo>
                    <a:pt x="5" y="2"/>
                  </a:moveTo>
                  <a:cubicBezTo>
                    <a:pt x="5" y="5"/>
                    <a:pt x="4" y="6"/>
                    <a:pt x="2" y="8"/>
                  </a:cubicBezTo>
                  <a:cubicBezTo>
                    <a:pt x="0" y="10"/>
                    <a:pt x="3" y="12"/>
                    <a:pt x="5" y="11"/>
                  </a:cubicBezTo>
                  <a:cubicBezTo>
                    <a:pt x="7" y="8"/>
                    <a:pt x="8" y="6"/>
                    <a:pt x="9" y="3"/>
                  </a:cubicBezTo>
                  <a:cubicBezTo>
                    <a:pt x="9" y="1"/>
                    <a:pt x="5"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7" name="Freeform: Shape 11016"/>
            <p:cNvSpPr/>
            <p:nvPr/>
          </p:nvSpPr>
          <p:spPr bwMode="auto">
            <a:xfrm>
              <a:off x="5466" y="2353"/>
              <a:ext cx="16" cy="25"/>
            </a:xfrm>
            <a:custGeom>
              <a:avLst/>
              <a:gdLst>
                <a:gd name="T0" fmla="*/ 5 w 10"/>
                <a:gd name="T1" fmla="*/ 2 h 16"/>
                <a:gd name="T2" fmla="*/ 1 w 10"/>
                <a:gd name="T3" fmla="*/ 12 h 16"/>
                <a:gd name="T4" fmla="*/ 4 w 10"/>
                <a:gd name="T5" fmla="*/ 14 h 16"/>
                <a:gd name="T6" fmla="*/ 9 w 10"/>
                <a:gd name="T7" fmla="*/ 4 h 16"/>
                <a:gd name="T8" fmla="*/ 5 w 10"/>
                <a:gd name="T9" fmla="*/ 2 h 16"/>
              </a:gdLst>
              <a:ahLst/>
              <a:cxnLst>
                <a:cxn ang="0">
                  <a:pos x="T0" y="T1"/>
                </a:cxn>
                <a:cxn ang="0">
                  <a:pos x="T2" y="T3"/>
                </a:cxn>
                <a:cxn ang="0">
                  <a:pos x="T4" y="T5"/>
                </a:cxn>
                <a:cxn ang="0">
                  <a:pos x="T6" y="T7"/>
                </a:cxn>
                <a:cxn ang="0">
                  <a:pos x="T8" y="T9"/>
                </a:cxn>
              </a:cxnLst>
              <a:rect l="0" t="0" r="r" b="b"/>
              <a:pathLst>
                <a:path w="10" h="16">
                  <a:moveTo>
                    <a:pt x="5" y="2"/>
                  </a:moveTo>
                  <a:cubicBezTo>
                    <a:pt x="4" y="6"/>
                    <a:pt x="2" y="9"/>
                    <a:pt x="1" y="12"/>
                  </a:cubicBezTo>
                  <a:cubicBezTo>
                    <a:pt x="0" y="15"/>
                    <a:pt x="3" y="16"/>
                    <a:pt x="4" y="14"/>
                  </a:cubicBezTo>
                  <a:cubicBezTo>
                    <a:pt x="6" y="11"/>
                    <a:pt x="7" y="7"/>
                    <a:pt x="9" y="4"/>
                  </a:cubicBezTo>
                  <a:cubicBezTo>
                    <a:pt x="10" y="1"/>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8" name="Freeform: Shape 11017"/>
            <p:cNvSpPr/>
            <p:nvPr/>
          </p:nvSpPr>
          <p:spPr bwMode="auto">
            <a:xfrm>
              <a:off x="5483" y="2364"/>
              <a:ext cx="13" cy="19"/>
            </a:xfrm>
            <a:custGeom>
              <a:avLst/>
              <a:gdLst>
                <a:gd name="T0" fmla="*/ 4 w 8"/>
                <a:gd name="T1" fmla="*/ 2 h 12"/>
                <a:gd name="T2" fmla="*/ 1 w 8"/>
                <a:gd name="T3" fmla="*/ 8 h 12"/>
                <a:gd name="T4" fmla="*/ 4 w 8"/>
                <a:gd name="T5" fmla="*/ 10 h 12"/>
                <a:gd name="T6" fmla="*/ 8 w 8"/>
                <a:gd name="T7" fmla="*/ 3 h 12"/>
                <a:gd name="T8" fmla="*/ 4 w 8"/>
                <a:gd name="T9" fmla="*/ 2 h 12"/>
              </a:gdLst>
              <a:ahLst/>
              <a:cxnLst>
                <a:cxn ang="0">
                  <a:pos x="T0" y="T1"/>
                </a:cxn>
                <a:cxn ang="0">
                  <a:pos x="T2" y="T3"/>
                </a:cxn>
                <a:cxn ang="0">
                  <a:pos x="T4" y="T5"/>
                </a:cxn>
                <a:cxn ang="0">
                  <a:pos x="T6" y="T7"/>
                </a:cxn>
                <a:cxn ang="0">
                  <a:pos x="T8" y="T9"/>
                </a:cxn>
              </a:cxnLst>
              <a:rect l="0" t="0" r="r" b="b"/>
              <a:pathLst>
                <a:path w="8" h="12">
                  <a:moveTo>
                    <a:pt x="4" y="2"/>
                  </a:moveTo>
                  <a:cubicBezTo>
                    <a:pt x="4" y="4"/>
                    <a:pt x="2" y="6"/>
                    <a:pt x="1" y="8"/>
                  </a:cubicBezTo>
                  <a:cubicBezTo>
                    <a:pt x="0" y="11"/>
                    <a:pt x="3" y="12"/>
                    <a:pt x="4" y="10"/>
                  </a:cubicBezTo>
                  <a:cubicBezTo>
                    <a:pt x="6" y="8"/>
                    <a:pt x="7" y="5"/>
                    <a:pt x="8" y="3"/>
                  </a:cubicBezTo>
                  <a:cubicBezTo>
                    <a:pt x="8" y="0"/>
                    <a:pt x="4" y="0"/>
                    <a:pt x="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9" name="Freeform: Shape 11018"/>
            <p:cNvSpPr/>
            <p:nvPr/>
          </p:nvSpPr>
          <p:spPr bwMode="auto">
            <a:xfrm>
              <a:off x="5494" y="2371"/>
              <a:ext cx="19" cy="18"/>
            </a:xfrm>
            <a:custGeom>
              <a:avLst/>
              <a:gdLst>
                <a:gd name="T0" fmla="*/ 7 w 12"/>
                <a:gd name="T1" fmla="*/ 2 h 12"/>
                <a:gd name="T2" fmla="*/ 2 w 12"/>
                <a:gd name="T3" fmla="*/ 8 h 12"/>
                <a:gd name="T4" fmla="*/ 4 w 12"/>
                <a:gd name="T5" fmla="*/ 11 h 12"/>
                <a:gd name="T6" fmla="*/ 11 w 12"/>
                <a:gd name="T7" fmla="*/ 4 h 12"/>
                <a:gd name="T8" fmla="*/ 7 w 12"/>
                <a:gd name="T9" fmla="*/ 2 h 12"/>
              </a:gdLst>
              <a:ahLst/>
              <a:cxnLst>
                <a:cxn ang="0">
                  <a:pos x="T0" y="T1"/>
                </a:cxn>
                <a:cxn ang="0">
                  <a:pos x="T2" y="T3"/>
                </a:cxn>
                <a:cxn ang="0">
                  <a:pos x="T4" y="T5"/>
                </a:cxn>
                <a:cxn ang="0">
                  <a:pos x="T6" y="T7"/>
                </a:cxn>
                <a:cxn ang="0">
                  <a:pos x="T8" y="T9"/>
                </a:cxn>
              </a:cxnLst>
              <a:rect l="0" t="0" r="r" b="b"/>
              <a:pathLst>
                <a:path w="12" h="12">
                  <a:moveTo>
                    <a:pt x="7" y="2"/>
                  </a:moveTo>
                  <a:cubicBezTo>
                    <a:pt x="6" y="5"/>
                    <a:pt x="5" y="7"/>
                    <a:pt x="2" y="8"/>
                  </a:cubicBezTo>
                  <a:cubicBezTo>
                    <a:pt x="0" y="9"/>
                    <a:pt x="1" y="12"/>
                    <a:pt x="4" y="11"/>
                  </a:cubicBezTo>
                  <a:cubicBezTo>
                    <a:pt x="7" y="10"/>
                    <a:pt x="9" y="7"/>
                    <a:pt x="11" y="4"/>
                  </a:cubicBezTo>
                  <a:cubicBezTo>
                    <a:pt x="12"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0" name="Freeform: Shape 11019"/>
            <p:cNvSpPr/>
            <p:nvPr/>
          </p:nvSpPr>
          <p:spPr bwMode="auto">
            <a:xfrm>
              <a:off x="5515" y="2342"/>
              <a:ext cx="22" cy="18"/>
            </a:xfrm>
            <a:custGeom>
              <a:avLst/>
              <a:gdLst>
                <a:gd name="T0" fmla="*/ 9 w 14"/>
                <a:gd name="T1" fmla="*/ 2 h 11"/>
                <a:gd name="T2" fmla="*/ 2 w 14"/>
                <a:gd name="T3" fmla="*/ 7 h 11"/>
                <a:gd name="T4" fmla="*/ 4 w 14"/>
                <a:gd name="T5" fmla="*/ 10 h 11"/>
                <a:gd name="T6" fmla="*/ 12 w 14"/>
                <a:gd name="T7" fmla="*/ 4 h 11"/>
                <a:gd name="T8" fmla="*/ 9 w 14"/>
                <a:gd name="T9" fmla="*/ 2 h 11"/>
              </a:gdLst>
              <a:ahLst/>
              <a:cxnLst>
                <a:cxn ang="0">
                  <a:pos x="T0" y="T1"/>
                </a:cxn>
                <a:cxn ang="0">
                  <a:pos x="T2" y="T3"/>
                </a:cxn>
                <a:cxn ang="0">
                  <a:pos x="T4" y="T5"/>
                </a:cxn>
                <a:cxn ang="0">
                  <a:pos x="T6" y="T7"/>
                </a:cxn>
                <a:cxn ang="0">
                  <a:pos x="T8" y="T9"/>
                </a:cxn>
              </a:cxnLst>
              <a:rect l="0" t="0" r="r" b="b"/>
              <a:pathLst>
                <a:path w="14" h="11">
                  <a:moveTo>
                    <a:pt x="9" y="2"/>
                  </a:moveTo>
                  <a:cubicBezTo>
                    <a:pt x="7" y="4"/>
                    <a:pt x="5" y="6"/>
                    <a:pt x="2" y="7"/>
                  </a:cubicBezTo>
                  <a:cubicBezTo>
                    <a:pt x="0" y="8"/>
                    <a:pt x="1" y="11"/>
                    <a:pt x="4" y="10"/>
                  </a:cubicBezTo>
                  <a:cubicBezTo>
                    <a:pt x="7" y="9"/>
                    <a:pt x="10" y="6"/>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1" name="Freeform: Shape 11020"/>
            <p:cNvSpPr/>
            <p:nvPr/>
          </p:nvSpPr>
          <p:spPr bwMode="auto">
            <a:xfrm>
              <a:off x="5498" y="2331"/>
              <a:ext cx="19" cy="22"/>
            </a:xfrm>
            <a:custGeom>
              <a:avLst/>
              <a:gdLst>
                <a:gd name="T0" fmla="*/ 8 w 12"/>
                <a:gd name="T1" fmla="*/ 2 h 14"/>
                <a:gd name="T2" fmla="*/ 2 w 12"/>
                <a:gd name="T3" fmla="*/ 10 h 14"/>
                <a:gd name="T4" fmla="*/ 5 w 12"/>
                <a:gd name="T5" fmla="*/ 12 h 14"/>
                <a:gd name="T6" fmla="*/ 11 w 12"/>
                <a:gd name="T7" fmla="*/ 4 h 14"/>
                <a:gd name="T8" fmla="*/ 8 w 12"/>
                <a:gd name="T9" fmla="*/ 2 h 14"/>
              </a:gdLst>
              <a:ahLst/>
              <a:cxnLst>
                <a:cxn ang="0">
                  <a:pos x="T0" y="T1"/>
                </a:cxn>
                <a:cxn ang="0">
                  <a:pos x="T2" y="T3"/>
                </a:cxn>
                <a:cxn ang="0">
                  <a:pos x="T4" y="T5"/>
                </a:cxn>
                <a:cxn ang="0">
                  <a:pos x="T6" y="T7"/>
                </a:cxn>
                <a:cxn ang="0">
                  <a:pos x="T8" y="T9"/>
                </a:cxn>
              </a:cxnLst>
              <a:rect l="0" t="0" r="r" b="b"/>
              <a:pathLst>
                <a:path w="12" h="14">
                  <a:moveTo>
                    <a:pt x="8" y="2"/>
                  </a:moveTo>
                  <a:cubicBezTo>
                    <a:pt x="6" y="4"/>
                    <a:pt x="4" y="7"/>
                    <a:pt x="2" y="10"/>
                  </a:cubicBezTo>
                  <a:cubicBezTo>
                    <a:pt x="0" y="11"/>
                    <a:pt x="3" y="14"/>
                    <a:pt x="5" y="12"/>
                  </a:cubicBezTo>
                  <a:cubicBezTo>
                    <a:pt x="7" y="10"/>
                    <a:pt x="9" y="7"/>
                    <a:pt x="11" y="4"/>
                  </a:cubicBezTo>
                  <a:cubicBezTo>
                    <a:pt x="12" y="2"/>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2" name="Freeform: Shape 11021"/>
            <p:cNvSpPr/>
            <p:nvPr/>
          </p:nvSpPr>
          <p:spPr bwMode="auto">
            <a:xfrm>
              <a:off x="5517" y="2350"/>
              <a:ext cx="26" cy="24"/>
            </a:xfrm>
            <a:custGeom>
              <a:avLst/>
              <a:gdLst>
                <a:gd name="T0" fmla="*/ 13 w 17"/>
                <a:gd name="T1" fmla="*/ 2 h 15"/>
                <a:gd name="T2" fmla="*/ 4 w 17"/>
                <a:gd name="T3" fmla="*/ 10 h 15"/>
                <a:gd name="T4" fmla="*/ 3 w 17"/>
                <a:gd name="T5" fmla="*/ 13 h 15"/>
                <a:gd name="T6" fmla="*/ 16 w 17"/>
                <a:gd name="T7" fmla="*/ 4 h 15"/>
                <a:gd name="T8" fmla="*/ 13 w 17"/>
                <a:gd name="T9" fmla="*/ 2 h 15"/>
              </a:gdLst>
              <a:ahLst/>
              <a:cxnLst>
                <a:cxn ang="0">
                  <a:pos x="T0" y="T1"/>
                </a:cxn>
                <a:cxn ang="0">
                  <a:pos x="T2" y="T3"/>
                </a:cxn>
                <a:cxn ang="0">
                  <a:pos x="T4" y="T5"/>
                </a:cxn>
                <a:cxn ang="0">
                  <a:pos x="T6" y="T7"/>
                </a:cxn>
                <a:cxn ang="0">
                  <a:pos x="T8" y="T9"/>
                </a:cxn>
              </a:cxnLst>
              <a:rect l="0" t="0" r="r" b="b"/>
              <a:pathLst>
                <a:path w="17" h="15">
                  <a:moveTo>
                    <a:pt x="13" y="2"/>
                  </a:moveTo>
                  <a:cubicBezTo>
                    <a:pt x="12" y="4"/>
                    <a:pt x="8" y="11"/>
                    <a:pt x="4" y="10"/>
                  </a:cubicBezTo>
                  <a:cubicBezTo>
                    <a:pt x="2" y="9"/>
                    <a:pt x="0" y="12"/>
                    <a:pt x="3" y="13"/>
                  </a:cubicBezTo>
                  <a:cubicBezTo>
                    <a:pt x="9" y="15"/>
                    <a:pt x="13" y="9"/>
                    <a:pt x="16" y="4"/>
                  </a:cubicBezTo>
                  <a:cubicBezTo>
                    <a:pt x="17"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3" name="Freeform: Shape 11022"/>
            <p:cNvSpPr/>
            <p:nvPr/>
          </p:nvSpPr>
          <p:spPr bwMode="auto">
            <a:xfrm>
              <a:off x="5477" y="2327"/>
              <a:ext cx="16" cy="18"/>
            </a:xfrm>
            <a:custGeom>
              <a:avLst/>
              <a:gdLst>
                <a:gd name="T0" fmla="*/ 5 w 10"/>
                <a:gd name="T1" fmla="*/ 2 h 12"/>
                <a:gd name="T2" fmla="*/ 2 w 10"/>
                <a:gd name="T3" fmla="*/ 7 h 12"/>
                <a:gd name="T4" fmla="*/ 5 w 10"/>
                <a:gd name="T5" fmla="*/ 10 h 12"/>
                <a:gd name="T6" fmla="*/ 9 w 10"/>
                <a:gd name="T7" fmla="*/ 4 h 12"/>
                <a:gd name="T8" fmla="*/ 5 w 10"/>
                <a:gd name="T9" fmla="*/ 2 h 12"/>
              </a:gdLst>
              <a:ahLst/>
              <a:cxnLst>
                <a:cxn ang="0">
                  <a:pos x="T0" y="T1"/>
                </a:cxn>
                <a:cxn ang="0">
                  <a:pos x="T2" y="T3"/>
                </a:cxn>
                <a:cxn ang="0">
                  <a:pos x="T4" y="T5"/>
                </a:cxn>
                <a:cxn ang="0">
                  <a:pos x="T6" y="T7"/>
                </a:cxn>
                <a:cxn ang="0">
                  <a:pos x="T8" y="T9"/>
                </a:cxn>
              </a:cxnLst>
              <a:rect l="0" t="0" r="r" b="b"/>
              <a:pathLst>
                <a:path w="10" h="12">
                  <a:moveTo>
                    <a:pt x="5" y="2"/>
                  </a:moveTo>
                  <a:cubicBezTo>
                    <a:pt x="4" y="4"/>
                    <a:pt x="3" y="6"/>
                    <a:pt x="2" y="7"/>
                  </a:cubicBezTo>
                  <a:cubicBezTo>
                    <a:pt x="0" y="9"/>
                    <a:pt x="3" y="12"/>
                    <a:pt x="5" y="10"/>
                  </a:cubicBezTo>
                  <a:cubicBezTo>
                    <a:pt x="6" y="8"/>
                    <a:pt x="8" y="6"/>
                    <a:pt x="9" y="4"/>
                  </a:cubicBezTo>
                  <a:cubicBezTo>
                    <a:pt x="10" y="2"/>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4" name="Freeform: Shape 11023"/>
            <p:cNvSpPr/>
            <p:nvPr/>
          </p:nvSpPr>
          <p:spPr bwMode="auto">
            <a:xfrm>
              <a:off x="5476" y="2298"/>
              <a:ext cx="15" cy="18"/>
            </a:xfrm>
            <a:custGeom>
              <a:avLst/>
              <a:gdLst>
                <a:gd name="T0" fmla="*/ 5 w 10"/>
                <a:gd name="T1" fmla="*/ 2 h 11"/>
                <a:gd name="T2" fmla="*/ 1 w 10"/>
                <a:gd name="T3" fmla="*/ 8 h 11"/>
                <a:gd name="T4" fmla="*/ 5 w 10"/>
                <a:gd name="T5" fmla="*/ 9 h 11"/>
                <a:gd name="T6" fmla="*/ 9 w 10"/>
                <a:gd name="T7" fmla="*/ 4 h 11"/>
                <a:gd name="T8" fmla="*/ 5 w 10"/>
                <a:gd name="T9" fmla="*/ 2 h 11"/>
              </a:gdLst>
              <a:ahLst/>
              <a:cxnLst>
                <a:cxn ang="0">
                  <a:pos x="T0" y="T1"/>
                </a:cxn>
                <a:cxn ang="0">
                  <a:pos x="T2" y="T3"/>
                </a:cxn>
                <a:cxn ang="0">
                  <a:pos x="T4" y="T5"/>
                </a:cxn>
                <a:cxn ang="0">
                  <a:pos x="T6" y="T7"/>
                </a:cxn>
                <a:cxn ang="0">
                  <a:pos x="T8" y="T9"/>
                </a:cxn>
              </a:cxnLst>
              <a:rect l="0" t="0" r="r" b="b"/>
              <a:pathLst>
                <a:path w="10" h="11">
                  <a:moveTo>
                    <a:pt x="5" y="2"/>
                  </a:moveTo>
                  <a:cubicBezTo>
                    <a:pt x="4" y="4"/>
                    <a:pt x="2" y="6"/>
                    <a:pt x="1" y="8"/>
                  </a:cubicBezTo>
                  <a:cubicBezTo>
                    <a:pt x="0" y="10"/>
                    <a:pt x="4" y="11"/>
                    <a:pt x="5" y="9"/>
                  </a:cubicBezTo>
                  <a:cubicBezTo>
                    <a:pt x="6" y="7"/>
                    <a:pt x="8" y="6"/>
                    <a:pt x="9" y="4"/>
                  </a:cubicBezTo>
                  <a:cubicBezTo>
                    <a:pt x="10" y="1"/>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5" name="Freeform: Shape 11024"/>
            <p:cNvSpPr/>
            <p:nvPr/>
          </p:nvSpPr>
          <p:spPr bwMode="auto">
            <a:xfrm>
              <a:off x="5491" y="2298"/>
              <a:ext cx="16" cy="16"/>
            </a:xfrm>
            <a:custGeom>
              <a:avLst/>
              <a:gdLst>
                <a:gd name="T0" fmla="*/ 5 w 10"/>
                <a:gd name="T1" fmla="*/ 2 h 10"/>
                <a:gd name="T2" fmla="*/ 2 w 10"/>
                <a:gd name="T3" fmla="*/ 6 h 10"/>
                <a:gd name="T4" fmla="*/ 4 w 10"/>
                <a:gd name="T5" fmla="*/ 9 h 10"/>
                <a:gd name="T6" fmla="*/ 9 w 10"/>
                <a:gd name="T7" fmla="*/ 4 h 10"/>
                <a:gd name="T8" fmla="*/ 5 w 10"/>
                <a:gd name="T9" fmla="*/ 2 h 10"/>
              </a:gdLst>
              <a:ahLst/>
              <a:cxnLst>
                <a:cxn ang="0">
                  <a:pos x="T0" y="T1"/>
                </a:cxn>
                <a:cxn ang="0">
                  <a:pos x="T2" y="T3"/>
                </a:cxn>
                <a:cxn ang="0">
                  <a:pos x="T4" y="T5"/>
                </a:cxn>
                <a:cxn ang="0">
                  <a:pos x="T6" y="T7"/>
                </a:cxn>
                <a:cxn ang="0">
                  <a:pos x="T8" y="T9"/>
                </a:cxn>
              </a:cxnLst>
              <a:rect l="0" t="0" r="r" b="b"/>
              <a:pathLst>
                <a:path w="10" h="10">
                  <a:moveTo>
                    <a:pt x="5" y="2"/>
                  </a:moveTo>
                  <a:cubicBezTo>
                    <a:pt x="5" y="4"/>
                    <a:pt x="4" y="5"/>
                    <a:pt x="2" y="6"/>
                  </a:cubicBezTo>
                  <a:cubicBezTo>
                    <a:pt x="0" y="7"/>
                    <a:pt x="1" y="10"/>
                    <a:pt x="4" y="9"/>
                  </a:cubicBezTo>
                  <a:cubicBezTo>
                    <a:pt x="6" y="8"/>
                    <a:pt x="8" y="6"/>
                    <a:pt x="9" y="4"/>
                  </a:cubicBezTo>
                  <a:cubicBezTo>
                    <a:pt x="10" y="2"/>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6" name="Freeform: Shape 11025"/>
            <p:cNvSpPr/>
            <p:nvPr/>
          </p:nvSpPr>
          <p:spPr bwMode="auto">
            <a:xfrm>
              <a:off x="5494" y="2272"/>
              <a:ext cx="23" cy="22"/>
            </a:xfrm>
            <a:custGeom>
              <a:avLst/>
              <a:gdLst>
                <a:gd name="T0" fmla="*/ 10 w 14"/>
                <a:gd name="T1" fmla="*/ 3 h 14"/>
                <a:gd name="T2" fmla="*/ 2 w 14"/>
                <a:gd name="T3" fmla="*/ 9 h 14"/>
                <a:gd name="T4" fmla="*/ 4 w 14"/>
                <a:gd name="T5" fmla="*/ 13 h 14"/>
                <a:gd name="T6" fmla="*/ 13 w 14"/>
                <a:gd name="T7" fmla="*/ 4 h 14"/>
                <a:gd name="T8" fmla="*/ 10 w 14"/>
                <a:gd name="T9" fmla="*/ 3 h 14"/>
              </a:gdLst>
              <a:ahLst/>
              <a:cxnLst>
                <a:cxn ang="0">
                  <a:pos x="T0" y="T1"/>
                </a:cxn>
                <a:cxn ang="0">
                  <a:pos x="T2" y="T3"/>
                </a:cxn>
                <a:cxn ang="0">
                  <a:pos x="T4" y="T5"/>
                </a:cxn>
                <a:cxn ang="0">
                  <a:pos x="T6" y="T7"/>
                </a:cxn>
                <a:cxn ang="0">
                  <a:pos x="T8" y="T9"/>
                </a:cxn>
              </a:cxnLst>
              <a:rect l="0" t="0" r="r" b="b"/>
              <a:pathLst>
                <a:path w="14" h="14">
                  <a:moveTo>
                    <a:pt x="10" y="3"/>
                  </a:moveTo>
                  <a:cubicBezTo>
                    <a:pt x="8" y="6"/>
                    <a:pt x="6" y="8"/>
                    <a:pt x="2" y="9"/>
                  </a:cubicBezTo>
                  <a:cubicBezTo>
                    <a:pt x="0" y="10"/>
                    <a:pt x="1" y="14"/>
                    <a:pt x="4" y="13"/>
                  </a:cubicBezTo>
                  <a:cubicBezTo>
                    <a:pt x="8" y="11"/>
                    <a:pt x="11" y="8"/>
                    <a:pt x="13" y="4"/>
                  </a:cubicBezTo>
                  <a:cubicBezTo>
                    <a:pt x="14" y="2"/>
                    <a:pt x="11"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7" name="Freeform: Shape 11026"/>
            <p:cNvSpPr/>
            <p:nvPr/>
          </p:nvSpPr>
          <p:spPr bwMode="auto">
            <a:xfrm>
              <a:off x="5512" y="2290"/>
              <a:ext cx="19" cy="19"/>
            </a:xfrm>
            <a:custGeom>
              <a:avLst/>
              <a:gdLst>
                <a:gd name="T0" fmla="*/ 9 w 12"/>
                <a:gd name="T1" fmla="*/ 1 h 12"/>
                <a:gd name="T2" fmla="*/ 1 w 12"/>
                <a:gd name="T3" fmla="*/ 8 h 12"/>
                <a:gd name="T4" fmla="*/ 5 w 12"/>
                <a:gd name="T5" fmla="*/ 10 h 12"/>
                <a:gd name="T6" fmla="*/ 10 w 12"/>
                <a:gd name="T7" fmla="*/ 4 h 12"/>
                <a:gd name="T8" fmla="*/ 9 w 12"/>
                <a:gd name="T9" fmla="*/ 1 h 12"/>
              </a:gdLst>
              <a:ahLst/>
              <a:cxnLst>
                <a:cxn ang="0">
                  <a:pos x="T0" y="T1"/>
                </a:cxn>
                <a:cxn ang="0">
                  <a:pos x="T2" y="T3"/>
                </a:cxn>
                <a:cxn ang="0">
                  <a:pos x="T4" y="T5"/>
                </a:cxn>
                <a:cxn ang="0">
                  <a:pos x="T6" y="T7"/>
                </a:cxn>
                <a:cxn ang="0">
                  <a:pos x="T8" y="T9"/>
                </a:cxn>
              </a:cxnLst>
              <a:rect l="0" t="0" r="r" b="b"/>
              <a:pathLst>
                <a:path w="12" h="12">
                  <a:moveTo>
                    <a:pt x="9" y="1"/>
                  </a:moveTo>
                  <a:cubicBezTo>
                    <a:pt x="5" y="2"/>
                    <a:pt x="3" y="5"/>
                    <a:pt x="1" y="8"/>
                  </a:cubicBezTo>
                  <a:cubicBezTo>
                    <a:pt x="0" y="11"/>
                    <a:pt x="4" y="12"/>
                    <a:pt x="5" y="10"/>
                  </a:cubicBezTo>
                  <a:cubicBezTo>
                    <a:pt x="6" y="8"/>
                    <a:pt x="7" y="5"/>
                    <a:pt x="10" y="4"/>
                  </a:cubicBezTo>
                  <a:cubicBezTo>
                    <a:pt x="12"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8" name="Freeform: Shape 11027"/>
            <p:cNvSpPr/>
            <p:nvPr/>
          </p:nvSpPr>
          <p:spPr bwMode="auto">
            <a:xfrm>
              <a:off x="5526" y="2305"/>
              <a:ext cx="20" cy="17"/>
            </a:xfrm>
            <a:custGeom>
              <a:avLst/>
              <a:gdLst>
                <a:gd name="T0" fmla="*/ 8 w 13"/>
                <a:gd name="T1" fmla="*/ 2 h 11"/>
                <a:gd name="T2" fmla="*/ 2 w 13"/>
                <a:gd name="T3" fmla="*/ 7 h 11"/>
                <a:gd name="T4" fmla="*/ 3 w 13"/>
                <a:gd name="T5" fmla="*/ 10 h 11"/>
                <a:gd name="T6" fmla="*/ 11 w 13"/>
                <a:gd name="T7" fmla="*/ 4 h 11"/>
                <a:gd name="T8" fmla="*/ 8 w 13"/>
                <a:gd name="T9" fmla="*/ 2 h 11"/>
              </a:gdLst>
              <a:ahLst/>
              <a:cxnLst>
                <a:cxn ang="0">
                  <a:pos x="T0" y="T1"/>
                </a:cxn>
                <a:cxn ang="0">
                  <a:pos x="T2" y="T3"/>
                </a:cxn>
                <a:cxn ang="0">
                  <a:pos x="T4" y="T5"/>
                </a:cxn>
                <a:cxn ang="0">
                  <a:pos x="T6" y="T7"/>
                </a:cxn>
                <a:cxn ang="0">
                  <a:pos x="T8" y="T9"/>
                </a:cxn>
              </a:cxnLst>
              <a:rect l="0" t="0" r="r" b="b"/>
              <a:pathLst>
                <a:path w="13" h="11">
                  <a:moveTo>
                    <a:pt x="8" y="2"/>
                  </a:moveTo>
                  <a:cubicBezTo>
                    <a:pt x="6" y="4"/>
                    <a:pt x="5" y="6"/>
                    <a:pt x="2" y="7"/>
                  </a:cubicBezTo>
                  <a:cubicBezTo>
                    <a:pt x="0" y="8"/>
                    <a:pt x="1" y="11"/>
                    <a:pt x="3" y="10"/>
                  </a:cubicBezTo>
                  <a:cubicBezTo>
                    <a:pt x="6"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9" name="Freeform: Shape 11028"/>
            <p:cNvSpPr/>
            <p:nvPr/>
          </p:nvSpPr>
          <p:spPr bwMode="auto">
            <a:xfrm>
              <a:off x="5543" y="2311"/>
              <a:ext cx="22" cy="22"/>
            </a:xfrm>
            <a:custGeom>
              <a:avLst/>
              <a:gdLst>
                <a:gd name="T0" fmla="*/ 10 w 14"/>
                <a:gd name="T1" fmla="*/ 1 h 14"/>
                <a:gd name="T2" fmla="*/ 2 w 14"/>
                <a:gd name="T3" fmla="*/ 9 h 14"/>
                <a:gd name="T4" fmla="*/ 4 w 14"/>
                <a:gd name="T5" fmla="*/ 12 h 14"/>
                <a:gd name="T6" fmla="*/ 12 w 14"/>
                <a:gd name="T7" fmla="*/ 4 h 14"/>
                <a:gd name="T8" fmla="*/ 10 w 14"/>
                <a:gd name="T9" fmla="*/ 1 h 14"/>
              </a:gdLst>
              <a:ahLst/>
              <a:cxnLst>
                <a:cxn ang="0">
                  <a:pos x="T0" y="T1"/>
                </a:cxn>
                <a:cxn ang="0">
                  <a:pos x="T2" y="T3"/>
                </a:cxn>
                <a:cxn ang="0">
                  <a:pos x="T4" y="T5"/>
                </a:cxn>
                <a:cxn ang="0">
                  <a:pos x="T6" y="T7"/>
                </a:cxn>
                <a:cxn ang="0">
                  <a:pos x="T8" y="T9"/>
                </a:cxn>
              </a:cxnLst>
              <a:rect l="0" t="0" r="r" b="b"/>
              <a:pathLst>
                <a:path w="14" h="14">
                  <a:moveTo>
                    <a:pt x="10" y="1"/>
                  </a:moveTo>
                  <a:cubicBezTo>
                    <a:pt x="7" y="4"/>
                    <a:pt x="5" y="7"/>
                    <a:pt x="2" y="9"/>
                  </a:cubicBezTo>
                  <a:cubicBezTo>
                    <a:pt x="0" y="10"/>
                    <a:pt x="2" y="14"/>
                    <a:pt x="4" y="12"/>
                  </a:cubicBezTo>
                  <a:cubicBezTo>
                    <a:pt x="7" y="10"/>
                    <a:pt x="9" y="7"/>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0" name="Freeform: Shape 11029"/>
            <p:cNvSpPr/>
            <p:nvPr/>
          </p:nvSpPr>
          <p:spPr bwMode="auto">
            <a:xfrm>
              <a:off x="5556" y="2325"/>
              <a:ext cx="22" cy="20"/>
            </a:xfrm>
            <a:custGeom>
              <a:avLst/>
              <a:gdLst>
                <a:gd name="T0" fmla="*/ 10 w 14"/>
                <a:gd name="T1" fmla="*/ 1 h 13"/>
                <a:gd name="T2" fmla="*/ 2 w 14"/>
                <a:gd name="T3" fmla="*/ 9 h 13"/>
                <a:gd name="T4" fmla="*/ 5 w 14"/>
                <a:gd name="T5" fmla="*/ 11 h 13"/>
                <a:gd name="T6" fmla="*/ 12 w 14"/>
                <a:gd name="T7" fmla="*/ 4 h 13"/>
                <a:gd name="T8" fmla="*/ 10 w 14"/>
                <a:gd name="T9" fmla="*/ 1 h 13"/>
              </a:gdLst>
              <a:ahLst/>
              <a:cxnLst>
                <a:cxn ang="0">
                  <a:pos x="T0" y="T1"/>
                </a:cxn>
                <a:cxn ang="0">
                  <a:pos x="T2" y="T3"/>
                </a:cxn>
                <a:cxn ang="0">
                  <a:pos x="T4" y="T5"/>
                </a:cxn>
                <a:cxn ang="0">
                  <a:pos x="T6" y="T7"/>
                </a:cxn>
                <a:cxn ang="0">
                  <a:pos x="T8" y="T9"/>
                </a:cxn>
              </a:cxnLst>
              <a:rect l="0" t="0" r="r" b="b"/>
              <a:pathLst>
                <a:path w="14" h="13">
                  <a:moveTo>
                    <a:pt x="10" y="1"/>
                  </a:moveTo>
                  <a:cubicBezTo>
                    <a:pt x="7" y="3"/>
                    <a:pt x="4" y="6"/>
                    <a:pt x="2" y="9"/>
                  </a:cubicBezTo>
                  <a:cubicBezTo>
                    <a:pt x="0" y="10"/>
                    <a:pt x="3" y="13"/>
                    <a:pt x="5" y="11"/>
                  </a:cubicBezTo>
                  <a:cubicBezTo>
                    <a:pt x="7" y="9"/>
                    <a:pt x="9"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1" name="Freeform: Shape 11030"/>
            <p:cNvSpPr/>
            <p:nvPr/>
          </p:nvSpPr>
          <p:spPr bwMode="auto">
            <a:xfrm>
              <a:off x="5586" y="2303"/>
              <a:ext cx="19" cy="16"/>
            </a:xfrm>
            <a:custGeom>
              <a:avLst/>
              <a:gdLst>
                <a:gd name="T0" fmla="*/ 7 w 12"/>
                <a:gd name="T1" fmla="*/ 2 h 10"/>
                <a:gd name="T2" fmla="*/ 2 w 12"/>
                <a:gd name="T3" fmla="*/ 5 h 10"/>
                <a:gd name="T4" fmla="*/ 3 w 12"/>
                <a:gd name="T5" fmla="*/ 9 h 10"/>
                <a:gd name="T6" fmla="*/ 10 w 12"/>
                <a:gd name="T7" fmla="*/ 5 h 10"/>
                <a:gd name="T8" fmla="*/ 7 w 12"/>
                <a:gd name="T9" fmla="*/ 2 h 10"/>
              </a:gdLst>
              <a:ahLst/>
              <a:cxnLst>
                <a:cxn ang="0">
                  <a:pos x="T0" y="T1"/>
                </a:cxn>
                <a:cxn ang="0">
                  <a:pos x="T2" y="T3"/>
                </a:cxn>
                <a:cxn ang="0">
                  <a:pos x="T4" y="T5"/>
                </a:cxn>
                <a:cxn ang="0">
                  <a:pos x="T6" y="T7"/>
                </a:cxn>
                <a:cxn ang="0">
                  <a:pos x="T8" y="T9"/>
                </a:cxn>
              </a:cxnLst>
              <a:rect l="0" t="0" r="r" b="b"/>
              <a:pathLst>
                <a:path w="12" h="10">
                  <a:moveTo>
                    <a:pt x="7" y="2"/>
                  </a:moveTo>
                  <a:cubicBezTo>
                    <a:pt x="6" y="4"/>
                    <a:pt x="4" y="4"/>
                    <a:pt x="2" y="5"/>
                  </a:cubicBezTo>
                  <a:cubicBezTo>
                    <a:pt x="0" y="6"/>
                    <a:pt x="1" y="10"/>
                    <a:pt x="3" y="9"/>
                  </a:cubicBezTo>
                  <a:cubicBezTo>
                    <a:pt x="6" y="8"/>
                    <a:pt x="8" y="7"/>
                    <a:pt x="10" y="5"/>
                  </a:cubicBezTo>
                  <a:cubicBezTo>
                    <a:pt x="12" y="3"/>
                    <a:pt x="9"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2" name="Freeform: Shape 11031"/>
            <p:cNvSpPr/>
            <p:nvPr/>
          </p:nvSpPr>
          <p:spPr bwMode="auto">
            <a:xfrm>
              <a:off x="5568" y="2286"/>
              <a:ext cx="24" cy="19"/>
            </a:xfrm>
            <a:custGeom>
              <a:avLst/>
              <a:gdLst>
                <a:gd name="T0" fmla="*/ 11 w 15"/>
                <a:gd name="T1" fmla="*/ 1 h 12"/>
                <a:gd name="T2" fmla="*/ 2 w 15"/>
                <a:gd name="T3" fmla="*/ 7 h 12"/>
                <a:gd name="T4" fmla="*/ 4 w 15"/>
                <a:gd name="T5" fmla="*/ 11 h 12"/>
                <a:gd name="T6" fmla="*/ 13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3"/>
                    <a:pt x="6" y="6"/>
                    <a:pt x="2" y="7"/>
                  </a:cubicBezTo>
                  <a:cubicBezTo>
                    <a:pt x="0" y="8"/>
                    <a:pt x="1" y="12"/>
                    <a:pt x="4" y="11"/>
                  </a:cubicBezTo>
                  <a:cubicBezTo>
                    <a:pt x="7" y="9"/>
                    <a:pt x="10" y="7"/>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3" name="Freeform: Shape 11032"/>
            <p:cNvSpPr/>
            <p:nvPr/>
          </p:nvSpPr>
          <p:spPr bwMode="auto">
            <a:xfrm>
              <a:off x="5548" y="2276"/>
              <a:ext cx="20" cy="22"/>
            </a:xfrm>
            <a:custGeom>
              <a:avLst/>
              <a:gdLst>
                <a:gd name="T0" fmla="*/ 9 w 13"/>
                <a:gd name="T1" fmla="*/ 2 h 14"/>
                <a:gd name="T2" fmla="*/ 2 w 13"/>
                <a:gd name="T3" fmla="*/ 10 h 14"/>
                <a:gd name="T4" fmla="*/ 5 w 13"/>
                <a:gd name="T5" fmla="*/ 12 h 14"/>
                <a:gd name="T6" fmla="*/ 12 w 13"/>
                <a:gd name="T7" fmla="*/ 4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6" y="4"/>
                    <a:pt x="4" y="7"/>
                    <a:pt x="2" y="10"/>
                  </a:cubicBezTo>
                  <a:cubicBezTo>
                    <a:pt x="0" y="12"/>
                    <a:pt x="3" y="14"/>
                    <a:pt x="5" y="12"/>
                  </a:cubicBezTo>
                  <a:cubicBezTo>
                    <a:pt x="7" y="10"/>
                    <a:pt x="9" y="7"/>
                    <a:pt x="12" y="4"/>
                  </a:cubicBezTo>
                  <a:cubicBezTo>
                    <a:pt x="13" y="2"/>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4" name="Freeform: Shape 11033"/>
            <p:cNvSpPr/>
            <p:nvPr/>
          </p:nvSpPr>
          <p:spPr bwMode="auto">
            <a:xfrm>
              <a:off x="5534" y="2264"/>
              <a:ext cx="19" cy="20"/>
            </a:xfrm>
            <a:custGeom>
              <a:avLst/>
              <a:gdLst>
                <a:gd name="T0" fmla="*/ 7 w 12"/>
                <a:gd name="T1" fmla="*/ 2 h 13"/>
                <a:gd name="T2" fmla="*/ 1 w 12"/>
                <a:gd name="T3" fmla="*/ 8 h 13"/>
                <a:gd name="T4" fmla="*/ 4 w 12"/>
                <a:gd name="T5" fmla="*/ 11 h 13"/>
                <a:gd name="T6" fmla="*/ 11 w 12"/>
                <a:gd name="T7" fmla="*/ 4 h 13"/>
                <a:gd name="T8" fmla="*/ 7 w 12"/>
                <a:gd name="T9" fmla="*/ 2 h 13"/>
              </a:gdLst>
              <a:ahLst/>
              <a:cxnLst>
                <a:cxn ang="0">
                  <a:pos x="T0" y="T1"/>
                </a:cxn>
                <a:cxn ang="0">
                  <a:pos x="T2" y="T3"/>
                </a:cxn>
                <a:cxn ang="0">
                  <a:pos x="T4" y="T5"/>
                </a:cxn>
                <a:cxn ang="0">
                  <a:pos x="T6" y="T7"/>
                </a:cxn>
                <a:cxn ang="0">
                  <a:pos x="T8" y="T9"/>
                </a:cxn>
              </a:cxnLst>
              <a:rect l="0" t="0" r="r" b="b"/>
              <a:pathLst>
                <a:path w="12" h="13">
                  <a:moveTo>
                    <a:pt x="7" y="2"/>
                  </a:moveTo>
                  <a:cubicBezTo>
                    <a:pt x="6" y="5"/>
                    <a:pt x="4" y="6"/>
                    <a:pt x="1" y="8"/>
                  </a:cubicBezTo>
                  <a:cubicBezTo>
                    <a:pt x="0" y="10"/>
                    <a:pt x="3" y="13"/>
                    <a:pt x="4" y="11"/>
                  </a:cubicBezTo>
                  <a:cubicBezTo>
                    <a:pt x="7" y="8"/>
                    <a:pt x="9" y="7"/>
                    <a:pt x="11" y="4"/>
                  </a:cubicBezTo>
                  <a:cubicBezTo>
                    <a:pt x="12"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5" name="Freeform: Shape 11034"/>
            <p:cNvSpPr/>
            <p:nvPr/>
          </p:nvSpPr>
          <p:spPr bwMode="auto">
            <a:xfrm>
              <a:off x="5521" y="2250"/>
              <a:ext cx="21" cy="17"/>
            </a:xfrm>
            <a:custGeom>
              <a:avLst/>
              <a:gdLst>
                <a:gd name="T0" fmla="*/ 8 w 13"/>
                <a:gd name="T1" fmla="*/ 2 h 11"/>
                <a:gd name="T2" fmla="*/ 2 w 13"/>
                <a:gd name="T3" fmla="*/ 7 h 11"/>
                <a:gd name="T4" fmla="*/ 4 w 13"/>
                <a:gd name="T5" fmla="*/ 10 h 11"/>
                <a:gd name="T6" fmla="*/ 11 w 13"/>
                <a:gd name="T7" fmla="*/ 5 h 11"/>
                <a:gd name="T8" fmla="*/ 8 w 13"/>
                <a:gd name="T9" fmla="*/ 2 h 11"/>
              </a:gdLst>
              <a:ahLst/>
              <a:cxnLst>
                <a:cxn ang="0">
                  <a:pos x="T0" y="T1"/>
                </a:cxn>
                <a:cxn ang="0">
                  <a:pos x="T2" y="T3"/>
                </a:cxn>
                <a:cxn ang="0">
                  <a:pos x="T4" y="T5"/>
                </a:cxn>
                <a:cxn ang="0">
                  <a:pos x="T6" y="T7"/>
                </a:cxn>
                <a:cxn ang="0">
                  <a:pos x="T8" y="T9"/>
                </a:cxn>
              </a:cxnLst>
              <a:rect l="0" t="0" r="r" b="b"/>
              <a:pathLst>
                <a:path w="13" h="11">
                  <a:moveTo>
                    <a:pt x="8" y="2"/>
                  </a:moveTo>
                  <a:cubicBezTo>
                    <a:pt x="6" y="4"/>
                    <a:pt x="5" y="6"/>
                    <a:pt x="2" y="7"/>
                  </a:cubicBezTo>
                  <a:cubicBezTo>
                    <a:pt x="0" y="8"/>
                    <a:pt x="1" y="11"/>
                    <a:pt x="4" y="10"/>
                  </a:cubicBezTo>
                  <a:cubicBezTo>
                    <a:pt x="7" y="9"/>
                    <a:pt x="9" y="7"/>
                    <a:pt x="11" y="5"/>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6" name="Freeform: Shape 11035"/>
            <p:cNvSpPr/>
            <p:nvPr/>
          </p:nvSpPr>
          <p:spPr bwMode="auto">
            <a:xfrm>
              <a:off x="5546" y="2242"/>
              <a:ext cx="24" cy="19"/>
            </a:xfrm>
            <a:custGeom>
              <a:avLst/>
              <a:gdLst>
                <a:gd name="T0" fmla="*/ 11 w 15"/>
                <a:gd name="T1" fmla="*/ 2 h 12"/>
                <a:gd name="T2" fmla="*/ 2 w 15"/>
                <a:gd name="T3" fmla="*/ 8 h 12"/>
                <a:gd name="T4" fmla="*/ 3 w 15"/>
                <a:gd name="T5" fmla="*/ 11 h 12"/>
                <a:gd name="T6" fmla="*/ 13 w 15"/>
                <a:gd name="T7" fmla="*/ 5 h 12"/>
                <a:gd name="T8" fmla="*/ 11 w 15"/>
                <a:gd name="T9" fmla="*/ 2 h 12"/>
              </a:gdLst>
              <a:ahLst/>
              <a:cxnLst>
                <a:cxn ang="0">
                  <a:pos x="T0" y="T1"/>
                </a:cxn>
                <a:cxn ang="0">
                  <a:pos x="T2" y="T3"/>
                </a:cxn>
                <a:cxn ang="0">
                  <a:pos x="T4" y="T5"/>
                </a:cxn>
                <a:cxn ang="0">
                  <a:pos x="T6" y="T7"/>
                </a:cxn>
                <a:cxn ang="0">
                  <a:pos x="T8" y="T9"/>
                </a:cxn>
              </a:cxnLst>
              <a:rect l="0" t="0" r="r" b="b"/>
              <a:pathLst>
                <a:path w="15" h="12">
                  <a:moveTo>
                    <a:pt x="11" y="2"/>
                  </a:moveTo>
                  <a:cubicBezTo>
                    <a:pt x="8" y="4"/>
                    <a:pt x="5" y="6"/>
                    <a:pt x="2" y="8"/>
                  </a:cubicBezTo>
                  <a:cubicBezTo>
                    <a:pt x="0" y="8"/>
                    <a:pt x="1" y="12"/>
                    <a:pt x="3" y="11"/>
                  </a:cubicBezTo>
                  <a:cubicBezTo>
                    <a:pt x="7" y="10"/>
                    <a:pt x="10" y="7"/>
                    <a:pt x="13" y="5"/>
                  </a:cubicBezTo>
                  <a:cubicBezTo>
                    <a:pt x="15" y="3"/>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7" name="Freeform: Shape 11036"/>
            <p:cNvSpPr/>
            <p:nvPr/>
          </p:nvSpPr>
          <p:spPr bwMode="auto">
            <a:xfrm>
              <a:off x="5542" y="2221"/>
              <a:ext cx="26" cy="22"/>
            </a:xfrm>
            <a:custGeom>
              <a:avLst/>
              <a:gdLst>
                <a:gd name="T0" fmla="*/ 13 w 17"/>
                <a:gd name="T1" fmla="*/ 2 h 14"/>
                <a:gd name="T2" fmla="*/ 2 w 17"/>
                <a:gd name="T3" fmla="*/ 10 h 14"/>
                <a:gd name="T4" fmla="*/ 4 w 17"/>
                <a:gd name="T5" fmla="*/ 13 h 14"/>
                <a:gd name="T6" fmla="*/ 16 w 17"/>
                <a:gd name="T7" fmla="*/ 4 h 14"/>
                <a:gd name="T8" fmla="*/ 13 w 17"/>
                <a:gd name="T9" fmla="*/ 2 h 14"/>
              </a:gdLst>
              <a:ahLst/>
              <a:cxnLst>
                <a:cxn ang="0">
                  <a:pos x="T0" y="T1"/>
                </a:cxn>
                <a:cxn ang="0">
                  <a:pos x="T2" y="T3"/>
                </a:cxn>
                <a:cxn ang="0">
                  <a:pos x="T4" y="T5"/>
                </a:cxn>
                <a:cxn ang="0">
                  <a:pos x="T6" y="T7"/>
                </a:cxn>
                <a:cxn ang="0">
                  <a:pos x="T8" y="T9"/>
                </a:cxn>
              </a:cxnLst>
              <a:rect l="0" t="0" r="r" b="b"/>
              <a:pathLst>
                <a:path w="17" h="14">
                  <a:moveTo>
                    <a:pt x="13" y="2"/>
                  </a:moveTo>
                  <a:cubicBezTo>
                    <a:pt x="10" y="6"/>
                    <a:pt x="7" y="8"/>
                    <a:pt x="2" y="10"/>
                  </a:cubicBezTo>
                  <a:cubicBezTo>
                    <a:pt x="0" y="11"/>
                    <a:pt x="1" y="14"/>
                    <a:pt x="4" y="13"/>
                  </a:cubicBezTo>
                  <a:cubicBezTo>
                    <a:pt x="9" y="12"/>
                    <a:pt x="13" y="9"/>
                    <a:pt x="16" y="4"/>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8" name="Freeform: Shape 11037"/>
            <p:cNvSpPr/>
            <p:nvPr/>
          </p:nvSpPr>
          <p:spPr bwMode="auto">
            <a:xfrm>
              <a:off x="5576" y="2212"/>
              <a:ext cx="21" cy="12"/>
            </a:xfrm>
            <a:custGeom>
              <a:avLst/>
              <a:gdLst>
                <a:gd name="T0" fmla="*/ 8 w 13"/>
                <a:gd name="T1" fmla="*/ 2 h 8"/>
                <a:gd name="T2" fmla="*/ 3 w 13"/>
                <a:gd name="T3" fmla="*/ 4 h 8"/>
                <a:gd name="T4" fmla="*/ 2 w 13"/>
                <a:gd name="T5" fmla="*/ 7 h 8"/>
                <a:gd name="T6" fmla="*/ 11 w 13"/>
                <a:gd name="T7" fmla="*/ 4 h 8"/>
                <a:gd name="T8" fmla="*/ 8 w 13"/>
                <a:gd name="T9" fmla="*/ 2 h 8"/>
              </a:gdLst>
              <a:ahLst/>
              <a:cxnLst>
                <a:cxn ang="0">
                  <a:pos x="T0" y="T1"/>
                </a:cxn>
                <a:cxn ang="0">
                  <a:pos x="T2" y="T3"/>
                </a:cxn>
                <a:cxn ang="0">
                  <a:pos x="T4" y="T5"/>
                </a:cxn>
                <a:cxn ang="0">
                  <a:pos x="T6" y="T7"/>
                </a:cxn>
                <a:cxn ang="0">
                  <a:pos x="T8" y="T9"/>
                </a:cxn>
              </a:cxnLst>
              <a:rect l="0" t="0" r="r" b="b"/>
              <a:pathLst>
                <a:path w="13" h="8">
                  <a:moveTo>
                    <a:pt x="8" y="2"/>
                  </a:moveTo>
                  <a:cubicBezTo>
                    <a:pt x="7" y="3"/>
                    <a:pt x="5" y="4"/>
                    <a:pt x="3" y="4"/>
                  </a:cubicBezTo>
                  <a:cubicBezTo>
                    <a:pt x="0" y="4"/>
                    <a:pt x="0" y="7"/>
                    <a:pt x="2" y="7"/>
                  </a:cubicBezTo>
                  <a:cubicBezTo>
                    <a:pt x="6" y="8"/>
                    <a:pt x="9" y="7"/>
                    <a:pt x="11"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9" name="Freeform: Shape 11038"/>
            <p:cNvSpPr/>
            <p:nvPr/>
          </p:nvSpPr>
          <p:spPr bwMode="auto">
            <a:xfrm>
              <a:off x="5580" y="2226"/>
              <a:ext cx="25" cy="17"/>
            </a:xfrm>
            <a:custGeom>
              <a:avLst/>
              <a:gdLst>
                <a:gd name="T0" fmla="*/ 12 w 16"/>
                <a:gd name="T1" fmla="*/ 2 h 11"/>
                <a:gd name="T2" fmla="*/ 3 w 16"/>
                <a:gd name="T3" fmla="*/ 7 h 11"/>
                <a:gd name="T4" fmla="*/ 4 w 16"/>
                <a:gd name="T5" fmla="*/ 10 h 11"/>
                <a:gd name="T6" fmla="*/ 14 w 16"/>
                <a:gd name="T7" fmla="*/ 5 h 11"/>
                <a:gd name="T8" fmla="*/ 12 w 16"/>
                <a:gd name="T9" fmla="*/ 2 h 11"/>
              </a:gdLst>
              <a:ahLst/>
              <a:cxnLst>
                <a:cxn ang="0">
                  <a:pos x="T0" y="T1"/>
                </a:cxn>
                <a:cxn ang="0">
                  <a:pos x="T2" y="T3"/>
                </a:cxn>
                <a:cxn ang="0">
                  <a:pos x="T4" y="T5"/>
                </a:cxn>
                <a:cxn ang="0">
                  <a:pos x="T6" y="T7"/>
                </a:cxn>
                <a:cxn ang="0">
                  <a:pos x="T8" y="T9"/>
                </a:cxn>
              </a:cxnLst>
              <a:rect l="0" t="0" r="r" b="b"/>
              <a:pathLst>
                <a:path w="16" h="11">
                  <a:moveTo>
                    <a:pt x="12" y="2"/>
                  </a:moveTo>
                  <a:cubicBezTo>
                    <a:pt x="9" y="4"/>
                    <a:pt x="6" y="5"/>
                    <a:pt x="3" y="7"/>
                  </a:cubicBezTo>
                  <a:cubicBezTo>
                    <a:pt x="0" y="7"/>
                    <a:pt x="2" y="11"/>
                    <a:pt x="4" y="10"/>
                  </a:cubicBezTo>
                  <a:cubicBezTo>
                    <a:pt x="8" y="9"/>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0" name="Freeform: Shape 11039"/>
            <p:cNvSpPr/>
            <p:nvPr/>
          </p:nvSpPr>
          <p:spPr bwMode="auto">
            <a:xfrm>
              <a:off x="5567" y="2251"/>
              <a:ext cx="24" cy="19"/>
            </a:xfrm>
            <a:custGeom>
              <a:avLst/>
              <a:gdLst>
                <a:gd name="T0" fmla="*/ 11 w 15"/>
                <a:gd name="T1" fmla="*/ 2 h 12"/>
                <a:gd name="T2" fmla="*/ 3 w 15"/>
                <a:gd name="T3" fmla="*/ 8 h 12"/>
                <a:gd name="T4" fmla="*/ 4 w 15"/>
                <a:gd name="T5" fmla="*/ 11 h 12"/>
                <a:gd name="T6" fmla="*/ 14 w 15"/>
                <a:gd name="T7" fmla="*/ 5 h 12"/>
                <a:gd name="T8" fmla="*/ 11 w 15"/>
                <a:gd name="T9" fmla="*/ 2 h 12"/>
              </a:gdLst>
              <a:ahLst/>
              <a:cxnLst>
                <a:cxn ang="0">
                  <a:pos x="T0" y="T1"/>
                </a:cxn>
                <a:cxn ang="0">
                  <a:pos x="T2" y="T3"/>
                </a:cxn>
                <a:cxn ang="0">
                  <a:pos x="T4" y="T5"/>
                </a:cxn>
                <a:cxn ang="0">
                  <a:pos x="T6" y="T7"/>
                </a:cxn>
                <a:cxn ang="0">
                  <a:pos x="T8" y="T9"/>
                </a:cxn>
              </a:cxnLst>
              <a:rect l="0" t="0" r="r" b="b"/>
              <a:pathLst>
                <a:path w="15" h="12">
                  <a:moveTo>
                    <a:pt x="11" y="2"/>
                  </a:moveTo>
                  <a:cubicBezTo>
                    <a:pt x="9" y="4"/>
                    <a:pt x="6" y="7"/>
                    <a:pt x="3" y="8"/>
                  </a:cubicBezTo>
                  <a:cubicBezTo>
                    <a:pt x="0" y="9"/>
                    <a:pt x="2" y="12"/>
                    <a:pt x="4" y="11"/>
                  </a:cubicBezTo>
                  <a:cubicBezTo>
                    <a:pt x="8" y="10"/>
                    <a:pt x="11" y="7"/>
                    <a:pt x="14"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1" name="Freeform: Shape 11040"/>
            <p:cNvSpPr/>
            <p:nvPr/>
          </p:nvSpPr>
          <p:spPr bwMode="auto">
            <a:xfrm>
              <a:off x="5594" y="2257"/>
              <a:ext cx="20" cy="15"/>
            </a:xfrm>
            <a:custGeom>
              <a:avLst/>
              <a:gdLst>
                <a:gd name="T0" fmla="*/ 8 w 13"/>
                <a:gd name="T1" fmla="*/ 2 h 9"/>
                <a:gd name="T2" fmla="*/ 2 w 13"/>
                <a:gd name="T3" fmla="*/ 5 h 9"/>
                <a:gd name="T4" fmla="*/ 3 w 13"/>
                <a:gd name="T5" fmla="*/ 9 h 9"/>
                <a:gd name="T6" fmla="*/ 11 w 13"/>
                <a:gd name="T7" fmla="*/ 4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6" y="3"/>
                    <a:pt x="4" y="4"/>
                    <a:pt x="2" y="5"/>
                  </a:cubicBezTo>
                  <a:cubicBezTo>
                    <a:pt x="0" y="6"/>
                    <a:pt x="1" y="9"/>
                    <a:pt x="3" y="9"/>
                  </a:cubicBezTo>
                  <a:cubicBezTo>
                    <a:pt x="6" y="7"/>
                    <a:pt x="9" y="6"/>
                    <a:pt x="11"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2" name="Freeform: Shape 11041"/>
            <p:cNvSpPr/>
            <p:nvPr/>
          </p:nvSpPr>
          <p:spPr bwMode="auto">
            <a:xfrm>
              <a:off x="5600" y="2275"/>
              <a:ext cx="20" cy="14"/>
            </a:xfrm>
            <a:custGeom>
              <a:avLst/>
              <a:gdLst>
                <a:gd name="T0" fmla="*/ 8 w 13"/>
                <a:gd name="T1" fmla="*/ 2 h 9"/>
                <a:gd name="T2" fmla="*/ 3 w 13"/>
                <a:gd name="T3" fmla="*/ 5 h 9"/>
                <a:gd name="T4" fmla="*/ 2 w 13"/>
                <a:gd name="T5" fmla="*/ 9 h 9"/>
                <a:gd name="T6" fmla="*/ 11 w 13"/>
                <a:gd name="T7" fmla="*/ 4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7" y="3"/>
                    <a:pt x="5" y="5"/>
                    <a:pt x="3" y="5"/>
                  </a:cubicBezTo>
                  <a:cubicBezTo>
                    <a:pt x="1" y="5"/>
                    <a:pt x="0" y="9"/>
                    <a:pt x="2" y="9"/>
                  </a:cubicBezTo>
                  <a:cubicBezTo>
                    <a:pt x="6"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3" name="Freeform: Shape 11042"/>
            <p:cNvSpPr/>
            <p:nvPr/>
          </p:nvSpPr>
          <p:spPr bwMode="auto">
            <a:xfrm>
              <a:off x="5619" y="2289"/>
              <a:ext cx="20" cy="17"/>
            </a:xfrm>
            <a:custGeom>
              <a:avLst/>
              <a:gdLst>
                <a:gd name="T0" fmla="*/ 8 w 13"/>
                <a:gd name="T1" fmla="*/ 1 h 11"/>
                <a:gd name="T2" fmla="*/ 2 w 13"/>
                <a:gd name="T3" fmla="*/ 6 h 11"/>
                <a:gd name="T4" fmla="*/ 4 w 13"/>
                <a:gd name="T5" fmla="*/ 10 h 11"/>
                <a:gd name="T6" fmla="*/ 11 w 13"/>
                <a:gd name="T7" fmla="*/ 4 h 11"/>
                <a:gd name="T8" fmla="*/ 8 w 13"/>
                <a:gd name="T9" fmla="*/ 1 h 11"/>
              </a:gdLst>
              <a:ahLst/>
              <a:cxnLst>
                <a:cxn ang="0">
                  <a:pos x="T0" y="T1"/>
                </a:cxn>
                <a:cxn ang="0">
                  <a:pos x="T2" y="T3"/>
                </a:cxn>
                <a:cxn ang="0">
                  <a:pos x="T4" y="T5"/>
                </a:cxn>
                <a:cxn ang="0">
                  <a:pos x="T6" y="T7"/>
                </a:cxn>
                <a:cxn ang="0">
                  <a:pos x="T8" y="T9"/>
                </a:cxn>
              </a:cxnLst>
              <a:rect l="0" t="0" r="r" b="b"/>
              <a:pathLst>
                <a:path w="13" h="11">
                  <a:moveTo>
                    <a:pt x="8" y="1"/>
                  </a:moveTo>
                  <a:cubicBezTo>
                    <a:pt x="7" y="3"/>
                    <a:pt x="5" y="5"/>
                    <a:pt x="2" y="6"/>
                  </a:cubicBezTo>
                  <a:cubicBezTo>
                    <a:pt x="0" y="7"/>
                    <a:pt x="1" y="11"/>
                    <a:pt x="4" y="10"/>
                  </a:cubicBezTo>
                  <a:cubicBezTo>
                    <a:pt x="7" y="8"/>
                    <a:pt x="9" y="6"/>
                    <a:pt x="11" y="4"/>
                  </a:cubicBezTo>
                  <a:cubicBezTo>
                    <a:pt x="13" y="2"/>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4" name="Freeform: Shape 11043"/>
            <p:cNvSpPr/>
            <p:nvPr/>
          </p:nvSpPr>
          <p:spPr bwMode="auto">
            <a:xfrm>
              <a:off x="5614" y="2231"/>
              <a:ext cx="21" cy="14"/>
            </a:xfrm>
            <a:custGeom>
              <a:avLst/>
              <a:gdLst>
                <a:gd name="T0" fmla="*/ 8 w 13"/>
                <a:gd name="T1" fmla="*/ 2 h 9"/>
                <a:gd name="T2" fmla="*/ 3 w 13"/>
                <a:gd name="T3" fmla="*/ 5 h 9"/>
                <a:gd name="T4" fmla="*/ 3 w 13"/>
                <a:gd name="T5" fmla="*/ 9 h 9"/>
                <a:gd name="T6" fmla="*/ 11 w 13"/>
                <a:gd name="T7" fmla="*/ 5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7" y="4"/>
                    <a:pt x="5" y="5"/>
                    <a:pt x="3" y="5"/>
                  </a:cubicBezTo>
                  <a:cubicBezTo>
                    <a:pt x="0" y="6"/>
                    <a:pt x="0" y="9"/>
                    <a:pt x="3" y="9"/>
                  </a:cubicBezTo>
                  <a:cubicBezTo>
                    <a:pt x="6" y="8"/>
                    <a:pt x="9" y="7"/>
                    <a:pt x="11" y="5"/>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5" name="Freeform: Shape 11044"/>
            <p:cNvSpPr/>
            <p:nvPr/>
          </p:nvSpPr>
          <p:spPr bwMode="auto">
            <a:xfrm>
              <a:off x="5616" y="2210"/>
              <a:ext cx="19" cy="14"/>
            </a:xfrm>
            <a:custGeom>
              <a:avLst/>
              <a:gdLst>
                <a:gd name="T0" fmla="*/ 8 w 12"/>
                <a:gd name="T1" fmla="*/ 1 h 9"/>
                <a:gd name="T2" fmla="*/ 2 w 12"/>
                <a:gd name="T3" fmla="*/ 5 h 9"/>
                <a:gd name="T4" fmla="*/ 3 w 12"/>
                <a:gd name="T5" fmla="*/ 8 h 9"/>
                <a:gd name="T6" fmla="*/ 7 w 12"/>
                <a:gd name="T7" fmla="*/ 6 h 9"/>
                <a:gd name="T8" fmla="*/ 9 w 12"/>
                <a:gd name="T9" fmla="*/ 5 h 9"/>
                <a:gd name="T10" fmla="*/ 10 w 12"/>
                <a:gd name="T11" fmla="*/ 5 h 9"/>
                <a:gd name="T12" fmla="*/ 8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8" y="1"/>
                  </a:moveTo>
                  <a:cubicBezTo>
                    <a:pt x="6" y="2"/>
                    <a:pt x="4" y="4"/>
                    <a:pt x="2" y="5"/>
                  </a:cubicBezTo>
                  <a:cubicBezTo>
                    <a:pt x="0" y="6"/>
                    <a:pt x="1" y="9"/>
                    <a:pt x="3" y="8"/>
                  </a:cubicBezTo>
                  <a:cubicBezTo>
                    <a:pt x="4" y="8"/>
                    <a:pt x="6" y="7"/>
                    <a:pt x="7" y="6"/>
                  </a:cubicBezTo>
                  <a:cubicBezTo>
                    <a:pt x="7" y="6"/>
                    <a:pt x="8" y="6"/>
                    <a:pt x="9" y="5"/>
                  </a:cubicBezTo>
                  <a:cubicBezTo>
                    <a:pt x="9" y="5"/>
                    <a:pt x="10" y="4"/>
                    <a:pt x="10" y="5"/>
                  </a:cubicBezTo>
                  <a:cubicBezTo>
                    <a:pt x="12" y="4"/>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6" name="Freeform: Shape 11045"/>
            <p:cNvSpPr/>
            <p:nvPr/>
          </p:nvSpPr>
          <p:spPr bwMode="auto">
            <a:xfrm>
              <a:off x="5609" y="2195"/>
              <a:ext cx="19" cy="12"/>
            </a:xfrm>
            <a:custGeom>
              <a:avLst/>
              <a:gdLst>
                <a:gd name="T0" fmla="*/ 8 w 12"/>
                <a:gd name="T1" fmla="*/ 1 h 8"/>
                <a:gd name="T2" fmla="*/ 2 w 12"/>
                <a:gd name="T3" fmla="*/ 4 h 8"/>
                <a:gd name="T4" fmla="*/ 3 w 12"/>
                <a:gd name="T5" fmla="*/ 8 h 8"/>
                <a:gd name="T6" fmla="*/ 11 w 12"/>
                <a:gd name="T7" fmla="*/ 4 h 8"/>
                <a:gd name="T8" fmla="*/ 8 w 12"/>
                <a:gd name="T9" fmla="*/ 1 h 8"/>
              </a:gdLst>
              <a:ahLst/>
              <a:cxnLst>
                <a:cxn ang="0">
                  <a:pos x="T0" y="T1"/>
                </a:cxn>
                <a:cxn ang="0">
                  <a:pos x="T2" y="T3"/>
                </a:cxn>
                <a:cxn ang="0">
                  <a:pos x="T4" y="T5"/>
                </a:cxn>
                <a:cxn ang="0">
                  <a:pos x="T6" y="T7"/>
                </a:cxn>
                <a:cxn ang="0">
                  <a:pos x="T8" y="T9"/>
                </a:cxn>
              </a:cxnLst>
              <a:rect l="0" t="0" r="r" b="b"/>
              <a:pathLst>
                <a:path w="12" h="8">
                  <a:moveTo>
                    <a:pt x="8" y="1"/>
                  </a:moveTo>
                  <a:cubicBezTo>
                    <a:pt x="6" y="3"/>
                    <a:pt x="5" y="4"/>
                    <a:pt x="2" y="4"/>
                  </a:cubicBezTo>
                  <a:cubicBezTo>
                    <a:pt x="0" y="5"/>
                    <a:pt x="0" y="8"/>
                    <a:pt x="3" y="8"/>
                  </a:cubicBezTo>
                  <a:cubicBezTo>
                    <a:pt x="6" y="7"/>
                    <a:pt x="8" y="6"/>
                    <a:pt x="11" y="4"/>
                  </a:cubicBezTo>
                  <a:cubicBezTo>
                    <a:pt x="12" y="2"/>
                    <a:pt x="9"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7" name="Freeform: Shape 11046"/>
            <p:cNvSpPr/>
            <p:nvPr/>
          </p:nvSpPr>
          <p:spPr bwMode="auto">
            <a:xfrm>
              <a:off x="5627" y="2171"/>
              <a:ext cx="22" cy="16"/>
            </a:xfrm>
            <a:custGeom>
              <a:avLst/>
              <a:gdLst>
                <a:gd name="T0" fmla="*/ 10 w 14"/>
                <a:gd name="T1" fmla="*/ 1 h 10"/>
                <a:gd name="T2" fmla="*/ 3 w 14"/>
                <a:gd name="T3" fmla="*/ 6 h 10"/>
                <a:gd name="T4" fmla="*/ 4 w 14"/>
                <a:gd name="T5" fmla="*/ 9 h 10"/>
                <a:gd name="T6" fmla="*/ 12 w 14"/>
                <a:gd name="T7" fmla="*/ 4 h 10"/>
                <a:gd name="T8" fmla="*/ 10 w 14"/>
                <a:gd name="T9" fmla="*/ 1 h 10"/>
              </a:gdLst>
              <a:ahLst/>
              <a:cxnLst>
                <a:cxn ang="0">
                  <a:pos x="T0" y="T1"/>
                </a:cxn>
                <a:cxn ang="0">
                  <a:pos x="T2" y="T3"/>
                </a:cxn>
                <a:cxn ang="0">
                  <a:pos x="T4" y="T5"/>
                </a:cxn>
                <a:cxn ang="0">
                  <a:pos x="T6" y="T7"/>
                </a:cxn>
                <a:cxn ang="0">
                  <a:pos x="T8" y="T9"/>
                </a:cxn>
              </a:cxnLst>
              <a:rect l="0" t="0" r="r" b="b"/>
              <a:pathLst>
                <a:path w="14" h="10">
                  <a:moveTo>
                    <a:pt x="10" y="1"/>
                  </a:moveTo>
                  <a:cubicBezTo>
                    <a:pt x="8" y="3"/>
                    <a:pt x="5" y="5"/>
                    <a:pt x="3" y="6"/>
                  </a:cubicBezTo>
                  <a:cubicBezTo>
                    <a:pt x="0" y="7"/>
                    <a:pt x="2" y="10"/>
                    <a:pt x="4" y="9"/>
                  </a:cubicBezTo>
                  <a:cubicBezTo>
                    <a:pt x="7" y="8"/>
                    <a:pt x="10"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8" name="Freeform: Shape 11047"/>
            <p:cNvSpPr/>
            <p:nvPr/>
          </p:nvSpPr>
          <p:spPr bwMode="auto">
            <a:xfrm>
              <a:off x="5643" y="2184"/>
              <a:ext cx="20" cy="11"/>
            </a:xfrm>
            <a:custGeom>
              <a:avLst/>
              <a:gdLst>
                <a:gd name="T0" fmla="*/ 8 w 13"/>
                <a:gd name="T1" fmla="*/ 1 h 7"/>
                <a:gd name="T2" fmla="*/ 2 w 13"/>
                <a:gd name="T3" fmla="*/ 3 h 7"/>
                <a:gd name="T4" fmla="*/ 3 w 13"/>
                <a:gd name="T5" fmla="*/ 7 h 7"/>
                <a:gd name="T6" fmla="*/ 11 w 13"/>
                <a:gd name="T7" fmla="*/ 4 h 7"/>
                <a:gd name="T8" fmla="*/ 8 w 13"/>
                <a:gd name="T9" fmla="*/ 1 h 7"/>
              </a:gdLst>
              <a:ahLst/>
              <a:cxnLst>
                <a:cxn ang="0">
                  <a:pos x="T0" y="T1"/>
                </a:cxn>
                <a:cxn ang="0">
                  <a:pos x="T2" y="T3"/>
                </a:cxn>
                <a:cxn ang="0">
                  <a:pos x="T4" y="T5"/>
                </a:cxn>
                <a:cxn ang="0">
                  <a:pos x="T6" y="T7"/>
                </a:cxn>
                <a:cxn ang="0">
                  <a:pos x="T8" y="T9"/>
                </a:cxn>
              </a:cxnLst>
              <a:rect l="0" t="0" r="r" b="b"/>
              <a:pathLst>
                <a:path w="13" h="7">
                  <a:moveTo>
                    <a:pt x="8" y="1"/>
                  </a:moveTo>
                  <a:cubicBezTo>
                    <a:pt x="7" y="2"/>
                    <a:pt x="5" y="3"/>
                    <a:pt x="2" y="3"/>
                  </a:cubicBezTo>
                  <a:cubicBezTo>
                    <a:pt x="0" y="3"/>
                    <a:pt x="0" y="7"/>
                    <a:pt x="3" y="7"/>
                  </a:cubicBezTo>
                  <a:cubicBezTo>
                    <a:pt x="6" y="6"/>
                    <a:pt x="8" y="5"/>
                    <a:pt x="11" y="4"/>
                  </a:cubicBezTo>
                  <a:cubicBezTo>
                    <a:pt x="13"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9" name="Freeform: Shape 11048"/>
            <p:cNvSpPr/>
            <p:nvPr/>
          </p:nvSpPr>
          <p:spPr bwMode="auto">
            <a:xfrm>
              <a:off x="5663" y="2163"/>
              <a:ext cx="17" cy="11"/>
            </a:xfrm>
            <a:custGeom>
              <a:avLst/>
              <a:gdLst>
                <a:gd name="T0" fmla="*/ 7 w 11"/>
                <a:gd name="T1" fmla="*/ 1 h 7"/>
                <a:gd name="T2" fmla="*/ 2 w 11"/>
                <a:gd name="T3" fmla="*/ 3 h 7"/>
                <a:gd name="T4" fmla="*/ 2 w 11"/>
                <a:gd name="T5" fmla="*/ 7 h 7"/>
                <a:gd name="T6" fmla="*/ 9 w 11"/>
                <a:gd name="T7" fmla="*/ 4 h 7"/>
                <a:gd name="T8" fmla="*/ 7 w 11"/>
                <a:gd name="T9" fmla="*/ 1 h 7"/>
              </a:gdLst>
              <a:ahLst/>
              <a:cxnLst>
                <a:cxn ang="0">
                  <a:pos x="T0" y="T1"/>
                </a:cxn>
                <a:cxn ang="0">
                  <a:pos x="T2" y="T3"/>
                </a:cxn>
                <a:cxn ang="0">
                  <a:pos x="T4" y="T5"/>
                </a:cxn>
                <a:cxn ang="0">
                  <a:pos x="T6" y="T7"/>
                </a:cxn>
                <a:cxn ang="0">
                  <a:pos x="T8" y="T9"/>
                </a:cxn>
              </a:cxnLst>
              <a:rect l="0" t="0" r="r" b="b"/>
              <a:pathLst>
                <a:path w="11" h="7">
                  <a:moveTo>
                    <a:pt x="7" y="1"/>
                  </a:moveTo>
                  <a:cubicBezTo>
                    <a:pt x="5" y="3"/>
                    <a:pt x="4" y="3"/>
                    <a:pt x="2" y="3"/>
                  </a:cubicBezTo>
                  <a:cubicBezTo>
                    <a:pt x="0" y="4"/>
                    <a:pt x="0" y="7"/>
                    <a:pt x="2" y="7"/>
                  </a:cubicBezTo>
                  <a:cubicBezTo>
                    <a:pt x="5" y="7"/>
                    <a:pt x="8" y="6"/>
                    <a:pt x="9" y="4"/>
                  </a:cubicBezTo>
                  <a:cubicBezTo>
                    <a:pt x="11" y="2"/>
                    <a:pt x="8"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0" name="Freeform: Shape 11049"/>
            <p:cNvSpPr/>
            <p:nvPr/>
          </p:nvSpPr>
          <p:spPr bwMode="auto">
            <a:xfrm>
              <a:off x="5671" y="2180"/>
              <a:ext cx="19" cy="15"/>
            </a:xfrm>
            <a:custGeom>
              <a:avLst/>
              <a:gdLst>
                <a:gd name="T0" fmla="*/ 9 w 12"/>
                <a:gd name="T1" fmla="*/ 1 h 9"/>
                <a:gd name="T2" fmla="*/ 2 w 12"/>
                <a:gd name="T3" fmla="*/ 4 h 9"/>
                <a:gd name="T4" fmla="*/ 3 w 12"/>
                <a:gd name="T5" fmla="*/ 8 h 9"/>
                <a:gd name="T6" fmla="*/ 10 w 12"/>
                <a:gd name="T7" fmla="*/ 5 h 9"/>
                <a:gd name="T8" fmla="*/ 9 w 12"/>
                <a:gd name="T9" fmla="*/ 1 h 9"/>
              </a:gdLst>
              <a:ahLst/>
              <a:cxnLst>
                <a:cxn ang="0">
                  <a:pos x="T0" y="T1"/>
                </a:cxn>
                <a:cxn ang="0">
                  <a:pos x="T2" y="T3"/>
                </a:cxn>
                <a:cxn ang="0">
                  <a:pos x="T4" y="T5"/>
                </a:cxn>
                <a:cxn ang="0">
                  <a:pos x="T6" y="T7"/>
                </a:cxn>
                <a:cxn ang="0">
                  <a:pos x="T8" y="T9"/>
                </a:cxn>
              </a:cxnLst>
              <a:rect l="0" t="0" r="r" b="b"/>
              <a:pathLst>
                <a:path w="12" h="9">
                  <a:moveTo>
                    <a:pt x="9" y="1"/>
                  </a:moveTo>
                  <a:cubicBezTo>
                    <a:pt x="6" y="2"/>
                    <a:pt x="4" y="3"/>
                    <a:pt x="2" y="4"/>
                  </a:cubicBezTo>
                  <a:cubicBezTo>
                    <a:pt x="0" y="5"/>
                    <a:pt x="1" y="9"/>
                    <a:pt x="3" y="8"/>
                  </a:cubicBezTo>
                  <a:cubicBezTo>
                    <a:pt x="6" y="7"/>
                    <a:pt x="8" y="6"/>
                    <a:pt x="10" y="5"/>
                  </a:cubicBezTo>
                  <a:cubicBezTo>
                    <a:pt x="12" y="4"/>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1" name="Freeform: Shape 11050"/>
            <p:cNvSpPr/>
            <p:nvPr/>
          </p:nvSpPr>
          <p:spPr bwMode="auto">
            <a:xfrm>
              <a:off x="5646" y="2206"/>
              <a:ext cx="17" cy="11"/>
            </a:xfrm>
            <a:custGeom>
              <a:avLst/>
              <a:gdLst>
                <a:gd name="T0" fmla="*/ 7 w 11"/>
                <a:gd name="T1" fmla="*/ 2 h 7"/>
                <a:gd name="T2" fmla="*/ 3 w 11"/>
                <a:gd name="T3" fmla="*/ 4 h 7"/>
                <a:gd name="T4" fmla="*/ 2 w 11"/>
                <a:gd name="T5" fmla="*/ 7 h 7"/>
                <a:gd name="T6" fmla="*/ 10 w 11"/>
                <a:gd name="T7" fmla="*/ 4 h 7"/>
                <a:gd name="T8" fmla="*/ 7 w 11"/>
                <a:gd name="T9" fmla="*/ 2 h 7"/>
              </a:gdLst>
              <a:ahLst/>
              <a:cxnLst>
                <a:cxn ang="0">
                  <a:pos x="T0" y="T1"/>
                </a:cxn>
                <a:cxn ang="0">
                  <a:pos x="T2" y="T3"/>
                </a:cxn>
                <a:cxn ang="0">
                  <a:pos x="T4" y="T5"/>
                </a:cxn>
                <a:cxn ang="0">
                  <a:pos x="T6" y="T7"/>
                </a:cxn>
                <a:cxn ang="0">
                  <a:pos x="T8" y="T9"/>
                </a:cxn>
              </a:cxnLst>
              <a:rect l="0" t="0" r="r" b="b"/>
              <a:pathLst>
                <a:path w="11" h="7">
                  <a:moveTo>
                    <a:pt x="7" y="2"/>
                  </a:moveTo>
                  <a:cubicBezTo>
                    <a:pt x="6" y="3"/>
                    <a:pt x="4" y="4"/>
                    <a:pt x="3" y="4"/>
                  </a:cubicBezTo>
                  <a:cubicBezTo>
                    <a:pt x="0" y="3"/>
                    <a:pt x="0" y="7"/>
                    <a:pt x="2" y="7"/>
                  </a:cubicBezTo>
                  <a:cubicBezTo>
                    <a:pt x="5" y="7"/>
                    <a:pt x="7" y="6"/>
                    <a:pt x="10" y="4"/>
                  </a:cubicBezTo>
                  <a:cubicBezTo>
                    <a:pt x="11"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2" name="Freeform: Shape 11051"/>
            <p:cNvSpPr/>
            <p:nvPr/>
          </p:nvSpPr>
          <p:spPr bwMode="auto">
            <a:xfrm>
              <a:off x="5644" y="2235"/>
              <a:ext cx="17" cy="13"/>
            </a:xfrm>
            <a:custGeom>
              <a:avLst/>
              <a:gdLst>
                <a:gd name="T0" fmla="*/ 7 w 11"/>
                <a:gd name="T1" fmla="*/ 1 h 8"/>
                <a:gd name="T2" fmla="*/ 2 w 11"/>
                <a:gd name="T3" fmla="*/ 4 h 8"/>
                <a:gd name="T4" fmla="*/ 2 w 11"/>
                <a:gd name="T5" fmla="*/ 8 h 8"/>
                <a:gd name="T6" fmla="*/ 9 w 11"/>
                <a:gd name="T7" fmla="*/ 4 h 8"/>
                <a:gd name="T8" fmla="*/ 7 w 11"/>
                <a:gd name="T9" fmla="*/ 1 h 8"/>
              </a:gdLst>
              <a:ahLst/>
              <a:cxnLst>
                <a:cxn ang="0">
                  <a:pos x="T0" y="T1"/>
                </a:cxn>
                <a:cxn ang="0">
                  <a:pos x="T2" y="T3"/>
                </a:cxn>
                <a:cxn ang="0">
                  <a:pos x="T4" y="T5"/>
                </a:cxn>
                <a:cxn ang="0">
                  <a:pos x="T6" y="T7"/>
                </a:cxn>
                <a:cxn ang="0">
                  <a:pos x="T8" y="T9"/>
                </a:cxn>
              </a:cxnLst>
              <a:rect l="0" t="0" r="r" b="b"/>
              <a:pathLst>
                <a:path w="11" h="8">
                  <a:moveTo>
                    <a:pt x="7" y="1"/>
                  </a:moveTo>
                  <a:cubicBezTo>
                    <a:pt x="6" y="2"/>
                    <a:pt x="4" y="3"/>
                    <a:pt x="2" y="4"/>
                  </a:cubicBezTo>
                  <a:cubicBezTo>
                    <a:pt x="0" y="4"/>
                    <a:pt x="0" y="8"/>
                    <a:pt x="2" y="8"/>
                  </a:cubicBezTo>
                  <a:cubicBezTo>
                    <a:pt x="5" y="7"/>
                    <a:pt x="7" y="6"/>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3" name="Freeform: Shape 11052"/>
            <p:cNvSpPr/>
            <p:nvPr/>
          </p:nvSpPr>
          <p:spPr bwMode="auto">
            <a:xfrm>
              <a:off x="5627" y="2262"/>
              <a:ext cx="16" cy="13"/>
            </a:xfrm>
            <a:custGeom>
              <a:avLst/>
              <a:gdLst>
                <a:gd name="T0" fmla="*/ 6 w 10"/>
                <a:gd name="T1" fmla="*/ 3 h 8"/>
                <a:gd name="T2" fmla="*/ 2 w 10"/>
                <a:gd name="T3" fmla="*/ 4 h 8"/>
                <a:gd name="T4" fmla="*/ 3 w 10"/>
                <a:gd name="T5" fmla="*/ 8 h 8"/>
                <a:gd name="T6" fmla="*/ 9 w 10"/>
                <a:gd name="T7" fmla="*/ 4 h 8"/>
                <a:gd name="T8" fmla="*/ 6 w 10"/>
                <a:gd name="T9" fmla="*/ 3 h 8"/>
              </a:gdLst>
              <a:ahLst/>
              <a:cxnLst>
                <a:cxn ang="0">
                  <a:pos x="T0" y="T1"/>
                </a:cxn>
                <a:cxn ang="0">
                  <a:pos x="T2" y="T3"/>
                </a:cxn>
                <a:cxn ang="0">
                  <a:pos x="T4" y="T5"/>
                </a:cxn>
                <a:cxn ang="0">
                  <a:pos x="T6" y="T7"/>
                </a:cxn>
                <a:cxn ang="0">
                  <a:pos x="T8" y="T9"/>
                </a:cxn>
              </a:cxnLst>
              <a:rect l="0" t="0" r="r" b="b"/>
              <a:pathLst>
                <a:path w="10" h="8">
                  <a:moveTo>
                    <a:pt x="6" y="3"/>
                  </a:moveTo>
                  <a:cubicBezTo>
                    <a:pt x="5" y="3"/>
                    <a:pt x="3" y="4"/>
                    <a:pt x="2" y="4"/>
                  </a:cubicBezTo>
                  <a:cubicBezTo>
                    <a:pt x="0" y="4"/>
                    <a:pt x="0" y="8"/>
                    <a:pt x="3" y="8"/>
                  </a:cubicBezTo>
                  <a:cubicBezTo>
                    <a:pt x="5" y="7"/>
                    <a:pt x="8" y="6"/>
                    <a:pt x="9" y="4"/>
                  </a:cubicBezTo>
                  <a:cubicBezTo>
                    <a:pt x="10" y="2"/>
                    <a:pt x="7" y="0"/>
                    <a:pt x="6"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4" name="Freeform: Shape 11053"/>
            <p:cNvSpPr/>
            <p:nvPr/>
          </p:nvSpPr>
          <p:spPr bwMode="auto">
            <a:xfrm>
              <a:off x="5655" y="2257"/>
              <a:ext cx="21" cy="15"/>
            </a:xfrm>
            <a:custGeom>
              <a:avLst/>
              <a:gdLst>
                <a:gd name="T0" fmla="*/ 9 w 13"/>
                <a:gd name="T1" fmla="*/ 1 h 9"/>
                <a:gd name="T2" fmla="*/ 3 w 13"/>
                <a:gd name="T3" fmla="*/ 5 h 9"/>
                <a:gd name="T4" fmla="*/ 3 w 13"/>
                <a:gd name="T5" fmla="*/ 9 h 9"/>
                <a:gd name="T6" fmla="*/ 11 w 13"/>
                <a:gd name="T7" fmla="*/ 4 h 9"/>
                <a:gd name="T8" fmla="*/ 9 w 13"/>
                <a:gd name="T9" fmla="*/ 1 h 9"/>
              </a:gdLst>
              <a:ahLst/>
              <a:cxnLst>
                <a:cxn ang="0">
                  <a:pos x="T0" y="T1"/>
                </a:cxn>
                <a:cxn ang="0">
                  <a:pos x="T2" y="T3"/>
                </a:cxn>
                <a:cxn ang="0">
                  <a:pos x="T4" y="T5"/>
                </a:cxn>
                <a:cxn ang="0">
                  <a:pos x="T6" y="T7"/>
                </a:cxn>
                <a:cxn ang="0">
                  <a:pos x="T8" y="T9"/>
                </a:cxn>
              </a:cxnLst>
              <a:rect l="0" t="0" r="r" b="b"/>
              <a:pathLst>
                <a:path w="13" h="9">
                  <a:moveTo>
                    <a:pt x="9" y="1"/>
                  </a:moveTo>
                  <a:cubicBezTo>
                    <a:pt x="7" y="2"/>
                    <a:pt x="5" y="5"/>
                    <a:pt x="3" y="5"/>
                  </a:cubicBezTo>
                  <a:cubicBezTo>
                    <a:pt x="0" y="5"/>
                    <a:pt x="0" y="9"/>
                    <a:pt x="3" y="9"/>
                  </a:cubicBezTo>
                  <a:cubicBezTo>
                    <a:pt x="6" y="8"/>
                    <a:pt x="9"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5" name="Freeform: Shape 11054"/>
            <p:cNvSpPr/>
            <p:nvPr/>
          </p:nvSpPr>
          <p:spPr bwMode="auto">
            <a:xfrm>
              <a:off x="5652" y="2276"/>
              <a:ext cx="16" cy="11"/>
            </a:xfrm>
            <a:custGeom>
              <a:avLst/>
              <a:gdLst>
                <a:gd name="T0" fmla="*/ 6 w 10"/>
                <a:gd name="T1" fmla="*/ 2 h 7"/>
                <a:gd name="T2" fmla="*/ 3 w 10"/>
                <a:gd name="T3" fmla="*/ 3 h 7"/>
                <a:gd name="T4" fmla="*/ 2 w 10"/>
                <a:gd name="T5" fmla="*/ 7 h 7"/>
                <a:gd name="T6" fmla="*/ 9 w 10"/>
                <a:gd name="T7" fmla="*/ 4 h 7"/>
                <a:gd name="T8" fmla="*/ 6 w 10"/>
                <a:gd name="T9" fmla="*/ 2 h 7"/>
              </a:gdLst>
              <a:ahLst/>
              <a:cxnLst>
                <a:cxn ang="0">
                  <a:pos x="T0" y="T1"/>
                </a:cxn>
                <a:cxn ang="0">
                  <a:pos x="T2" y="T3"/>
                </a:cxn>
                <a:cxn ang="0">
                  <a:pos x="T4" y="T5"/>
                </a:cxn>
                <a:cxn ang="0">
                  <a:pos x="T6" y="T7"/>
                </a:cxn>
                <a:cxn ang="0">
                  <a:pos x="T8" y="T9"/>
                </a:cxn>
              </a:cxnLst>
              <a:rect l="0" t="0" r="r" b="b"/>
              <a:pathLst>
                <a:path w="10" h="7">
                  <a:moveTo>
                    <a:pt x="6" y="2"/>
                  </a:moveTo>
                  <a:cubicBezTo>
                    <a:pt x="5" y="3"/>
                    <a:pt x="4" y="3"/>
                    <a:pt x="3" y="3"/>
                  </a:cubicBezTo>
                  <a:cubicBezTo>
                    <a:pt x="1" y="3"/>
                    <a:pt x="0" y="6"/>
                    <a:pt x="2" y="7"/>
                  </a:cubicBezTo>
                  <a:cubicBezTo>
                    <a:pt x="5" y="7"/>
                    <a:pt x="7" y="6"/>
                    <a:pt x="9" y="4"/>
                  </a:cubicBezTo>
                  <a:cubicBezTo>
                    <a:pt x="10"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6" name="Freeform: Shape 11055"/>
            <p:cNvSpPr/>
            <p:nvPr/>
          </p:nvSpPr>
          <p:spPr bwMode="auto">
            <a:xfrm>
              <a:off x="5680" y="2254"/>
              <a:ext cx="26" cy="18"/>
            </a:xfrm>
            <a:custGeom>
              <a:avLst/>
              <a:gdLst>
                <a:gd name="T0" fmla="*/ 12 w 16"/>
                <a:gd name="T1" fmla="*/ 2 h 11"/>
                <a:gd name="T2" fmla="*/ 3 w 16"/>
                <a:gd name="T3" fmla="*/ 7 h 11"/>
                <a:gd name="T4" fmla="*/ 4 w 16"/>
                <a:gd name="T5" fmla="*/ 10 h 11"/>
                <a:gd name="T6" fmla="*/ 14 w 16"/>
                <a:gd name="T7" fmla="*/ 5 h 11"/>
                <a:gd name="T8" fmla="*/ 12 w 16"/>
                <a:gd name="T9" fmla="*/ 2 h 11"/>
              </a:gdLst>
              <a:ahLst/>
              <a:cxnLst>
                <a:cxn ang="0">
                  <a:pos x="T0" y="T1"/>
                </a:cxn>
                <a:cxn ang="0">
                  <a:pos x="T2" y="T3"/>
                </a:cxn>
                <a:cxn ang="0">
                  <a:pos x="T4" y="T5"/>
                </a:cxn>
                <a:cxn ang="0">
                  <a:pos x="T6" y="T7"/>
                </a:cxn>
                <a:cxn ang="0">
                  <a:pos x="T8" y="T9"/>
                </a:cxn>
              </a:cxnLst>
              <a:rect l="0" t="0" r="r" b="b"/>
              <a:pathLst>
                <a:path w="16" h="11">
                  <a:moveTo>
                    <a:pt x="12" y="2"/>
                  </a:moveTo>
                  <a:cubicBezTo>
                    <a:pt x="9" y="4"/>
                    <a:pt x="6" y="6"/>
                    <a:pt x="3" y="7"/>
                  </a:cubicBezTo>
                  <a:cubicBezTo>
                    <a:pt x="0" y="7"/>
                    <a:pt x="2" y="11"/>
                    <a:pt x="4" y="10"/>
                  </a:cubicBezTo>
                  <a:cubicBezTo>
                    <a:pt x="8" y="9"/>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7" name="Freeform: Shape 11056"/>
            <p:cNvSpPr/>
            <p:nvPr/>
          </p:nvSpPr>
          <p:spPr bwMode="auto">
            <a:xfrm>
              <a:off x="5687" y="2235"/>
              <a:ext cx="22" cy="16"/>
            </a:xfrm>
            <a:custGeom>
              <a:avLst/>
              <a:gdLst>
                <a:gd name="T0" fmla="*/ 10 w 14"/>
                <a:gd name="T1" fmla="*/ 1 h 10"/>
                <a:gd name="T2" fmla="*/ 2 w 14"/>
                <a:gd name="T3" fmla="*/ 5 h 10"/>
                <a:gd name="T4" fmla="*/ 3 w 14"/>
                <a:gd name="T5" fmla="*/ 9 h 10"/>
                <a:gd name="T6" fmla="*/ 12 w 14"/>
                <a:gd name="T7" fmla="*/ 4 h 10"/>
                <a:gd name="T8" fmla="*/ 10 w 14"/>
                <a:gd name="T9" fmla="*/ 1 h 10"/>
              </a:gdLst>
              <a:ahLst/>
              <a:cxnLst>
                <a:cxn ang="0">
                  <a:pos x="T0" y="T1"/>
                </a:cxn>
                <a:cxn ang="0">
                  <a:pos x="T2" y="T3"/>
                </a:cxn>
                <a:cxn ang="0">
                  <a:pos x="T4" y="T5"/>
                </a:cxn>
                <a:cxn ang="0">
                  <a:pos x="T6" y="T7"/>
                </a:cxn>
                <a:cxn ang="0">
                  <a:pos x="T8" y="T9"/>
                </a:cxn>
              </a:cxnLst>
              <a:rect l="0" t="0" r="r" b="b"/>
              <a:pathLst>
                <a:path w="14" h="10">
                  <a:moveTo>
                    <a:pt x="10" y="1"/>
                  </a:moveTo>
                  <a:cubicBezTo>
                    <a:pt x="8" y="3"/>
                    <a:pt x="5" y="4"/>
                    <a:pt x="2" y="5"/>
                  </a:cubicBezTo>
                  <a:cubicBezTo>
                    <a:pt x="0" y="6"/>
                    <a:pt x="1" y="10"/>
                    <a:pt x="3" y="9"/>
                  </a:cubicBezTo>
                  <a:cubicBezTo>
                    <a:pt x="7" y="8"/>
                    <a:pt x="10"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8" name="Freeform: Shape 11057"/>
            <p:cNvSpPr/>
            <p:nvPr/>
          </p:nvSpPr>
          <p:spPr bwMode="auto">
            <a:xfrm>
              <a:off x="5676" y="2215"/>
              <a:ext cx="17" cy="14"/>
            </a:xfrm>
            <a:custGeom>
              <a:avLst/>
              <a:gdLst>
                <a:gd name="T0" fmla="*/ 7 w 11"/>
                <a:gd name="T1" fmla="*/ 1 h 9"/>
                <a:gd name="T2" fmla="*/ 2 w 11"/>
                <a:gd name="T3" fmla="*/ 5 h 9"/>
                <a:gd name="T4" fmla="*/ 4 w 11"/>
                <a:gd name="T5" fmla="*/ 8 h 9"/>
                <a:gd name="T6" fmla="*/ 9 w 11"/>
                <a:gd name="T7" fmla="*/ 4 h 9"/>
                <a:gd name="T8" fmla="*/ 7 w 11"/>
                <a:gd name="T9" fmla="*/ 1 h 9"/>
              </a:gdLst>
              <a:ahLst/>
              <a:cxnLst>
                <a:cxn ang="0">
                  <a:pos x="T0" y="T1"/>
                </a:cxn>
                <a:cxn ang="0">
                  <a:pos x="T2" y="T3"/>
                </a:cxn>
                <a:cxn ang="0">
                  <a:pos x="T4" y="T5"/>
                </a:cxn>
                <a:cxn ang="0">
                  <a:pos x="T6" y="T7"/>
                </a:cxn>
                <a:cxn ang="0">
                  <a:pos x="T8" y="T9"/>
                </a:cxn>
              </a:cxnLst>
              <a:rect l="0" t="0" r="r" b="b"/>
              <a:pathLst>
                <a:path w="11" h="9">
                  <a:moveTo>
                    <a:pt x="7" y="1"/>
                  </a:moveTo>
                  <a:cubicBezTo>
                    <a:pt x="5" y="2"/>
                    <a:pt x="3" y="4"/>
                    <a:pt x="2" y="5"/>
                  </a:cubicBezTo>
                  <a:cubicBezTo>
                    <a:pt x="0" y="6"/>
                    <a:pt x="2" y="9"/>
                    <a:pt x="4" y="8"/>
                  </a:cubicBezTo>
                  <a:cubicBezTo>
                    <a:pt x="6" y="7"/>
                    <a:pt x="7" y="5"/>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9" name="Freeform: Shape 11058"/>
            <p:cNvSpPr/>
            <p:nvPr/>
          </p:nvSpPr>
          <p:spPr bwMode="auto">
            <a:xfrm>
              <a:off x="5693" y="2187"/>
              <a:ext cx="19" cy="14"/>
            </a:xfrm>
            <a:custGeom>
              <a:avLst/>
              <a:gdLst>
                <a:gd name="T0" fmla="*/ 8 w 12"/>
                <a:gd name="T1" fmla="*/ 1 h 9"/>
                <a:gd name="T2" fmla="*/ 2 w 12"/>
                <a:gd name="T3" fmla="*/ 5 h 9"/>
                <a:gd name="T4" fmla="*/ 4 w 12"/>
                <a:gd name="T5" fmla="*/ 8 h 9"/>
                <a:gd name="T6" fmla="*/ 10 w 12"/>
                <a:gd name="T7" fmla="*/ 4 h 9"/>
                <a:gd name="T8" fmla="*/ 8 w 12"/>
                <a:gd name="T9" fmla="*/ 1 h 9"/>
              </a:gdLst>
              <a:ahLst/>
              <a:cxnLst>
                <a:cxn ang="0">
                  <a:pos x="T0" y="T1"/>
                </a:cxn>
                <a:cxn ang="0">
                  <a:pos x="T2" y="T3"/>
                </a:cxn>
                <a:cxn ang="0">
                  <a:pos x="T4" y="T5"/>
                </a:cxn>
                <a:cxn ang="0">
                  <a:pos x="T6" y="T7"/>
                </a:cxn>
                <a:cxn ang="0">
                  <a:pos x="T8" y="T9"/>
                </a:cxn>
              </a:cxnLst>
              <a:rect l="0" t="0" r="r" b="b"/>
              <a:pathLst>
                <a:path w="12" h="9">
                  <a:moveTo>
                    <a:pt x="8" y="1"/>
                  </a:moveTo>
                  <a:cubicBezTo>
                    <a:pt x="6" y="2"/>
                    <a:pt x="4" y="4"/>
                    <a:pt x="2" y="5"/>
                  </a:cubicBezTo>
                  <a:cubicBezTo>
                    <a:pt x="0" y="6"/>
                    <a:pt x="2" y="9"/>
                    <a:pt x="4" y="8"/>
                  </a:cubicBezTo>
                  <a:cubicBezTo>
                    <a:pt x="6" y="7"/>
                    <a:pt x="8" y="5"/>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0" name="Freeform: Shape 11059"/>
            <p:cNvSpPr/>
            <p:nvPr/>
          </p:nvSpPr>
          <p:spPr bwMode="auto">
            <a:xfrm>
              <a:off x="5707" y="2204"/>
              <a:ext cx="19" cy="13"/>
            </a:xfrm>
            <a:custGeom>
              <a:avLst/>
              <a:gdLst>
                <a:gd name="T0" fmla="*/ 7 w 12"/>
                <a:gd name="T1" fmla="*/ 1 h 8"/>
                <a:gd name="T2" fmla="*/ 3 w 12"/>
                <a:gd name="T3" fmla="*/ 4 h 8"/>
                <a:gd name="T4" fmla="*/ 3 w 12"/>
                <a:gd name="T5" fmla="*/ 7 h 8"/>
                <a:gd name="T6" fmla="*/ 10 w 12"/>
                <a:gd name="T7" fmla="*/ 4 h 8"/>
                <a:gd name="T8" fmla="*/ 7 w 12"/>
                <a:gd name="T9" fmla="*/ 1 h 8"/>
              </a:gdLst>
              <a:ahLst/>
              <a:cxnLst>
                <a:cxn ang="0">
                  <a:pos x="T0" y="T1"/>
                </a:cxn>
                <a:cxn ang="0">
                  <a:pos x="T2" y="T3"/>
                </a:cxn>
                <a:cxn ang="0">
                  <a:pos x="T4" y="T5"/>
                </a:cxn>
                <a:cxn ang="0">
                  <a:pos x="T6" y="T7"/>
                </a:cxn>
                <a:cxn ang="0">
                  <a:pos x="T8" y="T9"/>
                </a:cxn>
              </a:cxnLst>
              <a:rect l="0" t="0" r="r" b="b"/>
              <a:pathLst>
                <a:path w="12" h="8">
                  <a:moveTo>
                    <a:pt x="7" y="1"/>
                  </a:moveTo>
                  <a:cubicBezTo>
                    <a:pt x="6" y="2"/>
                    <a:pt x="4" y="3"/>
                    <a:pt x="3" y="4"/>
                  </a:cubicBezTo>
                  <a:cubicBezTo>
                    <a:pt x="0" y="4"/>
                    <a:pt x="1" y="8"/>
                    <a:pt x="3" y="7"/>
                  </a:cubicBezTo>
                  <a:cubicBezTo>
                    <a:pt x="5" y="7"/>
                    <a:pt x="8" y="6"/>
                    <a:pt x="10" y="4"/>
                  </a:cubicBezTo>
                  <a:cubicBezTo>
                    <a:pt x="12"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1" name="Freeform: Shape 11060"/>
            <p:cNvSpPr/>
            <p:nvPr/>
          </p:nvSpPr>
          <p:spPr bwMode="auto">
            <a:xfrm>
              <a:off x="5720" y="2182"/>
              <a:ext cx="19" cy="13"/>
            </a:xfrm>
            <a:custGeom>
              <a:avLst/>
              <a:gdLst>
                <a:gd name="T0" fmla="*/ 8 w 12"/>
                <a:gd name="T1" fmla="*/ 2 h 8"/>
                <a:gd name="T2" fmla="*/ 2 w 12"/>
                <a:gd name="T3" fmla="*/ 4 h 8"/>
                <a:gd name="T4" fmla="*/ 3 w 12"/>
                <a:gd name="T5" fmla="*/ 8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4"/>
                    <a:pt x="2" y="4"/>
                  </a:cubicBezTo>
                  <a:cubicBezTo>
                    <a:pt x="0" y="5"/>
                    <a:pt x="0" y="8"/>
                    <a:pt x="3" y="8"/>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2" name="Freeform: Shape 11061"/>
            <p:cNvSpPr/>
            <p:nvPr/>
          </p:nvSpPr>
          <p:spPr bwMode="auto">
            <a:xfrm>
              <a:off x="5712" y="2165"/>
              <a:ext cx="20" cy="12"/>
            </a:xfrm>
            <a:custGeom>
              <a:avLst/>
              <a:gdLst>
                <a:gd name="T0" fmla="*/ 10 w 13"/>
                <a:gd name="T1" fmla="*/ 1 h 8"/>
                <a:gd name="T2" fmla="*/ 2 w 13"/>
                <a:gd name="T3" fmla="*/ 4 h 8"/>
                <a:gd name="T4" fmla="*/ 4 w 13"/>
                <a:gd name="T5" fmla="*/ 7 h 8"/>
                <a:gd name="T6" fmla="*/ 11 w 13"/>
                <a:gd name="T7" fmla="*/ 5 h 8"/>
                <a:gd name="T8" fmla="*/ 10 w 13"/>
                <a:gd name="T9" fmla="*/ 1 h 8"/>
              </a:gdLst>
              <a:ahLst/>
              <a:cxnLst>
                <a:cxn ang="0">
                  <a:pos x="T0" y="T1"/>
                </a:cxn>
                <a:cxn ang="0">
                  <a:pos x="T2" y="T3"/>
                </a:cxn>
                <a:cxn ang="0">
                  <a:pos x="T4" y="T5"/>
                </a:cxn>
                <a:cxn ang="0">
                  <a:pos x="T6" y="T7"/>
                </a:cxn>
                <a:cxn ang="0">
                  <a:pos x="T8" y="T9"/>
                </a:cxn>
              </a:cxnLst>
              <a:rect l="0" t="0" r="r" b="b"/>
              <a:pathLst>
                <a:path w="13" h="8">
                  <a:moveTo>
                    <a:pt x="10" y="1"/>
                  </a:moveTo>
                  <a:cubicBezTo>
                    <a:pt x="2" y="4"/>
                    <a:pt x="2" y="4"/>
                    <a:pt x="2" y="4"/>
                  </a:cubicBezTo>
                  <a:cubicBezTo>
                    <a:pt x="0" y="5"/>
                    <a:pt x="2" y="8"/>
                    <a:pt x="4" y="7"/>
                  </a:cubicBezTo>
                  <a:cubicBezTo>
                    <a:pt x="11" y="5"/>
                    <a:pt x="11" y="5"/>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3" name="Freeform: Shape 11062"/>
            <p:cNvSpPr/>
            <p:nvPr/>
          </p:nvSpPr>
          <p:spPr bwMode="auto">
            <a:xfrm>
              <a:off x="5696" y="2154"/>
              <a:ext cx="19" cy="12"/>
            </a:xfrm>
            <a:custGeom>
              <a:avLst/>
              <a:gdLst>
                <a:gd name="T0" fmla="*/ 8 w 12"/>
                <a:gd name="T1" fmla="*/ 2 h 8"/>
                <a:gd name="T2" fmla="*/ 2 w 12"/>
                <a:gd name="T3" fmla="*/ 4 h 8"/>
                <a:gd name="T4" fmla="*/ 3 w 12"/>
                <a:gd name="T5" fmla="*/ 7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3"/>
                    <a:pt x="2" y="4"/>
                  </a:cubicBezTo>
                  <a:cubicBezTo>
                    <a:pt x="0" y="4"/>
                    <a:pt x="0" y="8"/>
                    <a:pt x="3" y="7"/>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4" name="Freeform: Shape 11063"/>
            <p:cNvSpPr/>
            <p:nvPr/>
          </p:nvSpPr>
          <p:spPr bwMode="auto">
            <a:xfrm>
              <a:off x="5713" y="2133"/>
              <a:ext cx="22" cy="14"/>
            </a:xfrm>
            <a:custGeom>
              <a:avLst/>
              <a:gdLst>
                <a:gd name="T0" fmla="*/ 10 w 14"/>
                <a:gd name="T1" fmla="*/ 1 h 9"/>
                <a:gd name="T2" fmla="*/ 2 w 14"/>
                <a:gd name="T3" fmla="*/ 5 h 9"/>
                <a:gd name="T4" fmla="*/ 4 w 14"/>
                <a:gd name="T5" fmla="*/ 8 h 9"/>
                <a:gd name="T6" fmla="*/ 12 w 14"/>
                <a:gd name="T7" fmla="*/ 5 h 9"/>
                <a:gd name="T8" fmla="*/ 10 w 14"/>
                <a:gd name="T9" fmla="*/ 1 h 9"/>
              </a:gdLst>
              <a:ahLst/>
              <a:cxnLst>
                <a:cxn ang="0">
                  <a:pos x="T0" y="T1"/>
                </a:cxn>
                <a:cxn ang="0">
                  <a:pos x="T2" y="T3"/>
                </a:cxn>
                <a:cxn ang="0">
                  <a:pos x="T4" y="T5"/>
                </a:cxn>
                <a:cxn ang="0">
                  <a:pos x="T6" y="T7"/>
                </a:cxn>
                <a:cxn ang="0">
                  <a:pos x="T8" y="T9"/>
                </a:cxn>
              </a:cxnLst>
              <a:rect l="0" t="0" r="r" b="b"/>
              <a:pathLst>
                <a:path w="14" h="9">
                  <a:moveTo>
                    <a:pt x="10" y="1"/>
                  </a:moveTo>
                  <a:cubicBezTo>
                    <a:pt x="7" y="2"/>
                    <a:pt x="5" y="3"/>
                    <a:pt x="2" y="5"/>
                  </a:cubicBezTo>
                  <a:cubicBezTo>
                    <a:pt x="0" y="6"/>
                    <a:pt x="2" y="9"/>
                    <a:pt x="4" y="8"/>
                  </a:cubicBezTo>
                  <a:cubicBezTo>
                    <a:pt x="6" y="7"/>
                    <a:pt x="9" y="6"/>
                    <a:pt x="12" y="5"/>
                  </a:cubicBezTo>
                  <a:cubicBezTo>
                    <a:pt x="14" y="4"/>
                    <a:pt x="13"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5" name="Freeform: Shape 11064"/>
            <p:cNvSpPr/>
            <p:nvPr/>
          </p:nvSpPr>
          <p:spPr bwMode="auto">
            <a:xfrm>
              <a:off x="5729" y="2144"/>
              <a:ext cx="21" cy="13"/>
            </a:xfrm>
            <a:custGeom>
              <a:avLst/>
              <a:gdLst>
                <a:gd name="T0" fmla="*/ 10 w 13"/>
                <a:gd name="T1" fmla="*/ 1 h 8"/>
                <a:gd name="T2" fmla="*/ 2 w 13"/>
                <a:gd name="T3" fmla="*/ 3 h 8"/>
                <a:gd name="T4" fmla="*/ 4 w 13"/>
                <a:gd name="T5" fmla="*/ 7 h 8"/>
                <a:gd name="T6" fmla="*/ 11 w 13"/>
                <a:gd name="T7" fmla="*/ 4 h 8"/>
                <a:gd name="T8" fmla="*/ 10 w 13"/>
                <a:gd name="T9" fmla="*/ 1 h 8"/>
              </a:gdLst>
              <a:ahLst/>
              <a:cxnLst>
                <a:cxn ang="0">
                  <a:pos x="T0" y="T1"/>
                </a:cxn>
                <a:cxn ang="0">
                  <a:pos x="T2" y="T3"/>
                </a:cxn>
                <a:cxn ang="0">
                  <a:pos x="T4" y="T5"/>
                </a:cxn>
                <a:cxn ang="0">
                  <a:pos x="T6" y="T7"/>
                </a:cxn>
                <a:cxn ang="0">
                  <a:pos x="T8" y="T9"/>
                </a:cxn>
              </a:cxnLst>
              <a:rect l="0" t="0" r="r" b="b"/>
              <a:pathLst>
                <a:path w="13" h="8">
                  <a:moveTo>
                    <a:pt x="10" y="1"/>
                  </a:moveTo>
                  <a:cubicBezTo>
                    <a:pt x="2" y="3"/>
                    <a:pt x="2" y="3"/>
                    <a:pt x="2" y="3"/>
                  </a:cubicBezTo>
                  <a:cubicBezTo>
                    <a:pt x="0" y="4"/>
                    <a:pt x="1" y="8"/>
                    <a:pt x="4" y="7"/>
                  </a:cubicBezTo>
                  <a:cubicBezTo>
                    <a:pt x="11" y="4"/>
                    <a:pt x="11" y="4"/>
                    <a:pt x="11" y="4"/>
                  </a:cubicBezTo>
                  <a:cubicBezTo>
                    <a:pt x="13"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6" name="Freeform: Shape 11065"/>
            <p:cNvSpPr/>
            <p:nvPr/>
          </p:nvSpPr>
          <p:spPr bwMode="auto">
            <a:xfrm>
              <a:off x="5753" y="2124"/>
              <a:ext cx="17" cy="12"/>
            </a:xfrm>
            <a:custGeom>
              <a:avLst/>
              <a:gdLst>
                <a:gd name="T0" fmla="*/ 7 w 11"/>
                <a:gd name="T1" fmla="*/ 1 h 8"/>
                <a:gd name="T2" fmla="*/ 2 w 11"/>
                <a:gd name="T3" fmla="*/ 4 h 8"/>
                <a:gd name="T4" fmla="*/ 3 w 11"/>
                <a:gd name="T5" fmla="*/ 7 h 8"/>
                <a:gd name="T6" fmla="*/ 9 w 11"/>
                <a:gd name="T7" fmla="*/ 4 h 8"/>
                <a:gd name="T8" fmla="*/ 7 w 11"/>
                <a:gd name="T9" fmla="*/ 1 h 8"/>
              </a:gdLst>
              <a:ahLst/>
              <a:cxnLst>
                <a:cxn ang="0">
                  <a:pos x="T0" y="T1"/>
                </a:cxn>
                <a:cxn ang="0">
                  <a:pos x="T2" y="T3"/>
                </a:cxn>
                <a:cxn ang="0">
                  <a:pos x="T4" y="T5"/>
                </a:cxn>
                <a:cxn ang="0">
                  <a:pos x="T6" y="T7"/>
                </a:cxn>
                <a:cxn ang="0">
                  <a:pos x="T8" y="T9"/>
                </a:cxn>
              </a:cxnLst>
              <a:rect l="0" t="0" r="r" b="b"/>
              <a:pathLst>
                <a:path w="11" h="8">
                  <a:moveTo>
                    <a:pt x="7" y="1"/>
                  </a:moveTo>
                  <a:cubicBezTo>
                    <a:pt x="6" y="2"/>
                    <a:pt x="4" y="3"/>
                    <a:pt x="2" y="4"/>
                  </a:cubicBezTo>
                  <a:cubicBezTo>
                    <a:pt x="0" y="4"/>
                    <a:pt x="1" y="8"/>
                    <a:pt x="3" y="7"/>
                  </a:cubicBezTo>
                  <a:cubicBezTo>
                    <a:pt x="5" y="6"/>
                    <a:pt x="7" y="6"/>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7" name="Freeform: Shape 11066"/>
            <p:cNvSpPr/>
            <p:nvPr/>
          </p:nvSpPr>
          <p:spPr bwMode="auto">
            <a:xfrm>
              <a:off x="5761" y="2136"/>
              <a:ext cx="19" cy="10"/>
            </a:xfrm>
            <a:custGeom>
              <a:avLst/>
              <a:gdLst>
                <a:gd name="T0" fmla="*/ 8 w 12"/>
                <a:gd name="T1" fmla="*/ 1 h 6"/>
                <a:gd name="T2" fmla="*/ 4 w 12"/>
                <a:gd name="T3" fmla="*/ 2 h 6"/>
                <a:gd name="T4" fmla="*/ 3 w 12"/>
                <a:gd name="T5" fmla="*/ 6 h 6"/>
                <a:gd name="T6" fmla="*/ 10 w 12"/>
                <a:gd name="T7" fmla="*/ 5 h 6"/>
                <a:gd name="T8" fmla="*/ 8 w 12"/>
                <a:gd name="T9" fmla="*/ 1 h 6"/>
              </a:gdLst>
              <a:ahLst/>
              <a:cxnLst>
                <a:cxn ang="0">
                  <a:pos x="T0" y="T1"/>
                </a:cxn>
                <a:cxn ang="0">
                  <a:pos x="T2" y="T3"/>
                </a:cxn>
                <a:cxn ang="0">
                  <a:pos x="T4" y="T5"/>
                </a:cxn>
                <a:cxn ang="0">
                  <a:pos x="T6" y="T7"/>
                </a:cxn>
                <a:cxn ang="0">
                  <a:pos x="T8" y="T9"/>
                </a:cxn>
              </a:cxnLst>
              <a:rect l="0" t="0" r="r" b="b"/>
              <a:pathLst>
                <a:path w="12" h="6">
                  <a:moveTo>
                    <a:pt x="8" y="1"/>
                  </a:moveTo>
                  <a:cubicBezTo>
                    <a:pt x="7" y="2"/>
                    <a:pt x="5" y="2"/>
                    <a:pt x="4" y="2"/>
                  </a:cubicBezTo>
                  <a:cubicBezTo>
                    <a:pt x="1" y="2"/>
                    <a:pt x="0" y="6"/>
                    <a:pt x="3" y="6"/>
                  </a:cubicBezTo>
                  <a:cubicBezTo>
                    <a:pt x="5" y="6"/>
                    <a:pt x="7" y="6"/>
                    <a:pt x="10" y="5"/>
                  </a:cubicBezTo>
                  <a:cubicBezTo>
                    <a:pt x="12" y="4"/>
                    <a:pt x="11"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8" name="Freeform: Shape 11067"/>
            <p:cNvSpPr/>
            <p:nvPr/>
          </p:nvSpPr>
          <p:spPr bwMode="auto">
            <a:xfrm>
              <a:off x="5750" y="2155"/>
              <a:ext cx="20" cy="11"/>
            </a:xfrm>
            <a:custGeom>
              <a:avLst/>
              <a:gdLst>
                <a:gd name="T0" fmla="*/ 9 w 13"/>
                <a:gd name="T1" fmla="*/ 1 h 7"/>
                <a:gd name="T2" fmla="*/ 6 w 13"/>
                <a:gd name="T3" fmla="*/ 2 h 7"/>
                <a:gd name="T4" fmla="*/ 4 w 13"/>
                <a:gd name="T5" fmla="*/ 3 h 7"/>
                <a:gd name="T6" fmla="*/ 3 w 13"/>
                <a:gd name="T7" fmla="*/ 3 h 7"/>
                <a:gd name="T8" fmla="*/ 3 w 13"/>
                <a:gd name="T9" fmla="*/ 7 h 7"/>
                <a:gd name="T10" fmla="*/ 6 w 13"/>
                <a:gd name="T11" fmla="*/ 6 h 7"/>
                <a:gd name="T12" fmla="*/ 11 w 13"/>
                <a:gd name="T13" fmla="*/ 5 h 7"/>
                <a:gd name="T14" fmla="*/ 9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1"/>
                  </a:moveTo>
                  <a:cubicBezTo>
                    <a:pt x="8" y="1"/>
                    <a:pt x="7" y="2"/>
                    <a:pt x="6" y="2"/>
                  </a:cubicBezTo>
                  <a:cubicBezTo>
                    <a:pt x="5" y="2"/>
                    <a:pt x="5" y="3"/>
                    <a:pt x="4" y="3"/>
                  </a:cubicBezTo>
                  <a:cubicBezTo>
                    <a:pt x="4" y="3"/>
                    <a:pt x="3" y="3"/>
                    <a:pt x="3" y="3"/>
                  </a:cubicBezTo>
                  <a:cubicBezTo>
                    <a:pt x="1" y="2"/>
                    <a:pt x="0" y="6"/>
                    <a:pt x="3" y="7"/>
                  </a:cubicBezTo>
                  <a:cubicBezTo>
                    <a:pt x="4" y="7"/>
                    <a:pt x="5" y="6"/>
                    <a:pt x="6" y="6"/>
                  </a:cubicBezTo>
                  <a:cubicBezTo>
                    <a:pt x="8" y="6"/>
                    <a:pt x="9" y="5"/>
                    <a:pt x="11" y="5"/>
                  </a:cubicBezTo>
                  <a:cubicBezTo>
                    <a:pt x="13" y="4"/>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9" name="Freeform: Shape 11068"/>
            <p:cNvSpPr/>
            <p:nvPr/>
          </p:nvSpPr>
          <p:spPr bwMode="auto">
            <a:xfrm>
              <a:off x="5750" y="2174"/>
              <a:ext cx="20" cy="13"/>
            </a:xfrm>
            <a:custGeom>
              <a:avLst/>
              <a:gdLst>
                <a:gd name="T0" fmla="*/ 10 w 13"/>
                <a:gd name="T1" fmla="*/ 0 h 8"/>
                <a:gd name="T2" fmla="*/ 2 w 13"/>
                <a:gd name="T3" fmla="*/ 3 h 8"/>
                <a:gd name="T4" fmla="*/ 3 w 13"/>
                <a:gd name="T5" fmla="*/ 7 h 8"/>
                <a:gd name="T6" fmla="*/ 11 w 13"/>
                <a:gd name="T7" fmla="*/ 4 h 8"/>
                <a:gd name="T8" fmla="*/ 10 w 13"/>
                <a:gd name="T9" fmla="*/ 0 h 8"/>
              </a:gdLst>
              <a:ahLst/>
              <a:cxnLst>
                <a:cxn ang="0">
                  <a:pos x="T0" y="T1"/>
                </a:cxn>
                <a:cxn ang="0">
                  <a:pos x="T2" y="T3"/>
                </a:cxn>
                <a:cxn ang="0">
                  <a:pos x="T4" y="T5"/>
                </a:cxn>
                <a:cxn ang="0">
                  <a:pos x="T6" y="T7"/>
                </a:cxn>
                <a:cxn ang="0">
                  <a:pos x="T8" y="T9"/>
                </a:cxn>
              </a:cxnLst>
              <a:rect l="0" t="0" r="r" b="b"/>
              <a:pathLst>
                <a:path w="13" h="8">
                  <a:moveTo>
                    <a:pt x="10" y="0"/>
                  </a:moveTo>
                  <a:cubicBezTo>
                    <a:pt x="2" y="3"/>
                    <a:pt x="2" y="3"/>
                    <a:pt x="2" y="3"/>
                  </a:cubicBezTo>
                  <a:cubicBezTo>
                    <a:pt x="0" y="4"/>
                    <a:pt x="1" y="8"/>
                    <a:pt x="3" y="7"/>
                  </a:cubicBezTo>
                  <a:cubicBezTo>
                    <a:pt x="11" y="4"/>
                    <a:pt x="11" y="4"/>
                    <a:pt x="11" y="4"/>
                  </a:cubicBezTo>
                  <a:cubicBezTo>
                    <a:pt x="13" y="3"/>
                    <a:pt x="12"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0" name="Freeform: Shape 11069"/>
            <p:cNvSpPr/>
            <p:nvPr/>
          </p:nvSpPr>
          <p:spPr bwMode="auto">
            <a:xfrm>
              <a:off x="5740" y="2196"/>
              <a:ext cx="21" cy="11"/>
            </a:xfrm>
            <a:custGeom>
              <a:avLst/>
              <a:gdLst>
                <a:gd name="T0" fmla="*/ 9 w 13"/>
                <a:gd name="T1" fmla="*/ 0 h 7"/>
                <a:gd name="T2" fmla="*/ 5 w 13"/>
                <a:gd name="T3" fmla="*/ 2 h 7"/>
                <a:gd name="T4" fmla="*/ 2 w 13"/>
                <a:gd name="T5" fmla="*/ 3 h 7"/>
                <a:gd name="T6" fmla="*/ 2 w 13"/>
                <a:gd name="T7" fmla="*/ 7 h 7"/>
                <a:gd name="T8" fmla="*/ 10 w 13"/>
                <a:gd name="T9" fmla="*/ 4 h 7"/>
                <a:gd name="T10" fmla="*/ 9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9" y="0"/>
                  </a:moveTo>
                  <a:cubicBezTo>
                    <a:pt x="8" y="1"/>
                    <a:pt x="7" y="1"/>
                    <a:pt x="5" y="2"/>
                  </a:cubicBezTo>
                  <a:cubicBezTo>
                    <a:pt x="4" y="2"/>
                    <a:pt x="3" y="3"/>
                    <a:pt x="2" y="3"/>
                  </a:cubicBezTo>
                  <a:cubicBezTo>
                    <a:pt x="0" y="3"/>
                    <a:pt x="0" y="7"/>
                    <a:pt x="2" y="7"/>
                  </a:cubicBezTo>
                  <a:cubicBezTo>
                    <a:pt x="5" y="7"/>
                    <a:pt x="8" y="5"/>
                    <a:pt x="10" y="4"/>
                  </a:cubicBezTo>
                  <a:cubicBezTo>
                    <a:pt x="13" y="3"/>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1" name="Freeform: Shape 11070"/>
            <p:cNvSpPr/>
            <p:nvPr/>
          </p:nvSpPr>
          <p:spPr bwMode="auto">
            <a:xfrm>
              <a:off x="5723" y="2221"/>
              <a:ext cx="19" cy="13"/>
            </a:xfrm>
            <a:custGeom>
              <a:avLst/>
              <a:gdLst>
                <a:gd name="T0" fmla="*/ 8 w 12"/>
                <a:gd name="T1" fmla="*/ 1 h 8"/>
                <a:gd name="T2" fmla="*/ 2 w 12"/>
                <a:gd name="T3" fmla="*/ 3 h 8"/>
                <a:gd name="T4" fmla="*/ 3 w 12"/>
                <a:gd name="T5" fmla="*/ 7 h 8"/>
                <a:gd name="T6" fmla="*/ 10 w 12"/>
                <a:gd name="T7" fmla="*/ 4 h 8"/>
                <a:gd name="T8" fmla="*/ 8 w 12"/>
                <a:gd name="T9" fmla="*/ 1 h 8"/>
              </a:gdLst>
              <a:ahLst/>
              <a:cxnLst>
                <a:cxn ang="0">
                  <a:pos x="T0" y="T1"/>
                </a:cxn>
                <a:cxn ang="0">
                  <a:pos x="T2" y="T3"/>
                </a:cxn>
                <a:cxn ang="0">
                  <a:pos x="T4" y="T5"/>
                </a:cxn>
                <a:cxn ang="0">
                  <a:pos x="T6" y="T7"/>
                </a:cxn>
                <a:cxn ang="0">
                  <a:pos x="T8" y="T9"/>
                </a:cxn>
              </a:cxnLst>
              <a:rect l="0" t="0" r="r" b="b"/>
              <a:pathLst>
                <a:path w="12" h="8">
                  <a:moveTo>
                    <a:pt x="8" y="1"/>
                  </a:moveTo>
                  <a:cubicBezTo>
                    <a:pt x="2" y="3"/>
                    <a:pt x="2" y="3"/>
                    <a:pt x="2" y="3"/>
                  </a:cubicBezTo>
                  <a:cubicBezTo>
                    <a:pt x="0" y="4"/>
                    <a:pt x="1" y="8"/>
                    <a:pt x="3" y="7"/>
                  </a:cubicBezTo>
                  <a:cubicBezTo>
                    <a:pt x="10" y="4"/>
                    <a:pt x="10" y="4"/>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2" name="Freeform: Shape 11071"/>
            <p:cNvSpPr/>
            <p:nvPr/>
          </p:nvSpPr>
          <p:spPr bwMode="auto">
            <a:xfrm>
              <a:off x="5721" y="2239"/>
              <a:ext cx="19" cy="15"/>
            </a:xfrm>
            <a:custGeom>
              <a:avLst/>
              <a:gdLst>
                <a:gd name="T0" fmla="*/ 8 w 12"/>
                <a:gd name="T1" fmla="*/ 2 h 10"/>
                <a:gd name="T2" fmla="*/ 2 w 12"/>
                <a:gd name="T3" fmla="*/ 5 h 10"/>
                <a:gd name="T4" fmla="*/ 4 w 12"/>
                <a:gd name="T5" fmla="*/ 9 h 10"/>
                <a:gd name="T6" fmla="*/ 11 w 12"/>
                <a:gd name="T7" fmla="*/ 5 h 10"/>
                <a:gd name="T8" fmla="*/ 8 w 12"/>
                <a:gd name="T9" fmla="*/ 2 h 10"/>
              </a:gdLst>
              <a:ahLst/>
              <a:cxnLst>
                <a:cxn ang="0">
                  <a:pos x="T0" y="T1"/>
                </a:cxn>
                <a:cxn ang="0">
                  <a:pos x="T2" y="T3"/>
                </a:cxn>
                <a:cxn ang="0">
                  <a:pos x="T4" y="T5"/>
                </a:cxn>
                <a:cxn ang="0">
                  <a:pos x="T6" y="T7"/>
                </a:cxn>
                <a:cxn ang="0">
                  <a:pos x="T8" y="T9"/>
                </a:cxn>
              </a:cxnLst>
              <a:rect l="0" t="0" r="r" b="b"/>
              <a:pathLst>
                <a:path w="12" h="10">
                  <a:moveTo>
                    <a:pt x="8" y="2"/>
                  </a:moveTo>
                  <a:cubicBezTo>
                    <a:pt x="7" y="3"/>
                    <a:pt x="5" y="5"/>
                    <a:pt x="2" y="5"/>
                  </a:cubicBezTo>
                  <a:cubicBezTo>
                    <a:pt x="0" y="6"/>
                    <a:pt x="1" y="10"/>
                    <a:pt x="4" y="9"/>
                  </a:cubicBezTo>
                  <a:cubicBezTo>
                    <a:pt x="6" y="8"/>
                    <a:pt x="9"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3" name="Freeform: Shape 11072"/>
            <p:cNvSpPr/>
            <p:nvPr/>
          </p:nvSpPr>
          <p:spPr bwMode="auto">
            <a:xfrm>
              <a:off x="5753" y="2229"/>
              <a:ext cx="19" cy="13"/>
            </a:xfrm>
            <a:custGeom>
              <a:avLst/>
              <a:gdLst>
                <a:gd name="T0" fmla="*/ 8 w 12"/>
                <a:gd name="T1" fmla="*/ 2 h 8"/>
                <a:gd name="T2" fmla="*/ 3 w 12"/>
                <a:gd name="T3" fmla="*/ 3 h 8"/>
                <a:gd name="T4" fmla="*/ 3 w 12"/>
                <a:gd name="T5" fmla="*/ 7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3"/>
                    <a:pt x="3" y="3"/>
                  </a:cubicBezTo>
                  <a:cubicBezTo>
                    <a:pt x="0" y="4"/>
                    <a:pt x="0" y="8"/>
                    <a:pt x="3" y="7"/>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4" name="Freeform: Shape 11073"/>
            <p:cNvSpPr/>
            <p:nvPr/>
          </p:nvSpPr>
          <p:spPr bwMode="auto">
            <a:xfrm>
              <a:off x="5756" y="2212"/>
              <a:ext cx="20" cy="16"/>
            </a:xfrm>
            <a:custGeom>
              <a:avLst/>
              <a:gdLst>
                <a:gd name="T0" fmla="*/ 9 w 13"/>
                <a:gd name="T1" fmla="*/ 1 h 10"/>
                <a:gd name="T2" fmla="*/ 2 w 13"/>
                <a:gd name="T3" fmla="*/ 6 h 10"/>
                <a:gd name="T4" fmla="*/ 4 w 13"/>
                <a:gd name="T5" fmla="*/ 9 h 10"/>
                <a:gd name="T6" fmla="*/ 11 w 13"/>
                <a:gd name="T7" fmla="*/ 4 h 10"/>
                <a:gd name="T8" fmla="*/ 9 w 13"/>
                <a:gd name="T9" fmla="*/ 1 h 10"/>
              </a:gdLst>
              <a:ahLst/>
              <a:cxnLst>
                <a:cxn ang="0">
                  <a:pos x="T0" y="T1"/>
                </a:cxn>
                <a:cxn ang="0">
                  <a:pos x="T2" y="T3"/>
                </a:cxn>
                <a:cxn ang="0">
                  <a:pos x="T4" y="T5"/>
                </a:cxn>
                <a:cxn ang="0">
                  <a:pos x="T6" y="T7"/>
                </a:cxn>
                <a:cxn ang="0">
                  <a:pos x="T8" y="T9"/>
                </a:cxn>
              </a:cxnLst>
              <a:rect l="0" t="0" r="r" b="b"/>
              <a:pathLst>
                <a:path w="13" h="10">
                  <a:moveTo>
                    <a:pt x="9" y="1"/>
                  </a:moveTo>
                  <a:cubicBezTo>
                    <a:pt x="7" y="3"/>
                    <a:pt x="4" y="4"/>
                    <a:pt x="2" y="6"/>
                  </a:cubicBezTo>
                  <a:cubicBezTo>
                    <a:pt x="0" y="7"/>
                    <a:pt x="2" y="10"/>
                    <a:pt x="4" y="9"/>
                  </a:cubicBezTo>
                  <a:cubicBezTo>
                    <a:pt x="7" y="7"/>
                    <a:pt x="9"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5" name="Freeform: Shape 11074"/>
            <p:cNvSpPr/>
            <p:nvPr/>
          </p:nvSpPr>
          <p:spPr bwMode="auto">
            <a:xfrm>
              <a:off x="5778" y="2221"/>
              <a:ext cx="24" cy="13"/>
            </a:xfrm>
            <a:custGeom>
              <a:avLst/>
              <a:gdLst>
                <a:gd name="T0" fmla="*/ 11 w 15"/>
                <a:gd name="T1" fmla="*/ 0 h 8"/>
                <a:gd name="T2" fmla="*/ 2 w 15"/>
                <a:gd name="T3" fmla="*/ 4 h 8"/>
                <a:gd name="T4" fmla="*/ 3 w 15"/>
                <a:gd name="T5" fmla="*/ 7 h 8"/>
                <a:gd name="T6" fmla="*/ 13 w 15"/>
                <a:gd name="T7" fmla="*/ 4 h 8"/>
                <a:gd name="T8" fmla="*/ 11 w 15"/>
                <a:gd name="T9" fmla="*/ 0 h 8"/>
              </a:gdLst>
              <a:ahLst/>
              <a:cxnLst>
                <a:cxn ang="0">
                  <a:pos x="T0" y="T1"/>
                </a:cxn>
                <a:cxn ang="0">
                  <a:pos x="T2" y="T3"/>
                </a:cxn>
                <a:cxn ang="0">
                  <a:pos x="T4" y="T5"/>
                </a:cxn>
                <a:cxn ang="0">
                  <a:pos x="T6" y="T7"/>
                </a:cxn>
                <a:cxn ang="0">
                  <a:pos x="T8" y="T9"/>
                </a:cxn>
              </a:cxnLst>
              <a:rect l="0" t="0" r="r" b="b"/>
              <a:pathLst>
                <a:path w="15" h="8">
                  <a:moveTo>
                    <a:pt x="11" y="0"/>
                  </a:moveTo>
                  <a:cubicBezTo>
                    <a:pt x="8" y="1"/>
                    <a:pt x="5" y="3"/>
                    <a:pt x="2" y="4"/>
                  </a:cubicBezTo>
                  <a:cubicBezTo>
                    <a:pt x="0" y="5"/>
                    <a:pt x="1" y="8"/>
                    <a:pt x="3" y="7"/>
                  </a:cubicBezTo>
                  <a:cubicBezTo>
                    <a:pt x="6" y="6"/>
                    <a:pt x="9" y="5"/>
                    <a:pt x="13" y="4"/>
                  </a:cubicBezTo>
                  <a:cubicBezTo>
                    <a:pt x="15" y="3"/>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6" name="Freeform: Shape 11075"/>
            <p:cNvSpPr/>
            <p:nvPr/>
          </p:nvSpPr>
          <p:spPr bwMode="auto">
            <a:xfrm>
              <a:off x="5786" y="2198"/>
              <a:ext cx="23" cy="12"/>
            </a:xfrm>
            <a:custGeom>
              <a:avLst/>
              <a:gdLst>
                <a:gd name="T0" fmla="*/ 11 w 15"/>
                <a:gd name="T1" fmla="*/ 1 h 8"/>
                <a:gd name="T2" fmla="*/ 3 w 15"/>
                <a:gd name="T3" fmla="*/ 4 h 8"/>
                <a:gd name="T4" fmla="*/ 4 w 15"/>
                <a:gd name="T5" fmla="*/ 8 h 8"/>
                <a:gd name="T6" fmla="*/ 13 w 15"/>
                <a:gd name="T7" fmla="*/ 4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3" y="4"/>
                    <a:pt x="3" y="4"/>
                    <a:pt x="3" y="4"/>
                  </a:cubicBezTo>
                  <a:cubicBezTo>
                    <a:pt x="0" y="5"/>
                    <a:pt x="2" y="8"/>
                    <a:pt x="4" y="8"/>
                  </a:cubicBezTo>
                  <a:cubicBezTo>
                    <a:pt x="13" y="4"/>
                    <a:pt x="13" y="4"/>
                    <a:pt x="13" y="4"/>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7" name="Freeform: Shape 11076"/>
            <p:cNvSpPr/>
            <p:nvPr/>
          </p:nvSpPr>
          <p:spPr bwMode="auto">
            <a:xfrm>
              <a:off x="5784" y="2180"/>
              <a:ext cx="22" cy="10"/>
            </a:xfrm>
            <a:custGeom>
              <a:avLst/>
              <a:gdLst>
                <a:gd name="T0" fmla="*/ 9 w 14"/>
                <a:gd name="T1" fmla="*/ 1 h 6"/>
                <a:gd name="T2" fmla="*/ 3 w 14"/>
                <a:gd name="T3" fmla="*/ 2 h 6"/>
                <a:gd name="T4" fmla="*/ 2 w 14"/>
                <a:gd name="T5" fmla="*/ 6 h 6"/>
                <a:gd name="T6" fmla="*/ 12 w 14"/>
                <a:gd name="T7" fmla="*/ 4 h 6"/>
                <a:gd name="T8" fmla="*/ 9 w 14"/>
                <a:gd name="T9" fmla="*/ 1 h 6"/>
              </a:gdLst>
              <a:ahLst/>
              <a:cxnLst>
                <a:cxn ang="0">
                  <a:pos x="T0" y="T1"/>
                </a:cxn>
                <a:cxn ang="0">
                  <a:pos x="T2" y="T3"/>
                </a:cxn>
                <a:cxn ang="0">
                  <a:pos x="T4" y="T5"/>
                </a:cxn>
                <a:cxn ang="0">
                  <a:pos x="T6" y="T7"/>
                </a:cxn>
                <a:cxn ang="0">
                  <a:pos x="T8" y="T9"/>
                </a:cxn>
              </a:cxnLst>
              <a:rect l="0" t="0" r="r" b="b"/>
              <a:pathLst>
                <a:path w="14" h="6">
                  <a:moveTo>
                    <a:pt x="9" y="1"/>
                  </a:moveTo>
                  <a:cubicBezTo>
                    <a:pt x="8" y="2"/>
                    <a:pt x="5" y="3"/>
                    <a:pt x="3" y="2"/>
                  </a:cubicBezTo>
                  <a:cubicBezTo>
                    <a:pt x="1" y="2"/>
                    <a:pt x="0" y="6"/>
                    <a:pt x="2" y="6"/>
                  </a:cubicBezTo>
                  <a:cubicBezTo>
                    <a:pt x="6" y="6"/>
                    <a:pt x="9" y="6"/>
                    <a:pt x="12" y="4"/>
                  </a:cubicBezTo>
                  <a:cubicBezTo>
                    <a:pt x="14" y="3"/>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8" name="Freeform: Shape 11077"/>
            <p:cNvSpPr/>
            <p:nvPr/>
          </p:nvSpPr>
          <p:spPr bwMode="auto">
            <a:xfrm>
              <a:off x="5786" y="2155"/>
              <a:ext cx="20" cy="14"/>
            </a:xfrm>
            <a:custGeom>
              <a:avLst/>
              <a:gdLst>
                <a:gd name="T0" fmla="*/ 10 w 13"/>
                <a:gd name="T1" fmla="*/ 1 h 9"/>
                <a:gd name="T2" fmla="*/ 2 w 13"/>
                <a:gd name="T3" fmla="*/ 5 h 9"/>
                <a:gd name="T4" fmla="*/ 4 w 13"/>
                <a:gd name="T5" fmla="*/ 8 h 9"/>
                <a:gd name="T6" fmla="*/ 11 w 13"/>
                <a:gd name="T7" fmla="*/ 5 h 9"/>
                <a:gd name="T8" fmla="*/ 10 w 13"/>
                <a:gd name="T9" fmla="*/ 1 h 9"/>
              </a:gdLst>
              <a:ahLst/>
              <a:cxnLst>
                <a:cxn ang="0">
                  <a:pos x="T0" y="T1"/>
                </a:cxn>
                <a:cxn ang="0">
                  <a:pos x="T2" y="T3"/>
                </a:cxn>
                <a:cxn ang="0">
                  <a:pos x="T4" y="T5"/>
                </a:cxn>
                <a:cxn ang="0">
                  <a:pos x="T6" y="T7"/>
                </a:cxn>
                <a:cxn ang="0">
                  <a:pos x="T8" y="T9"/>
                </a:cxn>
              </a:cxnLst>
              <a:rect l="0" t="0" r="r" b="b"/>
              <a:pathLst>
                <a:path w="13" h="9">
                  <a:moveTo>
                    <a:pt x="10" y="1"/>
                  </a:moveTo>
                  <a:cubicBezTo>
                    <a:pt x="7" y="2"/>
                    <a:pt x="4" y="3"/>
                    <a:pt x="2" y="5"/>
                  </a:cubicBezTo>
                  <a:cubicBezTo>
                    <a:pt x="0" y="6"/>
                    <a:pt x="2" y="9"/>
                    <a:pt x="4" y="8"/>
                  </a:cubicBezTo>
                  <a:cubicBezTo>
                    <a:pt x="6" y="7"/>
                    <a:pt x="9" y="6"/>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9" name="Freeform: Shape 11078"/>
            <p:cNvSpPr/>
            <p:nvPr/>
          </p:nvSpPr>
          <p:spPr bwMode="auto">
            <a:xfrm>
              <a:off x="5798" y="2132"/>
              <a:ext cx="16" cy="9"/>
            </a:xfrm>
            <a:custGeom>
              <a:avLst/>
              <a:gdLst>
                <a:gd name="T0" fmla="*/ 7 w 10"/>
                <a:gd name="T1" fmla="*/ 1 h 6"/>
                <a:gd name="T2" fmla="*/ 2 w 10"/>
                <a:gd name="T3" fmla="*/ 3 h 6"/>
                <a:gd name="T4" fmla="*/ 2 w 10"/>
                <a:gd name="T5" fmla="*/ 6 h 6"/>
                <a:gd name="T6" fmla="*/ 8 w 10"/>
                <a:gd name="T7" fmla="*/ 5 h 6"/>
                <a:gd name="T8" fmla="*/ 7 w 10"/>
                <a:gd name="T9" fmla="*/ 1 h 6"/>
              </a:gdLst>
              <a:ahLst/>
              <a:cxnLst>
                <a:cxn ang="0">
                  <a:pos x="T0" y="T1"/>
                </a:cxn>
                <a:cxn ang="0">
                  <a:pos x="T2" y="T3"/>
                </a:cxn>
                <a:cxn ang="0">
                  <a:pos x="T4" y="T5"/>
                </a:cxn>
                <a:cxn ang="0">
                  <a:pos x="T6" y="T7"/>
                </a:cxn>
                <a:cxn ang="0">
                  <a:pos x="T8" y="T9"/>
                </a:cxn>
              </a:cxnLst>
              <a:rect l="0" t="0" r="r" b="b"/>
              <a:pathLst>
                <a:path w="10" h="6">
                  <a:moveTo>
                    <a:pt x="7" y="1"/>
                  </a:moveTo>
                  <a:cubicBezTo>
                    <a:pt x="5" y="2"/>
                    <a:pt x="4" y="2"/>
                    <a:pt x="2" y="3"/>
                  </a:cubicBezTo>
                  <a:cubicBezTo>
                    <a:pt x="0" y="3"/>
                    <a:pt x="0" y="6"/>
                    <a:pt x="2" y="6"/>
                  </a:cubicBezTo>
                  <a:cubicBezTo>
                    <a:pt x="4" y="6"/>
                    <a:pt x="6" y="5"/>
                    <a:pt x="8" y="5"/>
                  </a:cubicBezTo>
                  <a:cubicBezTo>
                    <a:pt x="10" y="4"/>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0" name="Freeform: Shape 11079"/>
            <p:cNvSpPr/>
            <p:nvPr/>
          </p:nvSpPr>
          <p:spPr bwMode="auto">
            <a:xfrm>
              <a:off x="5787" y="2119"/>
              <a:ext cx="19" cy="10"/>
            </a:xfrm>
            <a:custGeom>
              <a:avLst/>
              <a:gdLst>
                <a:gd name="T0" fmla="*/ 9 w 12"/>
                <a:gd name="T1" fmla="*/ 0 h 6"/>
                <a:gd name="T2" fmla="*/ 2 w 12"/>
                <a:gd name="T3" fmla="*/ 2 h 6"/>
                <a:gd name="T4" fmla="*/ 2 w 12"/>
                <a:gd name="T5" fmla="*/ 5 h 6"/>
                <a:gd name="T6" fmla="*/ 9 w 12"/>
                <a:gd name="T7" fmla="*/ 4 h 6"/>
                <a:gd name="T8" fmla="*/ 9 w 12"/>
                <a:gd name="T9" fmla="*/ 0 h 6"/>
              </a:gdLst>
              <a:ahLst/>
              <a:cxnLst>
                <a:cxn ang="0">
                  <a:pos x="T0" y="T1"/>
                </a:cxn>
                <a:cxn ang="0">
                  <a:pos x="T2" y="T3"/>
                </a:cxn>
                <a:cxn ang="0">
                  <a:pos x="T4" y="T5"/>
                </a:cxn>
                <a:cxn ang="0">
                  <a:pos x="T6" y="T7"/>
                </a:cxn>
                <a:cxn ang="0">
                  <a:pos x="T8" y="T9"/>
                </a:cxn>
              </a:cxnLst>
              <a:rect l="0" t="0" r="r" b="b"/>
              <a:pathLst>
                <a:path w="12" h="6">
                  <a:moveTo>
                    <a:pt x="9" y="0"/>
                  </a:moveTo>
                  <a:cubicBezTo>
                    <a:pt x="7" y="1"/>
                    <a:pt x="4" y="1"/>
                    <a:pt x="2" y="2"/>
                  </a:cubicBezTo>
                  <a:cubicBezTo>
                    <a:pt x="0" y="2"/>
                    <a:pt x="0" y="6"/>
                    <a:pt x="2" y="5"/>
                  </a:cubicBezTo>
                  <a:cubicBezTo>
                    <a:pt x="5" y="5"/>
                    <a:pt x="7" y="4"/>
                    <a:pt x="9" y="4"/>
                  </a:cubicBezTo>
                  <a:cubicBezTo>
                    <a:pt x="12" y="3"/>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1" name="Freeform: Shape 11080"/>
            <p:cNvSpPr/>
            <p:nvPr/>
          </p:nvSpPr>
          <p:spPr bwMode="auto">
            <a:xfrm>
              <a:off x="5817" y="2114"/>
              <a:ext cx="21" cy="10"/>
            </a:xfrm>
            <a:custGeom>
              <a:avLst/>
              <a:gdLst>
                <a:gd name="T0" fmla="*/ 10 w 13"/>
                <a:gd name="T1" fmla="*/ 0 h 6"/>
                <a:gd name="T2" fmla="*/ 2 w 13"/>
                <a:gd name="T3" fmla="*/ 2 h 6"/>
                <a:gd name="T4" fmla="*/ 4 w 13"/>
                <a:gd name="T5" fmla="*/ 5 h 6"/>
                <a:gd name="T6" fmla="*/ 10 w 13"/>
                <a:gd name="T7" fmla="*/ 4 h 6"/>
                <a:gd name="T8" fmla="*/ 10 w 13"/>
                <a:gd name="T9" fmla="*/ 0 h 6"/>
              </a:gdLst>
              <a:ahLst/>
              <a:cxnLst>
                <a:cxn ang="0">
                  <a:pos x="T0" y="T1"/>
                </a:cxn>
                <a:cxn ang="0">
                  <a:pos x="T2" y="T3"/>
                </a:cxn>
                <a:cxn ang="0">
                  <a:pos x="T4" y="T5"/>
                </a:cxn>
                <a:cxn ang="0">
                  <a:pos x="T6" y="T7"/>
                </a:cxn>
                <a:cxn ang="0">
                  <a:pos x="T8" y="T9"/>
                </a:cxn>
              </a:cxnLst>
              <a:rect l="0" t="0" r="r" b="b"/>
              <a:pathLst>
                <a:path w="13" h="6">
                  <a:moveTo>
                    <a:pt x="10" y="0"/>
                  </a:moveTo>
                  <a:cubicBezTo>
                    <a:pt x="8" y="0"/>
                    <a:pt x="5" y="1"/>
                    <a:pt x="2" y="2"/>
                  </a:cubicBezTo>
                  <a:cubicBezTo>
                    <a:pt x="0" y="2"/>
                    <a:pt x="1" y="6"/>
                    <a:pt x="4" y="5"/>
                  </a:cubicBezTo>
                  <a:cubicBezTo>
                    <a:pt x="6" y="4"/>
                    <a:pt x="8" y="4"/>
                    <a:pt x="10" y="4"/>
                  </a:cubicBezTo>
                  <a:cubicBezTo>
                    <a:pt x="12" y="4"/>
                    <a:pt x="13" y="1"/>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2" name="Freeform: Shape 11081"/>
            <p:cNvSpPr/>
            <p:nvPr/>
          </p:nvSpPr>
          <p:spPr bwMode="auto">
            <a:xfrm>
              <a:off x="5825" y="2125"/>
              <a:ext cx="19" cy="10"/>
            </a:xfrm>
            <a:custGeom>
              <a:avLst/>
              <a:gdLst>
                <a:gd name="T0" fmla="*/ 9 w 12"/>
                <a:gd name="T1" fmla="*/ 1 h 6"/>
                <a:gd name="T2" fmla="*/ 3 w 12"/>
                <a:gd name="T3" fmla="*/ 2 h 6"/>
                <a:gd name="T4" fmla="*/ 2 w 12"/>
                <a:gd name="T5" fmla="*/ 6 h 6"/>
                <a:gd name="T6" fmla="*/ 10 w 12"/>
                <a:gd name="T7" fmla="*/ 4 h 6"/>
                <a:gd name="T8" fmla="*/ 9 w 12"/>
                <a:gd name="T9" fmla="*/ 1 h 6"/>
              </a:gdLst>
              <a:ahLst/>
              <a:cxnLst>
                <a:cxn ang="0">
                  <a:pos x="T0" y="T1"/>
                </a:cxn>
                <a:cxn ang="0">
                  <a:pos x="T2" y="T3"/>
                </a:cxn>
                <a:cxn ang="0">
                  <a:pos x="T4" y="T5"/>
                </a:cxn>
                <a:cxn ang="0">
                  <a:pos x="T6" y="T7"/>
                </a:cxn>
                <a:cxn ang="0">
                  <a:pos x="T8" y="T9"/>
                </a:cxn>
              </a:cxnLst>
              <a:rect l="0" t="0" r="r" b="b"/>
              <a:pathLst>
                <a:path w="12" h="6">
                  <a:moveTo>
                    <a:pt x="9" y="1"/>
                  </a:moveTo>
                  <a:cubicBezTo>
                    <a:pt x="7" y="2"/>
                    <a:pt x="5" y="2"/>
                    <a:pt x="3" y="2"/>
                  </a:cubicBezTo>
                  <a:cubicBezTo>
                    <a:pt x="0" y="2"/>
                    <a:pt x="0" y="5"/>
                    <a:pt x="2" y="6"/>
                  </a:cubicBezTo>
                  <a:cubicBezTo>
                    <a:pt x="5" y="6"/>
                    <a:pt x="7" y="5"/>
                    <a:pt x="10" y="4"/>
                  </a:cubicBezTo>
                  <a:cubicBezTo>
                    <a:pt x="12" y="4"/>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3" name="Freeform: Shape 11082"/>
            <p:cNvSpPr/>
            <p:nvPr/>
          </p:nvSpPr>
          <p:spPr bwMode="auto">
            <a:xfrm>
              <a:off x="5846" y="2107"/>
              <a:ext cx="26" cy="9"/>
            </a:xfrm>
            <a:custGeom>
              <a:avLst/>
              <a:gdLst>
                <a:gd name="T0" fmla="*/ 14 w 17"/>
                <a:gd name="T1" fmla="*/ 0 h 6"/>
                <a:gd name="T2" fmla="*/ 2 w 17"/>
                <a:gd name="T3" fmla="*/ 2 h 6"/>
                <a:gd name="T4" fmla="*/ 3 w 17"/>
                <a:gd name="T5" fmla="*/ 6 h 6"/>
                <a:gd name="T6" fmla="*/ 14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0"/>
                    <a:pt x="6" y="1"/>
                    <a:pt x="2" y="2"/>
                  </a:cubicBezTo>
                  <a:cubicBezTo>
                    <a:pt x="0" y="3"/>
                    <a:pt x="1" y="6"/>
                    <a:pt x="3" y="6"/>
                  </a:cubicBezTo>
                  <a:cubicBezTo>
                    <a:pt x="7" y="5"/>
                    <a:pt x="11" y="4"/>
                    <a:pt x="14" y="4"/>
                  </a:cubicBezTo>
                  <a:cubicBezTo>
                    <a:pt x="17"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4" name="Freeform: Shape 11083"/>
            <p:cNvSpPr/>
            <p:nvPr/>
          </p:nvSpPr>
          <p:spPr bwMode="auto">
            <a:xfrm>
              <a:off x="5857" y="2119"/>
              <a:ext cx="22" cy="8"/>
            </a:xfrm>
            <a:custGeom>
              <a:avLst/>
              <a:gdLst>
                <a:gd name="T0" fmla="*/ 11 w 14"/>
                <a:gd name="T1" fmla="*/ 0 h 5"/>
                <a:gd name="T2" fmla="*/ 3 w 14"/>
                <a:gd name="T3" fmla="*/ 1 h 5"/>
                <a:gd name="T4" fmla="*/ 3 w 14"/>
                <a:gd name="T5" fmla="*/ 4 h 5"/>
                <a:gd name="T6" fmla="*/ 11 w 14"/>
                <a:gd name="T7" fmla="*/ 4 h 5"/>
                <a:gd name="T8" fmla="*/ 11 w 14"/>
                <a:gd name="T9" fmla="*/ 0 h 5"/>
              </a:gdLst>
              <a:ahLst/>
              <a:cxnLst>
                <a:cxn ang="0">
                  <a:pos x="T0" y="T1"/>
                </a:cxn>
                <a:cxn ang="0">
                  <a:pos x="T2" y="T3"/>
                </a:cxn>
                <a:cxn ang="0">
                  <a:pos x="T4" y="T5"/>
                </a:cxn>
                <a:cxn ang="0">
                  <a:pos x="T6" y="T7"/>
                </a:cxn>
                <a:cxn ang="0">
                  <a:pos x="T8" y="T9"/>
                </a:cxn>
              </a:cxnLst>
              <a:rect l="0" t="0" r="r" b="b"/>
              <a:pathLst>
                <a:path w="14" h="5">
                  <a:moveTo>
                    <a:pt x="11" y="0"/>
                  </a:moveTo>
                  <a:cubicBezTo>
                    <a:pt x="8" y="0"/>
                    <a:pt x="6" y="0"/>
                    <a:pt x="3" y="1"/>
                  </a:cubicBezTo>
                  <a:cubicBezTo>
                    <a:pt x="0" y="1"/>
                    <a:pt x="1" y="5"/>
                    <a:pt x="3" y="4"/>
                  </a:cubicBezTo>
                  <a:cubicBezTo>
                    <a:pt x="6" y="4"/>
                    <a:pt x="9" y="4"/>
                    <a:pt x="11" y="4"/>
                  </a:cubicBezTo>
                  <a:cubicBezTo>
                    <a:pt x="14" y="4"/>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5" name="Freeform: Shape 11084"/>
            <p:cNvSpPr/>
            <p:nvPr/>
          </p:nvSpPr>
          <p:spPr bwMode="auto">
            <a:xfrm>
              <a:off x="5819" y="2144"/>
              <a:ext cx="20" cy="11"/>
            </a:xfrm>
            <a:custGeom>
              <a:avLst/>
              <a:gdLst>
                <a:gd name="T0" fmla="*/ 9 w 13"/>
                <a:gd name="T1" fmla="*/ 1 h 7"/>
                <a:gd name="T2" fmla="*/ 3 w 13"/>
                <a:gd name="T3" fmla="*/ 3 h 7"/>
                <a:gd name="T4" fmla="*/ 2 w 13"/>
                <a:gd name="T5" fmla="*/ 6 h 7"/>
                <a:gd name="T6" fmla="*/ 11 w 13"/>
                <a:gd name="T7" fmla="*/ 4 h 7"/>
                <a:gd name="T8" fmla="*/ 9 w 13"/>
                <a:gd name="T9" fmla="*/ 1 h 7"/>
              </a:gdLst>
              <a:ahLst/>
              <a:cxnLst>
                <a:cxn ang="0">
                  <a:pos x="T0" y="T1"/>
                </a:cxn>
                <a:cxn ang="0">
                  <a:pos x="T2" y="T3"/>
                </a:cxn>
                <a:cxn ang="0">
                  <a:pos x="T4" y="T5"/>
                </a:cxn>
                <a:cxn ang="0">
                  <a:pos x="T6" y="T7"/>
                </a:cxn>
                <a:cxn ang="0">
                  <a:pos x="T8" y="T9"/>
                </a:cxn>
              </a:cxnLst>
              <a:rect l="0" t="0" r="r" b="b"/>
              <a:pathLst>
                <a:path w="13" h="7">
                  <a:moveTo>
                    <a:pt x="9" y="1"/>
                  </a:moveTo>
                  <a:cubicBezTo>
                    <a:pt x="7" y="2"/>
                    <a:pt x="5" y="3"/>
                    <a:pt x="3" y="3"/>
                  </a:cubicBezTo>
                  <a:cubicBezTo>
                    <a:pt x="1" y="2"/>
                    <a:pt x="0" y="6"/>
                    <a:pt x="2" y="6"/>
                  </a:cubicBezTo>
                  <a:cubicBezTo>
                    <a:pt x="5" y="7"/>
                    <a:pt x="8"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6" name="Freeform: Shape 11085"/>
            <p:cNvSpPr/>
            <p:nvPr/>
          </p:nvSpPr>
          <p:spPr bwMode="auto">
            <a:xfrm>
              <a:off x="5847" y="2140"/>
              <a:ext cx="21" cy="11"/>
            </a:xfrm>
            <a:custGeom>
              <a:avLst/>
              <a:gdLst>
                <a:gd name="T0" fmla="*/ 10 w 13"/>
                <a:gd name="T1" fmla="*/ 0 h 7"/>
                <a:gd name="T2" fmla="*/ 2 w 13"/>
                <a:gd name="T3" fmla="*/ 3 h 7"/>
                <a:gd name="T4" fmla="*/ 4 w 13"/>
                <a:gd name="T5" fmla="*/ 6 h 7"/>
                <a:gd name="T6" fmla="*/ 11 w 13"/>
                <a:gd name="T7" fmla="*/ 4 h 7"/>
                <a:gd name="T8" fmla="*/ 10 w 13"/>
                <a:gd name="T9" fmla="*/ 0 h 7"/>
              </a:gdLst>
              <a:ahLst/>
              <a:cxnLst>
                <a:cxn ang="0">
                  <a:pos x="T0" y="T1"/>
                </a:cxn>
                <a:cxn ang="0">
                  <a:pos x="T2" y="T3"/>
                </a:cxn>
                <a:cxn ang="0">
                  <a:pos x="T4" y="T5"/>
                </a:cxn>
                <a:cxn ang="0">
                  <a:pos x="T6" y="T7"/>
                </a:cxn>
                <a:cxn ang="0">
                  <a:pos x="T8" y="T9"/>
                </a:cxn>
              </a:cxnLst>
              <a:rect l="0" t="0" r="r" b="b"/>
              <a:pathLst>
                <a:path w="13" h="7">
                  <a:moveTo>
                    <a:pt x="10" y="0"/>
                  </a:moveTo>
                  <a:cubicBezTo>
                    <a:pt x="7" y="0"/>
                    <a:pt x="4" y="1"/>
                    <a:pt x="2" y="3"/>
                  </a:cubicBezTo>
                  <a:cubicBezTo>
                    <a:pt x="0" y="4"/>
                    <a:pt x="2" y="7"/>
                    <a:pt x="4" y="6"/>
                  </a:cubicBezTo>
                  <a:cubicBezTo>
                    <a:pt x="6" y="5"/>
                    <a:pt x="8" y="4"/>
                    <a:pt x="11" y="4"/>
                  </a:cubicBezTo>
                  <a:cubicBezTo>
                    <a:pt x="13" y="4"/>
                    <a:pt x="13"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7" name="Freeform: Shape 11086"/>
            <p:cNvSpPr/>
            <p:nvPr/>
          </p:nvSpPr>
          <p:spPr bwMode="auto">
            <a:xfrm>
              <a:off x="5820" y="2162"/>
              <a:ext cx="19" cy="14"/>
            </a:xfrm>
            <a:custGeom>
              <a:avLst/>
              <a:gdLst>
                <a:gd name="T0" fmla="*/ 8 w 12"/>
                <a:gd name="T1" fmla="*/ 2 h 9"/>
                <a:gd name="T2" fmla="*/ 3 w 12"/>
                <a:gd name="T3" fmla="*/ 4 h 9"/>
                <a:gd name="T4" fmla="*/ 3 w 12"/>
                <a:gd name="T5" fmla="*/ 8 h 9"/>
                <a:gd name="T6" fmla="*/ 11 w 12"/>
                <a:gd name="T7" fmla="*/ 5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7" y="3"/>
                    <a:pt x="5" y="4"/>
                    <a:pt x="3" y="4"/>
                  </a:cubicBezTo>
                  <a:cubicBezTo>
                    <a:pt x="0" y="5"/>
                    <a:pt x="1" y="9"/>
                    <a:pt x="3" y="8"/>
                  </a:cubicBezTo>
                  <a:cubicBezTo>
                    <a:pt x="6" y="8"/>
                    <a:pt x="8"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8" name="Freeform: Shape 11087"/>
            <p:cNvSpPr/>
            <p:nvPr/>
          </p:nvSpPr>
          <p:spPr bwMode="auto">
            <a:xfrm>
              <a:off x="5828" y="2180"/>
              <a:ext cx="19" cy="11"/>
            </a:xfrm>
            <a:custGeom>
              <a:avLst/>
              <a:gdLst>
                <a:gd name="T0" fmla="*/ 8 w 12"/>
                <a:gd name="T1" fmla="*/ 1 h 7"/>
                <a:gd name="T2" fmla="*/ 3 w 12"/>
                <a:gd name="T3" fmla="*/ 3 h 7"/>
                <a:gd name="T4" fmla="*/ 3 w 12"/>
                <a:gd name="T5" fmla="*/ 7 h 7"/>
                <a:gd name="T6" fmla="*/ 10 w 12"/>
                <a:gd name="T7" fmla="*/ 4 h 7"/>
                <a:gd name="T8" fmla="*/ 8 w 12"/>
                <a:gd name="T9" fmla="*/ 1 h 7"/>
              </a:gdLst>
              <a:ahLst/>
              <a:cxnLst>
                <a:cxn ang="0">
                  <a:pos x="T0" y="T1"/>
                </a:cxn>
                <a:cxn ang="0">
                  <a:pos x="T2" y="T3"/>
                </a:cxn>
                <a:cxn ang="0">
                  <a:pos x="T4" y="T5"/>
                </a:cxn>
                <a:cxn ang="0">
                  <a:pos x="T6" y="T7"/>
                </a:cxn>
                <a:cxn ang="0">
                  <a:pos x="T8" y="T9"/>
                </a:cxn>
              </a:cxnLst>
              <a:rect l="0" t="0" r="r" b="b"/>
              <a:pathLst>
                <a:path w="12" h="7">
                  <a:moveTo>
                    <a:pt x="8" y="1"/>
                  </a:moveTo>
                  <a:cubicBezTo>
                    <a:pt x="7" y="2"/>
                    <a:pt x="4" y="3"/>
                    <a:pt x="3" y="3"/>
                  </a:cubicBezTo>
                  <a:cubicBezTo>
                    <a:pt x="0" y="3"/>
                    <a:pt x="1" y="7"/>
                    <a:pt x="3" y="7"/>
                  </a:cubicBezTo>
                  <a:cubicBezTo>
                    <a:pt x="5" y="7"/>
                    <a:pt x="8" y="5"/>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9" name="Freeform: Shape 11088"/>
            <p:cNvSpPr/>
            <p:nvPr/>
          </p:nvSpPr>
          <p:spPr bwMode="auto">
            <a:xfrm>
              <a:off x="5822" y="2204"/>
              <a:ext cx="19" cy="9"/>
            </a:xfrm>
            <a:custGeom>
              <a:avLst/>
              <a:gdLst>
                <a:gd name="T0" fmla="*/ 8 w 12"/>
                <a:gd name="T1" fmla="*/ 1 h 6"/>
                <a:gd name="T2" fmla="*/ 2 w 12"/>
                <a:gd name="T3" fmla="*/ 2 h 6"/>
                <a:gd name="T4" fmla="*/ 2 w 12"/>
                <a:gd name="T5" fmla="*/ 6 h 6"/>
                <a:gd name="T6" fmla="*/ 9 w 12"/>
                <a:gd name="T7" fmla="*/ 4 h 6"/>
                <a:gd name="T8" fmla="*/ 8 w 12"/>
                <a:gd name="T9" fmla="*/ 1 h 6"/>
              </a:gdLst>
              <a:ahLst/>
              <a:cxnLst>
                <a:cxn ang="0">
                  <a:pos x="T0" y="T1"/>
                </a:cxn>
                <a:cxn ang="0">
                  <a:pos x="T2" y="T3"/>
                </a:cxn>
                <a:cxn ang="0">
                  <a:pos x="T4" y="T5"/>
                </a:cxn>
                <a:cxn ang="0">
                  <a:pos x="T6" y="T7"/>
                </a:cxn>
                <a:cxn ang="0">
                  <a:pos x="T8" y="T9"/>
                </a:cxn>
              </a:cxnLst>
              <a:rect l="0" t="0" r="r" b="b"/>
              <a:pathLst>
                <a:path w="12" h="6">
                  <a:moveTo>
                    <a:pt x="8" y="1"/>
                  </a:moveTo>
                  <a:cubicBezTo>
                    <a:pt x="6" y="1"/>
                    <a:pt x="4" y="2"/>
                    <a:pt x="2" y="2"/>
                  </a:cubicBezTo>
                  <a:cubicBezTo>
                    <a:pt x="0" y="3"/>
                    <a:pt x="0" y="6"/>
                    <a:pt x="2" y="6"/>
                  </a:cubicBezTo>
                  <a:cubicBezTo>
                    <a:pt x="5" y="6"/>
                    <a:pt x="7" y="5"/>
                    <a:pt x="9"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0" name="Freeform: Shape 11089"/>
            <p:cNvSpPr/>
            <p:nvPr/>
          </p:nvSpPr>
          <p:spPr bwMode="auto">
            <a:xfrm>
              <a:off x="5855" y="2199"/>
              <a:ext cx="17" cy="13"/>
            </a:xfrm>
            <a:custGeom>
              <a:avLst/>
              <a:gdLst>
                <a:gd name="T0" fmla="*/ 6 w 11"/>
                <a:gd name="T1" fmla="*/ 2 h 8"/>
                <a:gd name="T2" fmla="*/ 4 w 11"/>
                <a:gd name="T3" fmla="*/ 3 h 8"/>
                <a:gd name="T4" fmla="*/ 2 w 11"/>
                <a:gd name="T5" fmla="*/ 7 h 8"/>
                <a:gd name="T6" fmla="*/ 9 w 11"/>
                <a:gd name="T7" fmla="*/ 4 h 8"/>
                <a:gd name="T8" fmla="*/ 6 w 11"/>
                <a:gd name="T9" fmla="*/ 2 h 8"/>
              </a:gdLst>
              <a:ahLst/>
              <a:cxnLst>
                <a:cxn ang="0">
                  <a:pos x="T0" y="T1"/>
                </a:cxn>
                <a:cxn ang="0">
                  <a:pos x="T2" y="T3"/>
                </a:cxn>
                <a:cxn ang="0">
                  <a:pos x="T4" y="T5"/>
                </a:cxn>
                <a:cxn ang="0">
                  <a:pos x="T6" y="T7"/>
                </a:cxn>
                <a:cxn ang="0">
                  <a:pos x="T8" y="T9"/>
                </a:cxn>
              </a:cxnLst>
              <a:rect l="0" t="0" r="r" b="b"/>
              <a:pathLst>
                <a:path w="11" h="8">
                  <a:moveTo>
                    <a:pt x="6" y="2"/>
                  </a:moveTo>
                  <a:cubicBezTo>
                    <a:pt x="6" y="2"/>
                    <a:pt x="5" y="4"/>
                    <a:pt x="4" y="3"/>
                  </a:cubicBezTo>
                  <a:cubicBezTo>
                    <a:pt x="1" y="3"/>
                    <a:pt x="0" y="6"/>
                    <a:pt x="2" y="7"/>
                  </a:cubicBezTo>
                  <a:cubicBezTo>
                    <a:pt x="5" y="8"/>
                    <a:pt x="7" y="6"/>
                    <a:pt x="9" y="4"/>
                  </a:cubicBezTo>
                  <a:cubicBezTo>
                    <a:pt x="11" y="3"/>
                    <a:pt x="8"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1" name="Freeform: Shape 11090"/>
            <p:cNvSpPr/>
            <p:nvPr/>
          </p:nvSpPr>
          <p:spPr bwMode="auto">
            <a:xfrm>
              <a:off x="5860" y="2182"/>
              <a:ext cx="23" cy="14"/>
            </a:xfrm>
            <a:custGeom>
              <a:avLst/>
              <a:gdLst>
                <a:gd name="T0" fmla="*/ 11 w 15"/>
                <a:gd name="T1" fmla="*/ 2 h 9"/>
                <a:gd name="T2" fmla="*/ 3 w 15"/>
                <a:gd name="T3" fmla="*/ 5 h 9"/>
                <a:gd name="T4" fmla="*/ 4 w 15"/>
                <a:gd name="T5" fmla="*/ 9 h 9"/>
                <a:gd name="T6" fmla="*/ 13 w 15"/>
                <a:gd name="T7" fmla="*/ 5 h 9"/>
                <a:gd name="T8" fmla="*/ 11 w 15"/>
                <a:gd name="T9" fmla="*/ 2 h 9"/>
              </a:gdLst>
              <a:ahLst/>
              <a:cxnLst>
                <a:cxn ang="0">
                  <a:pos x="T0" y="T1"/>
                </a:cxn>
                <a:cxn ang="0">
                  <a:pos x="T2" y="T3"/>
                </a:cxn>
                <a:cxn ang="0">
                  <a:pos x="T4" y="T5"/>
                </a:cxn>
                <a:cxn ang="0">
                  <a:pos x="T6" y="T7"/>
                </a:cxn>
                <a:cxn ang="0">
                  <a:pos x="T8" y="T9"/>
                </a:cxn>
              </a:cxnLst>
              <a:rect l="0" t="0" r="r" b="b"/>
              <a:pathLst>
                <a:path w="15" h="9">
                  <a:moveTo>
                    <a:pt x="11" y="2"/>
                  </a:moveTo>
                  <a:cubicBezTo>
                    <a:pt x="8" y="3"/>
                    <a:pt x="5" y="4"/>
                    <a:pt x="3" y="5"/>
                  </a:cubicBezTo>
                  <a:cubicBezTo>
                    <a:pt x="0" y="6"/>
                    <a:pt x="2" y="9"/>
                    <a:pt x="4" y="9"/>
                  </a:cubicBezTo>
                  <a:cubicBezTo>
                    <a:pt x="7" y="7"/>
                    <a:pt x="10" y="6"/>
                    <a:pt x="13"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2" name="Freeform: Shape 11091"/>
            <p:cNvSpPr/>
            <p:nvPr/>
          </p:nvSpPr>
          <p:spPr bwMode="auto">
            <a:xfrm>
              <a:off x="5883" y="2190"/>
              <a:ext cx="24" cy="11"/>
            </a:xfrm>
            <a:custGeom>
              <a:avLst/>
              <a:gdLst>
                <a:gd name="T0" fmla="*/ 11 w 15"/>
                <a:gd name="T1" fmla="*/ 1 h 7"/>
                <a:gd name="T2" fmla="*/ 7 w 15"/>
                <a:gd name="T3" fmla="*/ 2 h 7"/>
                <a:gd name="T4" fmla="*/ 5 w 15"/>
                <a:gd name="T5" fmla="*/ 2 h 7"/>
                <a:gd name="T6" fmla="*/ 4 w 15"/>
                <a:gd name="T7" fmla="*/ 2 h 7"/>
                <a:gd name="T8" fmla="*/ 2 w 15"/>
                <a:gd name="T9" fmla="*/ 5 h 7"/>
                <a:gd name="T10" fmla="*/ 13 w 15"/>
                <a:gd name="T11" fmla="*/ 4 h 7"/>
                <a:gd name="T12" fmla="*/ 11 w 15"/>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1"/>
                  </a:moveTo>
                  <a:cubicBezTo>
                    <a:pt x="10" y="1"/>
                    <a:pt x="9" y="2"/>
                    <a:pt x="7" y="2"/>
                  </a:cubicBezTo>
                  <a:cubicBezTo>
                    <a:pt x="7" y="2"/>
                    <a:pt x="6" y="2"/>
                    <a:pt x="5" y="2"/>
                  </a:cubicBezTo>
                  <a:cubicBezTo>
                    <a:pt x="5" y="2"/>
                    <a:pt x="4" y="2"/>
                    <a:pt x="4" y="2"/>
                  </a:cubicBezTo>
                  <a:cubicBezTo>
                    <a:pt x="2" y="1"/>
                    <a:pt x="0" y="4"/>
                    <a:pt x="2" y="5"/>
                  </a:cubicBezTo>
                  <a:cubicBezTo>
                    <a:pt x="5" y="7"/>
                    <a:pt x="10" y="5"/>
                    <a:pt x="13" y="4"/>
                  </a:cubicBezTo>
                  <a:cubicBezTo>
                    <a:pt x="15" y="3"/>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3" name="Freeform: Shape 11092"/>
            <p:cNvSpPr/>
            <p:nvPr/>
          </p:nvSpPr>
          <p:spPr bwMode="auto">
            <a:xfrm>
              <a:off x="5882" y="2166"/>
              <a:ext cx="25" cy="13"/>
            </a:xfrm>
            <a:custGeom>
              <a:avLst/>
              <a:gdLst>
                <a:gd name="T0" fmla="*/ 13 w 16"/>
                <a:gd name="T1" fmla="*/ 1 h 8"/>
                <a:gd name="T2" fmla="*/ 3 w 16"/>
                <a:gd name="T3" fmla="*/ 4 h 8"/>
                <a:gd name="T4" fmla="*/ 4 w 16"/>
                <a:gd name="T5" fmla="*/ 7 h 8"/>
                <a:gd name="T6" fmla="*/ 13 w 16"/>
                <a:gd name="T7" fmla="*/ 5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10" y="2"/>
                    <a:pt x="6" y="2"/>
                    <a:pt x="3" y="4"/>
                  </a:cubicBezTo>
                  <a:cubicBezTo>
                    <a:pt x="0" y="4"/>
                    <a:pt x="2" y="8"/>
                    <a:pt x="4" y="7"/>
                  </a:cubicBezTo>
                  <a:cubicBezTo>
                    <a:pt x="7" y="6"/>
                    <a:pt x="10" y="5"/>
                    <a:pt x="13" y="5"/>
                  </a:cubicBezTo>
                  <a:cubicBezTo>
                    <a:pt x="16"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4" name="Freeform: Shape 11093"/>
            <p:cNvSpPr/>
            <p:nvPr/>
          </p:nvSpPr>
          <p:spPr bwMode="auto">
            <a:xfrm>
              <a:off x="5860" y="2157"/>
              <a:ext cx="22" cy="11"/>
            </a:xfrm>
            <a:custGeom>
              <a:avLst/>
              <a:gdLst>
                <a:gd name="T0" fmla="*/ 11 w 14"/>
                <a:gd name="T1" fmla="*/ 1 h 7"/>
                <a:gd name="T2" fmla="*/ 3 w 14"/>
                <a:gd name="T3" fmla="*/ 3 h 7"/>
                <a:gd name="T4" fmla="*/ 3 w 14"/>
                <a:gd name="T5" fmla="*/ 7 h 7"/>
                <a:gd name="T6" fmla="*/ 12 w 14"/>
                <a:gd name="T7" fmla="*/ 4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0" y="4"/>
                    <a:pt x="1" y="7"/>
                    <a:pt x="3" y="7"/>
                  </a:cubicBezTo>
                  <a:cubicBezTo>
                    <a:pt x="6" y="6"/>
                    <a:pt x="9" y="5"/>
                    <a:pt x="12" y="4"/>
                  </a:cubicBezTo>
                  <a:cubicBezTo>
                    <a:pt x="14"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5" name="Freeform: Shape 11094"/>
            <p:cNvSpPr/>
            <p:nvPr/>
          </p:nvSpPr>
          <p:spPr bwMode="auto">
            <a:xfrm>
              <a:off x="5888" y="2143"/>
              <a:ext cx="27" cy="9"/>
            </a:xfrm>
            <a:custGeom>
              <a:avLst/>
              <a:gdLst>
                <a:gd name="T0" fmla="*/ 13 w 17"/>
                <a:gd name="T1" fmla="*/ 1 h 6"/>
                <a:gd name="T2" fmla="*/ 3 w 17"/>
                <a:gd name="T3" fmla="*/ 2 h 6"/>
                <a:gd name="T4" fmla="*/ 3 w 17"/>
                <a:gd name="T5" fmla="*/ 6 h 6"/>
                <a:gd name="T6" fmla="*/ 15 w 17"/>
                <a:gd name="T7" fmla="*/ 4 h 6"/>
                <a:gd name="T8" fmla="*/ 13 w 17"/>
                <a:gd name="T9" fmla="*/ 1 h 6"/>
              </a:gdLst>
              <a:ahLst/>
              <a:cxnLst>
                <a:cxn ang="0">
                  <a:pos x="T0" y="T1"/>
                </a:cxn>
                <a:cxn ang="0">
                  <a:pos x="T2" y="T3"/>
                </a:cxn>
                <a:cxn ang="0">
                  <a:pos x="T4" y="T5"/>
                </a:cxn>
                <a:cxn ang="0">
                  <a:pos x="T6" y="T7"/>
                </a:cxn>
                <a:cxn ang="0">
                  <a:pos x="T8" y="T9"/>
                </a:cxn>
              </a:cxnLst>
              <a:rect l="0" t="0" r="r" b="b"/>
              <a:pathLst>
                <a:path w="17" h="6">
                  <a:moveTo>
                    <a:pt x="13" y="1"/>
                  </a:moveTo>
                  <a:cubicBezTo>
                    <a:pt x="10" y="1"/>
                    <a:pt x="6" y="2"/>
                    <a:pt x="3" y="2"/>
                  </a:cubicBezTo>
                  <a:cubicBezTo>
                    <a:pt x="0" y="2"/>
                    <a:pt x="0" y="6"/>
                    <a:pt x="3" y="6"/>
                  </a:cubicBezTo>
                  <a:cubicBezTo>
                    <a:pt x="7" y="5"/>
                    <a:pt x="11" y="5"/>
                    <a:pt x="15" y="4"/>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6" name="Freeform: Shape 11095"/>
            <p:cNvSpPr/>
            <p:nvPr/>
          </p:nvSpPr>
          <p:spPr bwMode="auto">
            <a:xfrm>
              <a:off x="5885" y="2125"/>
              <a:ext cx="21" cy="11"/>
            </a:xfrm>
            <a:custGeom>
              <a:avLst/>
              <a:gdLst>
                <a:gd name="T0" fmla="*/ 10 w 13"/>
                <a:gd name="T1" fmla="*/ 1 h 7"/>
                <a:gd name="T2" fmla="*/ 4 w 13"/>
                <a:gd name="T3" fmla="*/ 2 h 7"/>
                <a:gd name="T4" fmla="*/ 2 w 13"/>
                <a:gd name="T5" fmla="*/ 6 h 7"/>
                <a:gd name="T6" fmla="*/ 11 w 13"/>
                <a:gd name="T7" fmla="*/ 5 h 7"/>
                <a:gd name="T8" fmla="*/ 10 w 13"/>
                <a:gd name="T9" fmla="*/ 1 h 7"/>
              </a:gdLst>
              <a:ahLst/>
              <a:cxnLst>
                <a:cxn ang="0">
                  <a:pos x="T0" y="T1"/>
                </a:cxn>
                <a:cxn ang="0">
                  <a:pos x="T2" y="T3"/>
                </a:cxn>
                <a:cxn ang="0">
                  <a:pos x="T4" y="T5"/>
                </a:cxn>
                <a:cxn ang="0">
                  <a:pos x="T6" y="T7"/>
                </a:cxn>
                <a:cxn ang="0">
                  <a:pos x="T8" y="T9"/>
                </a:cxn>
              </a:cxnLst>
              <a:rect l="0" t="0" r="r" b="b"/>
              <a:pathLst>
                <a:path w="13" h="7">
                  <a:moveTo>
                    <a:pt x="10" y="1"/>
                  </a:moveTo>
                  <a:cubicBezTo>
                    <a:pt x="8" y="2"/>
                    <a:pt x="5" y="3"/>
                    <a:pt x="4" y="2"/>
                  </a:cubicBezTo>
                  <a:cubicBezTo>
                    <a:pt x="2" y="1"/>
                    <a:pt x="0" y="5"/>
                    <a:pt x="2" y="6"/>
                  </a:cubicBezTo>
                  <a:cubicBezTo>
                    <a:pt x="5" y="7"/>
                    <a:pt x="8" y="6"/>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7" name="Freeform: Shape 11096"/>
            <p:cNvSpPr/>
            <p:nvPr/>
          </p:nvSpPr>
          <p:spPr bwMode="auto">
            <a:xfrm>
              <a:off x="5893" y="2105"/>
              <a:ext cx="24" cy="9"/>
            </a:xfrm>
            <a:custGeom>
              <a:avLst/>
              <a:gdLst>
                <a:gd name="T0" fmla="*/ 12 w 15"/>
                <a:gd name="T1" fmla="*/ 0 h 6"/>
                <a:gd name="T2" fmla="*/ 2 w 15"/>
                <a:gd name="T3" fmla="*/ 2 h 6"/>
                <a:gd name="T4" fmla="*/ 2 w 15"/>
                <a:gd name="T5" fmla="*/ 6 h 6"/>
                <a:gd name="T6" fmla="*/ 12 w 15"/>
                <a:gd name="T7" fmla="*/ 4 h 6"/>
                <a:gd name="T8" fmla="*/ 12 w 15"/>
                <a:gd name="T9" fmla="*/ 0 h 6"/>
              </a:gdLst>
              <a:ahLst/>
              <a:cxnLst>
                <a:cxn ang="0">
                  <a:pos x="T0" y="T1"/>
                </a:cxn>
                <a:cxn ang="0">
                  <a:pos x="T2" y="T3"/>
                </a:cxn>
                <a:cxn ang="0">
                  <a:pos x="T4" y="T5"/>
                </a:cxn>
                <a:cxn ang="0">
                  <a:pos x="T6" y="T7"/>
                </a:cxn>
                <a:cxn ang="0">
                  <a:pos x="T8" y="T9"/>
                </a:cxn>
              </a:cxnLst>
              <a:rect l="0" t="0" r="r" b="b"/>
              <a:pathLst>
                <a:path w="15" h="6">
                  <a:moveTo>
                    <a:pt x="12" y="0"/>
                  </a:moveTo>
                  <a:cubicBezTo>
                    <a:pt x="9" y="1"/>
                    <a:pt x="5" y="2"/>
                    <a:pt x="2" y="2"/>
                  </a:cubicBezTo>
                  <a:cubicBezTo>
                    <a:pt x="0" y="2"/>
                    <a:pt x="0" y="6"/>
                    <a:pt x="2" y="6"/>
                  </a:cubicBezTo>
                  <a:cubicBezTo>
                    <a:pt x="6" y="6"/>
                    <a:pt x="9" y="5"/>
                    <a:pt x="12" y="4"/>
                  </a:cubicBezTo>
                  <a:cubicBezTo>
                    <a:pt x="15"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8" name="Freeform: Shape 11097"/>
            <p:cNvSpPr/>
            <p:nvPr/>
          </p:nvSpPr>
          <p:spPr bwMode="auto">
            <a:xfrm>
              <a:off x="5924" y="2110"/>
              <a:ext cx="21" cy="6"/>
            </a:xfrm>
            <a:custGeom>
              <a:avLst/>
              <a:gdLst>
                <a:gd name="T0" fmla="*/ 10 w 13"/>
                <a:gd name="T1" fmla="*/ 0 h 4"/>
                <a:gd name="T2" fmla="*/ 3 w 13"/>
                <a:gd name="T3" fmla="*/ 0 h 4"/>
                <a:gd name="T4" fmla="*/ 2 w 13"/>
                <a:gd name="T5" fmla="*/ 4 h 4"/>
                <a:gd name="T6" fmla="*/ 11 w 13"/>
                <a:gd name="T7" fmla="*/ 4 h 4"/>
                <a:gd name="T8" fmla="*/ 10 w 13"/>
                <a:gd name="T9" fmla="*/ 0 h 4"/>
              </a:gdLst>
              <a:ahLst/>
              <a:cxnLst>
                <a:cxn ang="0">
                  <a:pos x="T0" y="T1"/>
                </a:cxn>
                <a:cxn ang="0">
                  <a:pos x="T2" y="T3"/>
                </a:cxn>
                <a:cxn ang="0">
                  <a:pos x="T4" y="T5"/>
                </a:cxn>
                <a:cxn ang="0">
                  <a:pos x="T6" y="T7"/>
                </a:cxn>
                <a:cxn ang="0">
                  <a:pos x="T8" y="T9"/>
                </a:cxn>
              </a:cxnLst>
              <a:rect l="0" t="0" r="r" b="b"/>
              <a:pathLst>
                <a:path w="13" h="4">
                  <a:moveTo>
                    <a:pt x="10" y="0"/>
                  </a:moveTo>
                  <a:cubicBezTo>
                    <a:pt x="8" y="0"/>
                    <a:pt x="5" y="0"/>
                    <a:pt x="3" y="0"/>
                  </a:cubicBezTo>
                  <a:cubicBezTo>
                    <a:pt x="0" y="0"/>
                    <a:pt x="0" y="3"/>
                    <a:pt x="2" y="4"/>
                  </a:cubicBezTo>
                  <a:cubicBezTo>
                    <a:pt x="5" y="4"/>
                    <a:pt x="8" y="4"/>
                    <a:pt x="11" y="4"/>
                  </a:cubicBezTo>
                  <a:cubicBezTo>
                    <a:pt x="13" y="4"/>
                    <a:pt x="13"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9" name="Freeform: Shape 11098"/>
            <p:cNvSpPr/>
            <p:nvPr/>
          </p:nvSpPr>
          <p:spPr bwMode="auto">
            <a:xfrm>
              <a:off x="5951" y="2103"/>
              <a:ext cx="22" cy="8"/>
            </a:xfrm>
            <a:custGeom>
              <a:avLst/>
              <a:gdLst>
                <a:gd name="T0" fmla="*/ 12 w 14"/>
                <a:gd name="T1" fmla="*/ 1 h 5"/>
                <a:gd name="T2" fmla="*/ 2 w 14"/>
                <a:gd name="T3" fmla="*/ 0 h 5"/>
                <a:gd name="T4" fmla="*/ 2 w 14"/>
                <a:gd name="T5" fmla="*/ 4 h 5"/>
                <a:gd name="T6" fmla="*/ 11 w 14"/>
                <a:gd name="T7" fmla="*/ 4 h 5"/>
                <a:gd name="T8" fmla="*/ 12 w 14"/>
                <a:gd name="T9" fmla="*/ 1 h 5"/>
              </a:gdLst>
              <a:ahLst/>
              <a:cxnLst>
                <a:cxn ang="0">
                  <a:pos x="T0" y="T1"/>
                </a:cxn>
                <a:cxn ang="0">
                  <a:pos x="T2" y="T3"/>
                </a:cxn>
                <a:cxn ang="0">
                  <a:pos x="T4" y="T5"/>
                </a:cxn>
                <a:cxn ang="0">
                  <a:pos x="T6" y="T7"/>
                </a:cxn>
                <a:cxn ang="0">
                  <a:pos x="T8" y="T9"/>
                </a:cxn>
              </a:cxnLst>
              <a:rect l="0" t="0" r="r" b="b"/>
              <a:pathLst>
                <a:path w="14" h="5">
                  <a:moveTo>
                    <a:pt x="12" y="1"/>
                  </a:moveTo>
                  <a:cubicBezTo>
                    <a:pt x="9" y="0"/>
                    <a:pt x="5" y="0"/>
                    <a:pt x="2" y="0"/>
                  </a:cubicBezTo>
                  <a:cubicBezTo>
                    <a:pt x="0" y="0"/>
                    <a:pt x="0" y="4"/>
                    <a:pt x="2" y="4"/>
                  </a:cubicBezTo>
                  <a:cubicBezTo>
                    <a:pt x="5" y="3"/>
                    <a:pt x="8" y="4"/>
                    <a:pt x="11" y="4"/>
                  </a:cubicBezTo>
                  <a:cubicBezTo>
                    <a:pt x="14" y="5"/>
                    <a:pt x="14"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0" name="Freeform: Shape 11099"/>
            <p:cNvSpPr/>
            <p:nvPr/>
          </p:nvSpPr>
          <p:spPr bwMode="auto">
            <a:xfrm>
              <a:off x="5946" y="2121"/>
              <a:ext cx="24" cy="6"/>
            </a:xfrm>
            <a:custGeom>
              <a:avLst/>
              <a:gdLst>
                <a:gd name="T0" fmla="*/ 12 w 15"/>
                <a:gd name="T1" fmla="*/ 0 h 4"/>
                <a:gd name="T2" fmla="*/ 4 w 15"/>
                <a:gd name="T3" fmla="*/ 0 h 4"/>
                <a:gd name="T4" fmla="*/ 3 w 15"/>
                <a:gd name="T5" fmla="*/ 4 h 4"/>
                <a:gd name="T6" fmla="*/ 13 w 15"/>
                <a:gd name="T7" fmla="*/ 3 h 4"/>
                <a:gd name="T8" fmla="*/ 12 w 15"/>
                <a:gd name="T9" fmla="*/ 0 h 4"/>
              </a:gdLst>
              <a:ahLst/>
              <a:cxnLst>
                <a:cxn ang="0">
                  <a:pos x="T0" y="T1"/>
                </a:cxn>
                <a:cxn ang="0">
                  <a:pos x="T2" y="T3"/>
                </a:cxn>
                <a:cxn ang="0">
                  <a:pos x="T4" y="T5"/>
                </a:cxn>
                <a:cxn ang="0">
                  <a:pos x="T6" y="T7"/>
                </a:cxn>
                <a:cxn ang="0">
                  <a:pos x="T8" y="T9"/>
                </a:cxn>
              </a:cxnLst>
              <a:rect l="0" t="0" r="r" b="b"/>
              <a:pathLst>
                <a:path w="15" h="4">
                  <a:moveTo>
                    <a:pt x="12" y="0"/>
                  </a:moveTo>
                  <a:cubicBezTo>
                    <a:pt x="9" y="0"/>
                    <a:pt x="6" y="1"/>
                    <a:pt x="4" y="0"/>
                  </a:cubicBezTo>
                  <a:cubicBezTo>
                    <a:pt x="1" y="0"/>
                    <a:pt x="0" y="3"/>
                    <a:pt x="3" y="4"/>
                  </a:cubicBezTo>
                  <a:cubicBezTo>
                    <a:pt x="6" y="4"/>
                    <a:pt x="9" y="4"/>
                    <a:pt x="13" y="3"/>
                  </a:cubicBezTo>
                  <a:cubicBezTo>
                    <a:pt x="15"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1" name="Freeform: Shape 11100"/>
            <p:cNvSpPr/>
            <p:nvPr/>
          </p:nvSpPr>
          <p:spPr bwMode="auto">
            <a:xfrm>
              <a:off x="5920" y="2129"/>
              <a:ext cx="23" cy="7"/>
            </a:xfrm>
            <a:custGeom>
              <a:avLst/>
              <a:gdLst>
                <a:gd name="T0" fmla="*/ 12 w 15"/>
                <a:gd name="T1" fmla="*/ 1 h 5"/>
                <a:gd name="T2" fmla="*/ 3 w 15"/>
                <a:gd name="T3" fmla="*/ 1 h 5"/>
                <a:gd name="T4" fmla="*/ 2 w 15"/>
                <a:gd name="T5" fmla="*/ 4 h 5"/>
                <a:gd name="T6" fmla="*/ 13 w 15"/>
                <a:gd name="T7" fmla="*/ 5 h 5"/>
                <a:gd name="T8" fmla="*/ 12 w 15"/>
                <a:gd name="T9" fmla="*/ 1 h 5"/>
              </a:gdLst>
              <a:ahLst/>
              <a:cxnLst>
                <a:cxn ang="0">
                  <a:pos x="T0" y="T1"/>
                </a:cxn>
                <a:cxn ang="0">
                  <a:pos x="T2" y="T3"/>
                </a:cxn>
                <a:cxn ang="0">
                  <a:pos x="T4" y="T5"/>
                </a:cxn>
                <a:cxn ang="0">
                  <a:pos x="T6" y="T7"/>
                </a:cxn>
                <a:cxn ang="0">
                  <a:pos x="T8" y="T9"/>
                </a:cxn>
              </a:cxnLst>
              <a:rect l="0" t="0" r="r" b="b"/>
              <a:pathLst>
                <a:path w="15" h="5">
                  <a:moveTo>
                    <a:pt x="12" y="1"/>
                  </a:moveTo>
                  <a:cubicBezTo>
                    <a:pt x="9" y="1"/>
                    <a:pt x="6" y="1"/>
                    <a:pt x="3" y="1"/>
                  </a:cubicBezTo>
                  <a:cubicBezTo>
                    <a:pt x="0" y="0"/>
                    <a:pt x="0" y="4"/>
                    <a:pt x="2" y="4"/>
                  </a:cubicBezTo>
                  <a:cubicBezTo>
                    <a:pt x="6" y="5"/>
                    <a:pt x="9" y="5"/>
                    <a:pt x="13" y="5"/>
                  </a:cubicBezTo>
                  <a:cubicBezTo>
                    <a:pt x="15" y="5"/>
                    <a:pt x="15"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2" name="Freeform: Shape 11101"/>
            <p:cNvSpPr/>
            <p:nvPr/>
          </p:nvSpPr>
          <p:spPr bwMode="auto">
            <a:xfrm>
              <a:off x="5932" y="2147"/>
              <a:ext cx="24" cy="11"/>
            </a:xfrm>
            <a:custGeom>
              <a:avLst/>
              <a:gdLst>
                <a:gd name="T0" fmla="*/ 12 w 15"/>
                <a:gd name="T1" fmla="*/ 1 h 7"/>
                <a:gd name="T2" fmla="*/ 3 w 15"/>
                <a:gd name="T3" fmla="*/ 3 h 7"/>
                <a:gd name="T4" fmla="*/ 3 w 15"/>
                <a:gd name="T5" fmla="*/ 7 h 7"/>
                <a:gd name="T6" fmla="*/ 12 w 15"/>
                <a:gd name="T7" fmla="*/ 5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2"/>
                    <a:pt x="3" y="3"/>
                  </a:cubicBezTo>
                  <a:cubicBezTo>
                    <a:pt x="0" y="3"/>
                    <a:pt x="1" y="7"/>
                    <a:pt x="3" y="7"/>
                  </a:cubicBezTo>
                  <a:cubicBezTo>
                    <a:pt x="6" y="6"/>
                    <a:pt x="9" y="5"/>
                    <a:pt x="12"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3" name="Freeform: Shape 11102"/>
            <p:cNvSpPr/>
            <p:nvPr/>
          </p:nvSpPr>
          <p:spPr bwMode="auto">
            <a:xfrm>
              <a:off x="5921" y="2165"/>
              <a:ext cx="22" cy="9"/>
            </a:xfrm>
            <a:custGeom>
              <a:avLst/>
              <a:gdLst>
                <a:gd name="T0" fmla="*/ 12 w 14"/>
                <a:gd name="T1" fmla="*/ 0 h 6"/>
                <a:gd name="T2" fmla="*/ 2 w 14"/>
                <a:gd name="T3" fmla="*/ 2 h 6"/>
                <a:gd name="T4" fmla="*/ 3 w 14"/>
                <a:gd name="T5" fmla="*/ 6 h 6"/>
                <a:gd name="T6" fmla="*/ 12 w 14"/>
                <a:gd name="T7" fmla="*/ 4 h 6"/>
                <a:gd name="T8" fmla="*/ 12 w 14"/>
                <a:gd name="T9" fmla="*/ 0 h 6"/>
              </a:gdLst>
              <a:ahLst/>
              <a:cxnLst>
                <a:cxn ang="0">
                  <a:pos x="T0" y="T1"/>
                </a:cxn>
                <a:cxn ang="0">
                  <a:pos x="T2" y="T3"/>
                </a:cxn>
                <a:cxn ang="0">
                  <a:pos x="T4" y="T5"/>
                </a:cxn>
                <a:cxn ang="0">
                  <a:pos x="T6" y="T7"/>
                </a:cxn>
                <a:cxn ang="0">
                  <a:pos x="T8" y="T9"/>
                </a:cxn>
              </a:cxnLst>
              <a:rect l="0" t="0" r="r" b="b"/>
              <a:pathLst>
                <a:path w="14" h="6">
                  <a:moveTo>
                    <a:pt x="12" y="0"/>
                  </a:moveTo>
                  <a:cubicBezTo>
                    <a:pt x="9" y="1"/>
                    <a:pt x="6" y="2"/>
                    <a:pt x="2" y="2"/>
                  </a:cubicBezTo>
                  <a:cubicBezTo>
                    <a:pt x="0" y="3"/>
                    <a:pt x="0" y="6"/>
                    <a:pt x="3" y="6"/>
                  </a:cubicBezTo>
                  <a:cubicBezTo>
                    <a:pt x="6" y="5"/>
                    <a:pt x="9" y="5"/>
                    <a:pt x="12" y="4"/>
                  </a:cubicBezTo>
                  <a:cubicBezTo>
                    <a:pt x="14"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4" name="Freeform: Shape 11103"/>
            <p:cNvSpPr/>
            <p:nvPr/>
          </p:nvSpPr>
          <p:spPr bwMode="auto">
            <a:xfrm>
              <a:off x="5924" y="2182"/>
              <a:ext cx="27" cy="9"/>
            </a:xfrm>
            <a:custGeom>
              <a:avLst/>
              <a:gdLst>
                <a:gd name="T0" fmla="*/ 14 w 17"/>
                <a:gd name="T1" fmla="*/ 0 h 6"/>
                <a:gd name="T2" fmla="*/ 2 w 17"/>
                <a:gd name="T3" fmla="*/ 2 h 6"/>
                <a:gd name="T4" fmla="*/ 2 w 17"/>
                <a:gd name="T5" fmla="*/ 6 h 6"/>
                <a:gd name="T6" fmla="*/ 14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1"/>
                    <a:pt x="6" y="1"/>
                    <a:pt x="2" y="2"/>
                  </a:cubicBezTo>
                  <a:cubicBezTo>
                    <a:pt x="0" y="3"/>
                    <a:pt x="0" y="6"/>
                    <a:pt x="2" y="6"/>
                  </a:cubicBezTo>
                  <a:cubicBezTo>
                    <a:pt x="6" y="5"/>
                    <a:pt x="10" y="5"/>
                    <a:pt x="14" y="4"/>
                  </a:cubicBezTo>
                  <a:cubicBezTo>
                    <a:pt x="17"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5" name="Freeform: Shape 11104"/>
            <p:cNvSpPr/>
            <p:nvPr/>
          </p:nvSpPr>
          <p:spPr bwMode="auto">
            <a:xfrm>
              <a:off x="5961" y="2180"/>
              <a:ext cx="19" cy="7"/>
            </a:xfrm>
            <a:custGeom>
              <a:avLst/>
              <a:gdLst>
                <a:gd name="T0" fmla="*/ 10 w 12"/>
                <a:gd name="T1" fmla="*/ 0 h 4"/>
                <a:gd name="T2" fmla="*/ 2 w 12"/>
                <a:gd name="T3" fmla="*/ 0 h 4"/>
                <a:gd name="T4" fmla="*/ 2 w 12"/>
                <a:gd name="T5" fmla="*/ 4 h 4"/>
                <a:gd name="T6" fmla="*/ 10 w 12"/>
                <a:gd name="T7" fmla="*/ 4 h 4"/>
                <a:gd name="T8" fmla="*/ 10 w 12"/>
                <a:gd name="T9" fmla="*/ 0 h 4"/>
              </a:gdLst>
              <a:ahLst/>
              <a:cxnLst>
                <a:cxn ang="0">
                  <a:pos x="T0" y="T1"/>
                </a:cxn>
                <a:cxn ang="0">
                  <a:pos x="T2" y="T3"/>
                </a:cxn>
                <a:cxn ang="0">
                  <a:pos x="T4" y="T5"/>
                </a:cxn>
                <a:cxn ang="0">
                  <a:pos x="T6" y="T7"/>
                </a:cxn>
                <a:cxn ang="0">
                  <a:pos x="T8" y="T9"/>
                </a:cxn>
              </a:cxnLst>
              <a:rect l="0" t="0" r="r" b="b"/>
              <a:pathLst>
                <a:path w="12" h="4">
                  <a:moveTo>
                    <a:pt x="10" y="0"/>
                  </a:moveTo>
                  <a:cubicBezTo>
                    <a:pt x="7" y="1"/>
                    <a:pt x="5" y="1"/>
                    <a:pt x="2" y="0"/>
                  </a:cubicBezTo>
                  <a:cubicBezTo>
                    <a:pt x="0" y="0"/>
                    <a:pt x="0" y="4"/>
                    <a:pt x="2" y="4"/>
                  </a:cubicBezTo>
                  <a:cubicBezTo>
                    <a:pt x="5" y="4"/>
                    <a:pt x="8" y="4"/>
                    <a:pt x="10" y="4"/>
                  </a:cubicBezTo>
                  <a:cubicBezTo>
                    <a:pt x="12" y="4"/>
                    <a:pt x="12"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6" name="Freeform: Shape 11105"/>
            <p:cNvSpPr/>
            <p:nvPr/>
          </p:nvSpPr>
          <p:spPr bwMode="auto">
            <a:xfrm>
              <a:off x="5965" y="2158"/>
              <a:ext cx="26" cy="13"/>
            </a:xfrm>
            <a:custGeom>
              <a:avLst/>
              <a:gdLst>
                <a:gd name="T0" fmla="*/ 13 w 16"/>
                <a:gd name="T1" fmla="*/ 1 h 8"/>
                <a:gd name="T2" fmla="*/ 2 w 16"/>
                <a:gd name="T3" fmla="*/ 4 h 8"/>
                <a:gd name="T4" fmla="*/ 3 w 16"/>
                <a:gd name="T5" fmla="*/ 8 h 8"/>
                <a:gd name="T6" fmla="*/ 14 w 16"/>
                <a:gd name="T7" fmla="*/ 5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10" y="3"/>
                    <a:pt x="6" y="3"/>
                    <a:pt x="2" y="4"/>
                  </a:cubicBezTo>
                  <a:cubicBezTo>
                    <a:pt x="0" y="4"/>
                    <a:pt x="0" y="8"/>
                    <a:pt x="3" y="8"/>
                  </a:cubicBezTo>
                  <a:cubicBezTo>
                    <a:pt x="7" y="7"/>
                    <a:pt x="11" y="7"/>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7" name="Freeform: Shape 11106"/>
            <p:cNvSpPr/>
            <p:nvPr/>
          </p:nvSpPr>
          <p:spPr bwMode="auto">
            <a:xfrm>
              <a:off x="5973" y="2138"/>
              <a:ext cx="29" cy="11"/>
            </a:xfrm>
            <a:custGeom>
              <a:avLst/>
              <a:gdLst>
                <a:gd name="T0" fmla="*/ 15 w 18"/>
                <a:gd name="T1" fmla="*/ 1 h 7"/>
                <a:gd name="T2" fmla="*/ 3 w 18"/>
                <a:gd name="T3" fmla="*/ 3 h 7"/>
                <a:gd name="T4" fmla="*/ 3 w 18"/>
                <a:gd name="T5" fmla="*/ 7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3"/>
                    <a:pt x="7" y="2"/>
                    <a:pt x="3" y="3"/>
                  </a:cubicBezTo>
                  <a:cubicBezTo>
                    <a:pt x="0" y="3"/>
                    <a:pt x="1" y="7"/>
                    <a:pt x="3" y="7"/>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8" name="Freeform: Shape 11107"/>
            <p:cNvSpPr/>
            <p:nvPr/>
          </p:nvSpPr>
          <p:spPr bwMode="auto">
            <a:xfrm>
              <a:off x="5989" y="2122"/>
              <a:ext cx="27" cy="10"/>
            </a:xfrm>
            <a:custGeom>
              <a:avLst/>
              <a:gdLst>
                <a:gd name="T0" fmla="*/ 13 w 17"/>
                <a:gd name="T1" fmla="*/ 1 h 6"/>
                <a:gd name="T2" fmla="*/ 3 w 17"/>
                <a:gd name="T3" fmla="*/ 0 h 6"/>
                <a:gd name="T4" fmla="*/ 2 w 17"/>
                <a:gd name="T5" fmla="*/ 4 h 6"/>
                <a:gd name="T6" fmla="*/ 15 w 17"/>
                <a:gd name="T7" fmla="*/ 4 h 6"/>
                <a:gd name="T8" fmla="*/ 13 w 17"/>
                <a:gd name="T9" fmla="*/ 1 h 6"/>
              </a:gdLst>
              <a:ahLst/>
              <a:cxnLst>
                <a:cxn ang="0">
                  <a:pos x="T0" y="T1"/>
                </a:cxn>
                <a:cxn ang="0">
                  <a:pos x="T2" y="T3"/>
                </a:cxn>
                <a:cxn ang="0">
                  <a:pos x="T4" y="T5"/>
                </a:cxn>
                <a:cxn ang="0">
                  <a:pos x="T6" y="T7"/>
                </a:cxn>
                <a:cxn ang="0">
                  <a:pos x="T8" y="T9"/>
                </a:cxn>
              </a:cxnLst>
              <a:rect l="0" t="0" r="r" b="b"/>
              <a:pathLst>
                <a:path w="17" h="6">
                  <a:moveTo>
                    <a:pt x="13" y="1"/>
                  </a:moveTo>
                  <a:cubicBezTo>
                    <a:pt x="10" y="2"/>
                    <a:pt x="6" y="1"/>
                    <a:pt x="3" y="0"/>
                  </a:cubicBezTo>
                  <a:cubicBezTo>
                    <a:pt x="0" y="0"/>
                    <a:pt x="0" y="4"/>
                    <a:pt x="2" y="4"/>
                  </a:cubicBezTo>
                  <a:cubicBezTo>
                    <a:pt x="6" y="5"/>
                    <a:pt x="11" y="6"/>
                    <a:pt x="15" y="4"/>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9" name="Freeform: Shape 11108"/>
            <p:cNvSpPr/>
            <p:nvPr/>
          </p:nvSpPr>
          <p:spPr bwMode="auto">
            <a:xfrm>
              <a:off x="5992" y="2105"/>
              <a:ext cx="19" cy="8"/>
            </a:xfrm>
            <a:custGeom>
              <a:avLst/>
              <a:gdLst>
                <a:gd name="T0" fmla="*/ 10 w 12"/>
                <a:gd name="T1" fmla="*/ 1 h 5"/>
                <a:gd name="T2" fmla="*/ 3 w 12"/>
                <a:gd name="T3" fmla="*/ 0 h 5"/>
                <a:gd name="T4" fmla="*/ 2 w 12"/>
                <a:gd name="T5" fmla="*/ 4 h 5"/>
                <a:gd name="T6" fmla="*/ 9 w 12"/>
                <a:gd name="T7" fmla="*/ 5 h 5"/>
                <a:gd name="T8" fmla="*/ 10 w 12"/>
                <a:gd name="T9" fmla="*/ 1 h 5"/>
              </a:gdLst>
              <a:ahLst/>
              <a:cxnLst>
                <a:cxn ang="0">
                  <a:pos x="T0" y="T1"/>
                </a:cxn>
                <a:cxn ang="0">
                  <a:pos x="T2" y="T3"/>
                </a:cxn>
                <a:cxn ang="0">
                  <a:pos x="T4" y="T5"/>
                </a:cxn>
                <a:cxn ang="0">
                  <a:pos x="T6" y="T7"/>
                </a:cxn>
                <a:cxn ang="0">
                  <a:pos x="T8" y="T9"/>
                </a:cxn>
              </a:cxnLst>
              <a:rect l="0" t="0" r="r" b="b"/>
              <a:pathLst>
                <a:path w="12" h="5">
                  <a:moveTo>
                    <a:pt x="10" y="1"/>
                  </a:moveTo>
                  <a:cubicBezTo>
                    <a:pt x="8" y="1"/>
                    <a:pt x="5" y="0"/>
                    <a:pt x="3" y="0"/>
                  </a:cubicBezTo>
                  <a:cubicBezTo>
                    <a:pt x="0" y="0"/>
                    <a:pt x="0" y="4"/>
                    <a:pt x="2" y="4"/>
                  </a:cubicBezTo>
                  <a:cubicBezTo>
                    <a:pt x="5" y="4"/>
                    <a:pt x="7" y="5"/>
                    <a:pt x="9" y="5"/>
                  </a:cubicBezTo>
                  <a:cubicBezTo>
                    <a:pt x="12" y="5"/>
                    <a:pt x="12" y="1"/>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0" name="Freeform: Shape 11109"/>
            <p:cNvSpPr/>
            <p:nvPr/>
          </p:nvSpPr>
          <p:spPr bwMode="auto">
            <a:xfrm>
              <a:off x="6022" y="2113"/>
              <a:ext cx="24" cy="12"/>
            </a:xfrm>
            <a:custGeom>
              <a:avLst/>
              <a:gdLst>
                <a:gd name="T0" fmla="*/ 12 w 15"/>
                <a:gd name="T1" fmla="*/ 4 h 8"/>
                <a:gd name="T2" fmla="*/ 5 w 15"/>
                <a:gd name="T3" fmla="*/ 2 h 8"/>
                <a:gd name="T4" fmla="*/ 2 w 15"/>
                <a:gd name="T5" fmla="*/ 5 h 8"/>
                <a:gd name="T6" fmla="*/ 12 w 15"/>
                <a:gd name="T7" fmla="*/ 8 h 8"/>
                <a:gd name="T8" fmla="*/ 12 w 15"/>
                <a:gd name="T9" fmla="*/ 4 h 8"/>
              </a:gdLst>
              <a:ahLst/>
              <a:cxnLst>
                <a:cxn ang="0">
                  <a:pos x="T0" y="T1"/>
                </a:cxn>
                <a:cxn ang="0">
                  <a:pos x="T2" y="T3"/>
                </a:cxn>
                <a:cxn ang="0">
                  <a:pos x="T4" y="T5"/>
                </a:cxn>
                <a:cxn ang="0">
                  <a:pos x="T6" y="T7"/>
                </a:cxn>
                <a:cxn ang="0">
                  <a:pos x="T8" y="T9"/>
                </a:cxn>
              </a:cxnLst>
              <a:rect l="0" t="0" r="r" b="b"/>
              <a:pathLst>
                <a:path w="15" h="8">
                  <a:moveTo>
                    <a:pt x="12" y="4"/>
                  </a:moveTo>
                  <a:cubicBezTo>
                    <a:pt x="9" y="4"/>
                    <a:pt x="7" y="3"/>
                    <a:pt x="5" y="2"/>
                  </a:cubicBezTo>
                  <a:cubicBezTo>
                    <a:pt x="3" y="0"/>
                    <a:pt x="0" y="3"/>
                    <a:pt x="2" y="5"/>
                  </a:cubicBezTo>
                  <a:cubicBezTo>
                    <a:pt x="5" y="7"/>
                    <a:pt x="9" y="8"/>
                    <a:pt x="12" y="8"/>
                  </a:cubicBezTo>
                  <a:cubicBezTo>
                    <a:pt x="15" y="8"/>
                    <a:pt x="14" y="4"/>
                    <a:pt x="12"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1" name="Freeform: Shape 11110"/>
            <p:cNvSpPr/>
            <p:nvPr/>
          </p:nvSpPr>
          <p:spPr bwMode="auto">
            <a:xfrm>
              <a:off x="6024" y="2130"/>
              <a:ext cx="23" cy="11"/>
            </a:xfrm>
            <a:custGeom>
              <a:avLst/>
              <a:gdLst>
                <a:gd name="T0" fmla="*/ 12 w 15"/>
                <a:gd name="T1" fmla="*/ 3 h 7"/>
                <a:gd name="T2" fmla="*/ 3 w 15"/>
                <a:gd name="T3" fmla="*/ 0 h 7"/>
                <a:gd name="T4" fmla="*/ 2 w 15"/>
                <a:gd name="T5" fmla="*/ 4 h 7"/>
                <a:gd name="T6" fmla="*/ 12 w 15"/>
                <a:gd name="T7" fmla="*/ 7 h 7"/>
                <a:gd name="T8" fmla="*/ 12 w 15"/>
                <a:gd name="T9" fmla="*/ 3 h 7"/>
              </a:gdLst>
              <a:ahLst/>
              <a:cxnLst>
                <a:cxn ang="0">
                  <a:pos x="T0" y="T1"/>
                </a:cxn>
                <a:cxn ang="0">
                  <a:pos x="T2" y="T3"/>
                </a:cxn>
                <a:cxn ang="0">
                  <a:pos x="T4" y="T5"/>
                </a:cxn>
                <a:cxn ang="0">
                  <a:pos x="T6" y="T7"/>
                </a:cxn>
                <a:cxn ang="0">
                  <a:pos x="T8" y="T9"/>
                </a:cxn>
              </a:cxnLst>
              <a:rect l="0" t="0" r="r" b="b"/>
              <a:pathLst>
                <a:path w="15" h="7">
                  <a:moveTo>
                    <a:pt x="12" y="3"/>
                  </a:moveTo>
                  <a:cubicBezTo>
                    <a:pt x="9" y="3"/>
                    <a:pt x="6" y="1"/>
                    <a:pt x="3" y="0"/>
                  </a:cubicBezTo>
                  <a:cubicBezTo>
                    <a:pt x="1" y="0"/>
                    <a:pt x="0" y="3"/>
                    <a:pt x="2" y="4"/>
                  </a:cubicBezTo>
                  <a:cubicBezTo>
                    <a:pt x="5" y="5"/>
                    <a:pt x="8" y="6"/>
                    <a:pt x="12" y="7"/>
                  </a:cubicBezTo>
                  <a:cubicBezTo>
                    <a:pt x="14" y="7"/>
                    <a:pt x="15" y="3"/>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2" name="Freeform: Shape 11111"/>
            <p:cNvSpPr/>
            <p:nvPr/>
          </p:nvSpPr>
          <p:spPr bwMode="auto">
            <a:xfrm>
              <a:off x="6014" y="2141"/>
              <a:ext cx="21" cy="10"/>
            </a:xfrm>
            <a:custGeom>
              <a:avLst/>
              <a:gdLst>
                <a:gd name="T0" fmla="*/ 10 w 13"/>
                <a:gd name="T1" fmla="*/ 2 h 6"/>
                <a:gd name="T2" fmla="*/ 3 w 13"/>
                <a:gd name="T3" fmla="*/ 1 h 6"/>
                <a:gd name="T4" fmla="*/ 2 w 13"/>
                <a:gd name="T5" fmla="*/ 4 h 6"/>
                <a:gd name="T6" fmla="*/ 11 w 13"/>
                <a:gd name="T7" fmla="*/ 6 h 6"/>
                <a:gd name="T8" fmla="*/ 10 w 13"/>
                <a:gd name="T9" fmla="*/ 2 h 6"/>
              </a:gdLst>
              <a:ahLst/>
              <a:cxnLst>
                <a:cxn ang="0">
                  <a:pos x="T0" y="T1"/>
                </a:cxn>
                <a:cxn ang="0">
                  <a:pos x="T2" y="T3"/>
                </a:cxn>
                <a:cxn ang="0">
                  <a:pos x="T4" y="T5"/>
                </a:cxn>
                <a:cxn ang="0">
                  <a:pos x="T6" y="T7"/>
                </a:cxn>
                <a:cxn ang="0">
                  <a:pos x="T8" y="T9"/>
                </a:cxn>
              </a:cxnLst>
              <a:rect l="0" t="0" r="r" b="b"/>
              <a:pathLst>
                <a:path w="13" h="6">
                  <a:moveTo>
                    <a:pt x="10" y="2"/>
                  </a:moveTo>
                  <a:cubicBezTo>
                    <a:pt x="8" y="3"/>
                    <a:pt x="5" y="2"/>
                    <a:pt x="3" y="1"/>
                  </a:cubicBezTo>
                  <a:cubicBezTo>
                    <a:pt x="1" y="0"/>
                    <a:pt x="0" y="3"/>
                    <a:pt x="2" y="4"/>
                  </a:cubicBezTo>
                  <a:cubicBezTo>
                    <a:pt x="4" y="6"/>
                    <a:pt x="8" y="6"/>
                    <a:pt x="11" y="6"/>
                  </a:cubicBezTo>
                  <a:cubicBezTo>
                    <a:pt x="13" y="6"/>
                    <a:pt x="13" y="2"/>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3" name="Freeform: Shape 11112"/>
            <p:cNvSpPr/>
            <p:nvPr/>
          </p:nvSpPr>
          <p:spPr bwMode="auto">
            <a:xfrm>
              <a:off x="6002" y="2160"/>
              <a:ext cx="25" cy="9"/>
            </a:xfrm>
            <a:custGeom>
              <a:avLst/>
              <a:gdLst>
                <a:gd name="T0" fmla="*/ 13 w 16"/>
                <a:gd name="T1" fmla="*/ 1 h 6"/>
                <a:gd name="T2" fmla="*/ 4 w 16"/>
                <a:gd name="T3" fmla="*/ 1 h 6"/>
                <a:gd name="T4" fmla="*/ 3 w 16"/>
                <a:gd name="T5" fmla="*/ 4 h 6"/>
                <a:gd name="T6" fmla="*/ 13 w 16"/>
                <a:gd name="T7" fmla="*/ 5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2"/>
                    <a:pt x="6" y="2"/>
                    <a:pt x="4" y="1"/>
                  </a:cubicBezTo>
                  <a:cubicBezTo>
                    <a:pt x="2" y="0"/>
                    <a:pt x="0" y="3"/>
                    <a:pt x="3" y="4"/>
                  </a:cubicBezTo>
                  <a:cubicBezTo>
                    <a:pt x="6" y="6"/>
                    <a:pt x="10" y="6"/>
                    <a:pt x="13" y="5"/>
                  </a:cubicBezTo>
                  <a:cubicBezTo>
                    <a:pt x="16" y="5"/>
                    <a:pt x="15"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4" name="Freeform: Shape 11113"/>
            <p:cNvSpPr/>
            <p:nvPr/>
          </p:nvSpPr>
          <p:spPr bwMode="auto">
            <a:xfrm>
              <a:off x="5994" y="2177"/>
              <a:ext cx="20" cy="8"/>
            </a:xfrm>
            <a:custGeom>
              <a:avLst/>
              <a:gdLst>
                <a:gd name="T0" fmla="*/ 11 w 13"/>
                <a:gd name="T1" fmla="*/ 0 h 5"/>
                <a:gd name="T2" fmla="*/ 2 w 13"/>
                <a:gd name="T3" fmla="*/ 1 h 5"/>
                <a:gd name="T4" fmla="*/ 3 w 13"/>
                <a:gd name="T5" fmla="*/ 5 h 5"/>
                <a:gd name="T6" fmla="*/ 11 w 13"/>
                <a:gd name="T7" fmla="*/ 4 h 5"/>
                <a:gd name="T8" fmla="*/ 11 w 13"/>
                <a:gd name="T9" fmla="*/ 0 h 5"/>
              </a:gdLst>
              <a:ahLst/>
              <a:cxnLst>
                <a:cxn ang="0">
                  <a:pos x="T0" y="T1"/>
                </a:cxn>
                <a:cxn ang="0">
                  <a:pos x="T2" y="T3"/>
                </a:cxn>
                <a:cxn ang="0">
                  <a:pos x="T4" y="T5"/>
                </a:cxn>
                <a:cxn ang="0">
                  <a:pos x="T6" y="T7"/>
                </a:cxn>
                <a:cxn ang="0">
                  <a:pos x="T8" y="T9"/>
                </a:cxn>
              </a:cxnLst>
              <a:rect l="0" t="0" r="r" b="b"/>
              <a:pathLst>
                <a:path w="13" h="5">
                  <a:moveTo>
                    <a:pt x="11" y="0"/>
                  </a:moveTo>
                  <a:cubicBezTo>
                    <a:pt x="8" y="0"/>
                    <a:pt x="5" y="1"/>
                    <a:pt x="2" y="1"/>
                  </a:cubicBezTo>
                  <a:cubicBezTo>
                    <a:pt x="0" y="1"/>
                    <a:pt x="0" y="5"/>
                    <a:pt x="3" y="5"/>
                  </a:cubicBezTo>
                  <a:cubicBezTo>
                    <a:pt x="5" y="5"/>
                    <a:pt x="8" y="4"/>
                    <a:pt x="11" y="4"/>
                  </a:cubicBezTo>
                  <a:cubicBezTo>
                    <a:pt x="13" y="4"/>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5" name="Freeform: Shape 11114"/>
            <p:cNvSpPr/>
            <p:nvPr/>
          </p:nvSpPr>
          <p:spPr bwMode="auto">
            <a:xfrm>
              <a:off x="6030" y="2177"/>
              <a:ext cx="19" cy="7"/>
            </a:xfrm>
            <a:custGeom>
              <a:avLst/>
              <a:gdLst>
                <a:gd name="T0" fmla="*/ 9 w 12"/>
                <a:gd name="T1" fmla="*/ 0 h 4"/>
                <a:gd name="T2" fmla="*/ 3 w 12"/>
                <a:gd name="T3" fmla="*/ 0 h 4"/>
                <a:gd name="T4" fmla="*/ 3 w 12"/>
                <a:gd name="T5" fmla="*/ 4 h 4"/>
                <a:gd name="T6" fmla="*/ 9 w 12"/>
                <a:gd name="T7" fmla="*/ 4 h 4"/>
                <a:gd name="T8" fmla="*/ 9 w 12"/>
                <a:gd name="T9" fmla="*/ 0 h 4"/>
              </a:gdLst>
              <a:ahLst/>
              <a:cxnLst>
                <a:cxn ang="0">
                  <a:pos x="T0" y="T1"/>
                </a:cxn>
                <a:cxn ang="0">
                  <a:pos x="T2" y="T3"/>
                </a:cxn>
                <a:cxn ang="0">
                  <a:pos x="T4" y="T5"/>
                </a:cxn>
                <a:cxn ang="0">
                  <a:pos x="T6" y="T7"/>
                </a:cxn>
                <a:cxn ang="0">
                  <a:pos x="T8" y="T9"/>
                </a:cxn>
              </a:cxnLst>
              <a:rect l="0" t="0" r="r" b="b"/>
              <a:pathLst>
                <a:path w="12" h="4">
                  <a:moveTo>
                    <a:pt x="9" y="0"/>
                  </a:moveTo>
                  <a:cubicBezTo>
                    <a:pt x="7" y="0"/>
                    <a:pt x="5" y="0"/>
                    <a:pt x="3" y="0"/>
                  </a:cubicBezTo>
                  <a:cubicBezTo>
                    <a:pt x="1" y="0"/>
                    <a:pt x="0" y="4"/>
                    <a:pt x="3" y="4"/>
                  </a:cubicBezTo>
                  <a:cubicBezTo>
                    <a:pt x="5" y="4"/>
                    <a:pt x="7" y="4"/>
                    <a:pt x="9" y="4"/>
                  </a:cubicBezTo>
                  <a:cubicBezTo>
                    <a:pt x="12" y="4"/>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6" name="Freeform: Shape 11115"/>
            <p:cNvSpPr/>
            <p:nvPr/>
          </p:nvSpPr>
          <p:spPr bwMode="auto">
            <a:xfrm>
              <a:off x="6041" y="2162"/>
              <a:ext cx="19" cy="12"/>
            </a:xfrm>
            <a:custGeom>
              <a:avLst/>
              <a:gdLst>
                <a:gd name="T0" fmla="*/ 9 w 12"/>
                <a:gd name="T1" fmla="*/ 3 h 8"/>
                <a:gd name="T2" fmla="*/ 4 w 12"/>
                <a:gd name="T3" fmla="*/ 2 h 8"/>
                <a:gd name="T4" fmla="*/ 1 w 12"/>
                <a:gd name="T5" fmla="*/ 5 h 8"/>
                <a:gd name="T6" fmla="*/ 10 w 12"/>
                <a:gd name="T7" fmla="*/ 7 h 8"/>
                <a:gd name="T8" fmla="*/ 9 w 12"/>
                <a:gd name="T9" fmla="*/ 3 h 8"/>
              </a:gdLst>
              <a:ahLst/>
              <a:cxnLst>
                <a:cxn ang="0">
                  <a:pos x="T0" y="T1"/>
                </a:cxn>
                <a:cxn ang="0">
                  <a:pos x="T2" y="T3"/>
                </a:cxn>
                <a:cxn ang="0">
                  <a:pos x="T4" y="T5"/>
                </a:cxn>
                <a:cxn ang="0">
                  <a:pos x="T6" y="T7"/>
                </a:cxn>
                <a:cxn ang="0">
                  <a:pos x="T8" y="T9"/>
                </a:cxn>
              </a:cxnLst>
              <a:rect l="0" t="0" r="r" b="b"/>
              <a:pathLst>
                <a:path w="12" h="8">
                  <a:moveTo>
                    <a:pt x="9" y="3"/>
                  </a:moveTo>
                  <a:cubicBezTo>
                    <a:pt x="7" y="4"/>
                    <a:pt x="5" y="3"/>
                    <a:pt x="4" y="2"/>
                  </a:cubicBezTo>
                  <a:cubicBezTo>
                    <a:pt x="2" y="0"/>
                    <a:pt x="0" y="3"/>
                    <a:pt x="1" y="5"/>
                  </a:cubicBezTo>
                  <a:cubicBezTo>
                    <a:pt x="4" y="7"/>
                    <a:pt x="7" y="8"/>
                    <a:pt x="10" y="7"/>
                  </a:cubicBezTo>
                  <a:cubicBezTo>
                    <a:pt x="12" y="7"/>
                    <a:pt x="12" y="3"/>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7" name="Freeform: Shape 11116"/>
            <p:cNvSpPr/>
            <p:nvPr/>
          </p:nvSpPr>
          <p:spPr bwMode="auto">
            <a:xfrm>
              <a:off x="6047" y="2143"/>
              <a:ext cx="27" cy="14"/>
            </a:xfrm>
            <a:custGeom>
              <a:avLst/>
              <a:gdLst>
                <a:gd name="T0" fmla="*/ 14 w 17"/>
                <a:gd name="T1" fmla="*/ 5 h 9"/>
                <a:gd name="T2" fmla="*/ 4 w 17"/>
                <a:gd name="T3" fmla="*/ 1 h 9"/>
                <a:gd name="T4" fmla="*/ 2 w 17"/>
                <a:gd name="T5" fmla="*/ 4 h 9"/>
                <a:gd name="T6" fmla="*/ 14 w 17"/>
                <a:gd name="T7" fmla="*/ 9 h 9"/>
                <a:gd name="T8" fmla="*/ 14 w 17"/>
                <a:gd name="T9" fmla="*/ 5 h 9"/>
              </a:gdLst>
              <a:ahLst/>
              <a:cxnLst>
                <a:cxn ang="0">
                  <a:pos x="T0" y="T1"/>
                </a:cxn>
                <a:cxn ang="0">
                  <a:pos x="T2" y="T3"/>
                </a:cxn>
                <a:cxn ang="0">
                  <a:pos x="T4" y="T5"/>
                </a:cxn>
                <a:cxn ang="0">
                  <a:pos x="T6" y="T7"/>
                </a:cxn>
                <a:cxn ang="0">
                  <a:pos x="T8" y="T9"/>
                </a:cxn>
              </a:cxnLst>
              <a:rect l="0" t="0" r="r" b="b"/>
              <a:pathLst>
                <a:path w="17" h="9">
                  <a:moveTo>
                    <a:pt x="14" y="5"/>
                  </a:moveTo>
                  <a:cubicBezTo>
                    <a:pt x="11" y="5"/>
                    <a:pt x="7" y="2"/>
                    <a:pt x="4" y="1"/>
                  </a:cubicBezTo>
                  <a:cubicBezTo>
                    <a:pt x="1" y="0"/>
                    <a:pt x="0" y="3"/>
                    <a:pt x="2" y="4"/>
                  </a:cubicBezTo>
                  <a:cubicBezTo>
                    <a:pt x="6" y="6"/>
                    <a:pt x="10" y="9"/>
                    <a:pt x="14" y="9"/>
                  </a:cubicBezTo>
                  <a:cubicBezTo>
                    <a:pt x="17" y="8"/>
                    <a:pt x="16" y="4"/>
                    <a:pt x="14"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8" name="Freeform: Shape 11117"/>
            <p:cNvSpPr/>
            <p:nvPr/>
          </p:nvSpPr>
          <p:spPr bwMode="auto">
            <a:xfrm>
              <a:off x="6058" y="2129"/>
              <a:ext cx="22" cy="15"/>
            </a:xfrm>
            <a:custGeom>
              <a:avLst/>
              <a:gdLst>
                <a:gd name="T0" fmla="*/ 12 w 14"/>
                <a:gd name="T1" fmla="*/ 6 h 10"/>
                <a:gd name="T2" fmla="*/ 3 w 14"/>
                <a:gd name="T3" fmla="*/ 2 h 10"/>
                <a:gd name="T4" fmla="*/ 2 w 14"/>
                <a:gd name="T5" fmla="*/ 5 h 10"/>
                <a:gd name="T6" fmla="*/ 10 w 14"/>
                <a:gd name="T7" fmla="*/ 9 h 10"/>
                <a:gd name="T8" fmla="*/ 12 w 14"/>
                <a:gd name="T9" fmla="*/ 6 h 10"/>
              </a:gdLst>
              <a:ahLst/>
              <a:cxnLst>
                <a:cxn ang="0">
                  <a:pos x="T0" y="T1"/>
                </a:cxn>
                <a:cxn ang="0">
                  <a:pos x="T2" y="T3"/>
                </a:cxn>
                <a:cxn ang="0">
                  <a:pos x="T4" y="T5"/>
                </a:cxn>
                <a:cxn ang="0">
                  <a:pos x="T6" y="T7"/>
                </a:cxn>
                <a:cxn ang="0">
                  <a:pos x="T8" y="T9"/>
                </a:cxn>
              </a:cxnLst>
              <a:rect l="0" t="0" r="r" b="b"/>
              <a:pathLst>
                <a:path w="14" h="10">
                  <a:moveTo>
                    <a:pt x="12" y="6"/>
                  </a:moveTo>
                  <a:cubicBezTo>
                    <a:pt x="9" y="5"/>
                    <a:pt x="6" y="3"/>
                    <a:pt x="3" y="2"/>
                  </a:cubicBezTo>
                  <a:cubicBezTo>
                    <a:pt x="1" y="0"/>
                    <a:pt x="0" y="4"/>
                    <a:pt x="2" y="5"/>
                  </a:cubicBezTo>
                  <a:cubicBezTo>
                    <a:pt x="5" y="7"/>
                    <a:pt x="7" y="8"/>
                    <a:pt x="10" y="9"/>
                  </a:cubicBezTo>
                  <a:cubicBezTo>
                    <a:pt x="13" y="10"/>
                    <a:pt x="14" y="7"/>
                    <a:pt x="12"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9" name="Freeform: Shape 11118"/>
            <p:cNvSpPr/>
            <p:nvPr/>
          </p:nvSpPr>
          <p:spPr bwMode="auto">
            <a:xfrm>
              <a:off x="6076" y="2163"/>
              <a:ext cx="19" cy="16"/>
            </a:xfrm>
            <a:custGeom>
              <a:avLst/>
              <a:gdLst>
                <a:gd name="T0" fmla="*/ 10 w 12"/>
                <a:gd name="T1" fmla="*/ 6 h 10"/>
                <a:gd name="T2" fmla="*/ 4 w 12"/>
                <a:gd name="T3" fmla="*/ 2 h 10"/>
                <a:gd name="T4" fmla="*/ 1 w 12"/>
                <a:gd name="T5" fmla="*/ 4 h 10"/>
                <a:gd name="T6" fmla="*/ 9 w 12"/>
                <a:gd name="T7" fmla="*/ 10 h 10"/>
                <a:gd name="T8" fmla="*/ 10 w 12"/>
                <a:gd name="T9" fmla="*/ 6 h 10"/>
              </a:gdLst>
              <a:ahLst/>
              <a:cxnLst>
                <a:cxn ang="0">
                  <a:pos x="T0" y="T1"/>
                </a:cxn>
                <a:cxn ang="0">
                  <a:pos x="T2" y="T3"/>
                </a:cxn>
                <a:cxn ang="0">
                  <a:pos x="T4" y="T5"/>
                </a:cxn>
                <a:cxn ang="0">
                  <a:pos x="T6" y="T7"/>
                </a:cxn>
                <a:cxn ang="0">
                  <a:pos x="T8" y="T9"/>
                </a:cxn>
              </a:cxnLst>
              <a:rect l="0" t="0" r="r" b="b"/>
              <a:pathLst>
                <a:path w="12" h="10">
                  <a:moveTo>
                    <a:pt x="10" y="6"/>
                  </a:moveTo>
                  <a:cubicBezTo>
                    <a:pt x="7" y="6"/>
                    <a:pt x="6" y="4"/>
                    <a:pt x="4" y="2"/>
                  </a:cubicBezTo>
                  <a:cubicBezTo>
                    <a:pt x="3" y="0"/>
                    <a:pt x="0" y="2"/>
                    <a:pt x="1" y="4"/>
                  </a:cubicBezTo>
                  <a:cubicBezTo>
                    <a:pt x="3" y="7"/>
                    <a:pt x="6" y="9"/>
                    <a:pt x="9" y="10"/>
                  </a:cubicBezTo>
                  <a:cubicBezTo>
                    <a:pt x="11" y="10"/>
                    <a:pt x="12" y="6"/>
                    <a:pt x="10"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0" name="Freeform: Shape 11119"/>
            <p:cNvSpPr/>
            <p:nvPr/>
          </p:nvSpPr>
          <p:spPr bwMode="auto">
            <a:xfrm>
              <a:off x="6061" y="2180"/>
              <a:ext cx="24" cy="13"/>
            </a:xfrm>
            <a:custGeom>
              <a:avLst/>
              <a:gdLst>
                <a:gd name="T0" fmla="*/ 13 w 15"/>
                <a:gd name="T1" fmla="*/ 4 h 8"/>
                <a:gd name="T2" fmla="*/ 3 w 15"/>
                <a:gd name="T3" fmla="*/ 1 h 8"/>
                <a:gd name="T4" fmla="*/ 3 w 15"/>
                <a:gd name="T5" fmla="*/ 4 h 8"/>
                <a:gd name="T6" fmla="*/ 12 w 15"/>
                <a:gd name="T7" fmla="*/ 7 h 8"/>
                <a:gd name="T8" fmla="*/ 13 w 15"/>
                <a:gd name="T9" fmla="*/ 4 h 8"/>
              </a:gdLst>
              <a:ahLst/>
              <a:cxnLst>
                <a:cxn ang="0">
                  <a:pos x="T0" y="T1"/>
                </a:cxn>
                <a:cxn ang="0">
                  <a:pos x="T2" y="T3"/>
                </a:cxn>
                <a:cxn ang="0">
                  <a:pos x="T4" y="T5"/>
                </a:cxn>
                <a:cxn ang="0">
                  <a:pos x="T6" y="T7"/>
                </a:cxn>
                <a:cxn ang="0">
                  <a:pos x="T8" y="T9"/>
                </a:cxn>
              </a:cxnLst>
              <a:rect l="0" t="0" r="r" b="b"/>
              <a:pathLst>
                <a:path w="15" h="8">
                  <a:moveTo>
                    <a:pt x="13" y="4"/>
                  </a:moveTo>
                  <a:cubicBezTo>
                    <a:pt x="10" y="3"/>
                    <a:pt x="7" y="1"/>
                    <a:pt x="3" y="1"/>
                  </a:cubicBezTo>
                  <a:cubicBezTo>
                    <a:pt x="1" y="0"/>
                    <a:pt x="0" y="4"/>
                    <a:pt x="3" y="4"/>
                  </a:cubicBezTo>
                  <a:cubicBezTo>
                    <a:pt x="6" y="5"/>
                    <a:pt x="9" y="7"/>
                    <a:pt x="12" y="7"/>
                  </a:cubicBezTo>
                  <a:cubicBezTo>
                    <a:pt x="15" y="8"/>
                    <a:pt x="15" y="4"/>
                    <a:pt x="13"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1" name="Freeform: Shape 11120"/>
            <p:cNvSpPr/>
            <p:nvPr/>
          </p:nvSpPr>
          <p:spPr bwMode="auto">
            <a:xfrm>
              <a:off x="6088" y="2188"/>
              <a:ext cx="19" cy="19"/>
            </a:xfrm>
            <a:custGeom>
              <a:avLst/>
              <a:gdLst>
                <a:gd name="T0" fmla="*/ 10 w 12"/>
                <a:gd name="T1" fmla="*/ 8 h 12"/>
                <a:gd name="T2" fmla="*/ 10 w 12"/>
                <a:gd name="T3" fmla="*/ 8 h 12"/>
                <a:gd name="T4" fmla="*/ 9 w 12"/>
                <a:gd name="T5" fmla="*/ 7 h 12"/>
                <a:gd name="T6" fmla="*/ 7 w 12"/>
                <a:gd name="T7" fmla="*/ 6 h 12"/>
                <a:gd name="T8" fmla="*/ 4 w 12"/>
                <a:gd name="T9" fmla="*/ 2 h 12"/>
                <a:gd name="T10" fmla="*/ 1 w 12"/>
                <a:gd name="T11" fmla="*/ 4 h 12"/>
                <a:gd name="T12" fmla="*/ 5 w 12"/>
                <a:gd name="T13" fmla="*/ 9 h 12"/>
                <a:gd name="T14" fmla="*/ 10 w 12"/>
                <a:gd name="T15" fmla="*/ 11 h 12"/>
                <a:gd name="T16" fmla="*/ 10 w 12"/>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10" y="8"/>
                  </a:moveTo>
                  <a:cubicBezTo>
                    <a:pt x="10" y="8"/>
                    <a:pt x="10" y="8"/>
                    <a:pt x="10" y="8"/>
                  </a:cubicBezTo>
                  <a:cubicBezTo>
                    <a:pt x="10" y="7"/>
                    <a:pt x="9" y="7"/>
                    <a:pt x="9" y="7"/>
                  </a:cubicBezTo>
                  <a:cubicBezTo>
                    <a:pt x="8" y="7"/>
                    <a:pt x="8" y="6"/>
                    <a:pt x="7" y="6"/>
                  </a:cubicBezTo>
                  <a:cubicBezTo>
                    <a:pt x="6" y="5"/>
                    <a:pt x="5" y="4"/>
                    <a:pt x="4" y="2"/>
                  </a:cubicBezTo>
                  <a:cubicBezTo>
                    <a:pt x="3" y="0"/>
                    <a:pt x="0" y="1"/>
                    <a:pt x="1" y="4"/>
                  </a:cubicBezTo>
                  <a:cubicBezTo>
                    <a:pt x="1" y="6"/>
                    <a:pt x="3" y="7"/>
                    <a:pt x="5" y="9"/>
                  </a:cubicBezTo>
                  <a:cubicBezTo>
                    <a:pt x="6" y="10"/>
                    <a:pt x="8" y="12"/>
                    <a:pt x="10" y="11"/>
                  </a:cubicBezTo>
                  <a:cubicBezTo>
                    <a:pt x="12" y="11"/>
                    <a:pt x="12" y="7"/>
                    <a:pt x="10"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2" name="Freeform: Shape 11121"/>
            <p:cNvSpPr/>
            <p:nvPr/>
          </p:nvSpPr>
          <p:spPr bwMode="auto">
            <a:xfrm>
              <a:off x="6101" y="2184"/>
              <a:ext cx="20" cy="20"/>
            </a:xfrm>
            <a:custGeom>
              <a:avLst/>
              <a:gdLst>
                <a:gd name="T0" fmla="*/ 11 w 13"/>
                <a:gd name="T1" fmla="*/ 9 h 13"/>
                <a:gd name="T2" fmla="*/ 8 w 13"/>
                <a:gd name="T3" fmla="*/ 6 h 13"/>
                <a:gd name="T4" fmla="*/ 5 w 13"/>
                <a:gd name="T5" fmla="*/ 2 h 13"/>
                <a:gd name="T6" fmla="*/ 2 w 13"/>
                <a:gd name="T7" fmla="*/ 4 h 13"/>
                <a:gd name="T8" fmla="*/ 9 w 13"/>
                <a:gd name="T9" fmla="*/ 12 h 13"/>
                <a:gd name="T10" fmla="*/ 11 w 13"/>
                <a:gd name="T11" fmla="*/ 9 h 13"/>
              </a:gdLst>
              <a:ahLst/>
              <a:cxnLst>
                <a:cxn ang="0">
                  <a:pos x="T0" y="T1"/>
                </a:cxn>
                <a:cxn ang="0">
                  <a:pos x="T2" y="T3"/>
                </a:cxn>
                <a:cxn ang="0">
                  <a:pos x="T4" y="T5"/>
                </a:cxn>
                <a:cxn ang="0">
                  <a:pos x="T6" y="T7"/>
                </a:cxn>
                <a:cxn ang="0">
                  <a:pos x="T8" y="T9"/>
                </a:cxn>
                <a:cxn ang="0">
                  <a:pos x="T10" y="T11"/>
                </a:cxn>
              </a:cxnLst>
              <a:rect l="0" t="0" r="r" b="b"/>
              <a:pathLst>
                <a:path w="13" h="13">
                  <a:moveTo>
                    <a:pt x="11" y="9"/>
                  </a:moveTo>
                  <a:cubicBezTo>
                    <a:pt x="10" y="8"/>
                    <a:pt x="9" y="7"/>
                    <a:pt x="8" y="6"/>
                  </a:cubicBezTo>
                  <a:cubicBezTo>
                    <a:pt x="7" y="5"/>
                    <a:pt x="6" y="3"/>
                    <a:pt x="5" y="2"/>
                  </a:cubicBezTo>
                  <a:cubicBezTo>
                    <a:pt x="3" y="0"/>
                    <a:pt x="0" y="2"/>
                    <a:pt x="2" y="4"/>
                  </a:cubicBezTo>
                  <a:cubicBezTo>
                    <a:pt x="4" y="7"/>
                    <a:pt x="6" y="11"/>
                    <a:pt x="9" y="12"/>
                  </a:cubicBezTo>
                  <a:cubicBezTo>
                    <a:pt x="12" y="13"/>
                    <a:pt x="13" y="10"/>
                    <a:pt x="11"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3" name="Freeform: Shape 11122"/>
            <p:cNvSpPr/>
            <p:nvPr/>
          </p:nvSpPr>
          <p:spPr bwMode="auto">
            <a:xfrm>
              <a:off x="6088" y="2154"/>
              <a:ext cx="18" cy="12"/>
            </a:xfrm>
            <a:custGeom>
              <a:avLst/>
              <a:gdLst>
                <a:gd name="T0" fmla="*/ 9 w 11"/>
                <a:gd name="T1" fmla="*/ 4 h 8"/>
                <a:gd name="T2" fmla="*/ 4 w 11"/>
                <a:gd name="T3" fmla="*/ 1 h 8"/>
                <a:gd name="T4" fmla="*/ 1 w 11"/>
                <a:gd name="T5" fmla="*/ 4 h 8"/>
                <a:gd name="T6" fmla="*/ 8 w 11"/>
                <a:gd name="T7" fmla="*/ 8 h 8"/>
                <a:gd name="T8" fmla="*/ 9 w 11"/>
                <a:gd name="T9" fmla="*/ 4 h 8"/>
              </a:gdLst>
              <a:ahLst/>
              <a:cxnLst>
                <a:cxn ang="0">
                  <a:pos x="T0" y="T1"/>
                </a:cxn>
                <a:cxn ang="0">
                  <a:pos x="T2" y="T3"/>
                </a:cxn>
                <a:cxn ang="0">
                  <a:pos x="T4" y="T5"/>
                </a:cxn>
                <a:cxn ang="0">
                  <a:pos x="T6" y="T7"/>
                </a:cxn>
                <a:cxn ang="0">
                  <a:pos x="T8" y="T9"/>
                </a:cxn>
              </a:cxnLst>
              <a:rect l="0" t="0" r="r" b="b"/>
              <a:pathLst>
                <a:path w="11" h="8">
                  <a:moveTo>
                    <a:pt x="9" y="4"/>
                  </a:moveTo>
                  <a:cubicBezTo>
                    <a:pt x="7" y="4"/>
                    <a:pt x="5" y="3"/>
                    <a:pt x="4" y="1"/>
                  </a:cubicBezTo>
                  <a:cubicBezTo>
                    <a:pt x="2" y="0"/>
                    <a:pt x="0" y="3"/>
                    <a:pt x="1" y="4"/>
                  </a:cubicBezTo>
                  <a:cubicBezTo>
                    <a:pt x="3" y="6"/>
                    <a:pt x="6" y="8"/>
                    <a:pt x="8" y="8"/>
                  </a:cubicBezTo>
                  <a:cubicBezTo>
                    <a:pt x="10" y="8"/>
                    <a:pt x="11" y="4"/>
                    <a:pt x="9"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4" name="Freeform: Shape 11123"/>
            <p:cNvSpPr/>
            <p:nvPr/>
          </p:nvSpPr>
          <p:spPr bwMode="auto">
            <a:xfrm>
              <a:off x="6109" y="2168"/>
              <a:ext cx="19" cy="17"/>
            </a:xfrm>
            <a:custGeom>
              <a:avLst/>
              <a:gdLst>
                <a:gd name="T0" fmla="*/ 9 w 12"/>
                <a:gd name="T1" fmla="*/ 7 h 11"/>
                <a:gd name="T2" fmla="*/ 5 w 12"/>
                <a:gd name="T3" fmla="*/ 2 h 11"/>
                <a:gd name="T4" fmla="*/ 2 w 12"/>
                <a:gd name="T5" fmla="*/ 5 h 11"/>
                <a:gd name="T6" fmla="*/ 9 w 12"/>
                <a:gd name="T7" fmla="*/ 11 h 11"/>
                <a:gd name="T8" fmla="*/ 9 w 12"/>
                <a:gd name="T9" fmla="*/ 7 h 11"/>
              </a:gdLst>
              <a:ahLst/>
              <a:cxnLst>
                <a:cxn ang="0">
                  <a:pos x="T0" y="T1"/>
                </a:cxn>
                <a:cxn ang="0">
                  <a:pos x="T2" y="T3"/>
                </a:cxn>
                <a:cxn ang="0">
                  <a:pos x="T4" y="T5"/>
                </a:cxn>
                <a:cxn ang="0">
                  <a:pos x="T6" y="T7"/>
                </a:cxn>
                <a:cxn ang="0">
                  <a:pos x="T8" y="T9"/>
                </a:cxn>
              </a:cxnLst>
              <a:rect l="0" t="0" r="r" b="b"/>
              <a:pathLst>
                <a:path w="12" h="11">
                  <a:moveTo>
                    <a:pt x="9" y="7"/>
                  </a:moveTo>
                  <a:cubicBezTo>
                    <a:pt x="7" y="7"/>
                    <a:pt x="6" y="4"/>
                    <a:pt x="5" y="2"/>
                  </a:cubicBezTo>
                  <a:cubicBezTo>
                    <a:pt x="3" y="0"/>
                    <a:pt x="0" y="2"/>
                    <a:pt x="2" y="5"/>
                  </a:cubicBezTo>
                  <a:cubicBezTo>
                    <a:pt x="3" y="7"/>
                    <a:pt x="5" y="10"/>
                    <a:pt x="9" y="11"/>
                  </a:cubicBezTo>
                  <a:cubicBezTo>
                    <a:pt x="11" y="11"/>
                    <a:pt x="12" y="8"/>
                    <a:pt x="9" y="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5" name="Freeform: Shape 11124"/>
            <p:cNvSpPr/>
            <p:nvPr/>
          </p:nvSpPr>
          <p:spPr bwMode="auto">
            <a:xfrm>
              <a:off x="6128" y="2201"/>
              <a:ext cx="17" cy="20"/>
            </a:xfrm>
            <a:custGeom>
              <a:avLst/>
              <a:gdLst>
                <a:gd name="T0" fmla="*/ 8 w 11"/>
                <a:gd name="T1" fmla="*/ 9 h 13"/>
                <a:gd name="T2" fmla="*/ 5 w 11"/>
                <a:gd name="T3" fmla="*/ 3 h 13"/>
                <a:gd name="T4" fmla="*/ 1 w 11"/>
                <a:gd name="T5" fmla="*/ 3 h 13"/>
                <a:gd name="T6" fmla="*/ 7 w 11"/>
                <a:gd name="T7" fmla="*/ 12 h 13"/>
                <a:gd name="T8" fmla="*/ 8 w 11"/>
                <a:gd name="T9" fmla="*/ 9 h 13"/>
              </a:gdLst>
              <a:ahLst/>
              <a:cxnLst>
                <a:cxn ang="0">
                  <a:pos x="T0" y="T1"/>
                </a:cxn>
                <a:cxn ang="0">
                  <a:pos x="T2" y="T3"/>
                </a:cxn>
                <a:cxn ang="0">
                  <a:pos x="T4" y="T5"/>
                </a:cxn>
                <a:cxn ang="0">
                  <a:pos x="T6" y="T7"/>
                </a:cxn>
                <a:cxn ang="0">
                  <a:pos x="T8" y="T9"/>
                </a:cxn>
              </a:cxnLst>
              <a:rect l="0" t="0" r="r" b="b"/>
              <a:pathLst>
                <a:path w="11" h="13">
                  <a:moveTo>
                    <a:pt x="8" y="9"/>
                  </a:moveTo>
                  <a:cubicBezTo>
                    <a:pt x="6" y="7"/>
                    <a:pt x="5" y="5"/>
                    <a:pt x="5" y="3"/>
                  </a:cubicBezTo>
                  <a:cubicBezTo>
                    <a:pt x="4" y="0"/>
                    <a:pt x="0" y="1"/>
                    <a:pt x="1" y="3"/>
                  </a:cubicBezTo>
                  <a:cubicBezTo>
                    <a:pt x="2" y="7"/>
                    <a:pt x="3" y="10"/>
                    <a:pt x="7" y="12"/>
                  </a:cubicBezTo>
                  <a:cubicBezTo>
                    <a:pt x="9" y="13"/>
                    <a:pt x="11" y="10"/>
                    <a:pt x="8"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6" name="Freeform: Shape 11125"/>
            <p:cNvSpPr/>
            <p:nvPr/>
          </p:nvSpPr>
          <p:spPr bwMode="auto">
            <a:xfrm>
              <a:off x="6121" y="2212"/>
              <a:ext cx="19" cy="19"/>
            </a:xfrm>
            <a:custGeom>
              <a:avLst/>
              <a:gdLst>
                <a:gd name="T0" fmla="*/ 9 w 12"/>
                <a:gd name="T1" fmla="*/ 8 h 12"/>
                <a:gd name="T2" fmla="*/ 4 w 12"/>
                <a:gd name="T3" fmla="*/ 2 h 12"/>
                <a:gd name="T4" fmla="*/ 1 w 12"/>
                <a:gd name="T5" fmla="*/ 4 h 12"/>
                <a:gd name="T6" fmla="*/ 8 w 12"/>
                <a:gd name="T7" fmla="*/ 11 h 12"/>
                <a:gd name="T8" fmla="*/ 9 w 12"/>
                <a:gd name="T9" fmla="*/ 8 h 12"/>
              </a:gdLst>
              <a:ahLst/>
              <a:cxnLst>
                <a:cxn ang="0">
                  <a:pos x="T0" y="T1"/>
                </a:cxn>
                <a:cxn ang="0">
                  <a:pos x="T2" y="T3"/>
                </a:cxn>
                <a:cxn ang="0">
                  <a:pos x="T4" y="T5"/>
                </a:cxn>
                <a:cxn ang="0">
                  <a:pos x="T6" y="T7"/>
                </a:cxn>
                <a:cxn ang="0">
                  <a:pos x="T8" y="T9"/>
                </a:cxn>
              </a:cxnLst>
              <a:rect l="0" t="0" r="r" b="b"/>
              <a:pathLst>
                <a:path w="12" h="12">
                  <a:moveTo>
                    <a:pt x="9" y="8"/>
                  </a:moveTo>
                  <a:cubicBezTo>
                    <a:pt x="7" y="6"/>
                    <a:pt x="5" y="5"/>
                    <a:pt x="4" y="2"/>
                  </a:cubicBezTo>
                  <a:cubicBezTo>
                    <a:pt x="3" y="0"/>
                    <a:pt x="0" y="1"/>
                    <a:pt x="1" y="4"/>
                  </a:cubicBezTo>
                  <a:cubicBezTo>
                    <a:pt x="2" y="7"/>
                    <a:pt x="5" y="9"/>
                    <a:pt x="8" y="11"/>
                  </a:cubicBezTo>
                  <a:cubicBezTo>
                    <a:pt x="10" y="12"/>
                    <a:pt x="12" y="9"/>
                    <a:pt x="9"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7" name="Freeform: Shape 11126"/>
            <p:cNvSpPr/>
            <p:nvPr/>
          </p:nvSpPr>
          <p:spPr bwMode="auto">
            <a:xfrm>
              <a:off x="6107" y="2212"/>
              <a:ext cx="17" cy="17"/>
            </a:xfrm>
            <a:custGeom>
              <a:avLst/>
              <a:gdLst>
                <a:gd name="T0" fmla="*/ 9 w 11"/>
                <a:gd name="T1" fmla="*/ 6 h 11"/>
                <a:gd name="T2" fmla="*/ 5 w 11"/>
                <a:gd name="T3" fmla="*/ 3 h 11"/>
                <a:gd name="T4" fmla="*/ 1 w 11"/>
                <a:gd name="T5" fmla="*/ 4 h 11"/>
                <a:gd name="T6" fmla="*/ 7 w 11"/>
                <a:gd name="T7" fmla="*/ 10 h 11"/>
                <a:gd name="T8" fmla="*/ 9 w 11"/>
                <a:gd name="T9" fmla="*/ 6 h 11"/>
              </a:gdLst>
              <a:ahLst/>
              <a:cxnLst>
                <a:cxn ang="0">
                  <a:pos x="T0" y="T1"/>
                </a:cxn>
                <a:cxn ang="0">
                  <a:pos x="T2" y="T3"/>
                </a:cxn>
                <a:cxn ang="0">
                  <a:pos x="T4" y="T5"/>
                </a:cxn>
                <a:cxn ang="0">
                  <a:pos x="T6" y="T7"/>
                </a:cxn>
                <a:cxn ang="0">
                  <a:pos x="T8" y="T9"/>
                </a:cxn>
              </a:cxnLst>
              <a:rect l="0" t="0" r="r" b="b"/>
              <a:pathLst>
                <a:path w="11" h="11">
                  <a:moveTo>
                    <a:pt x="9" y="6"/>
                  </a:moveTo>
                  <a:cubicBezTo>
                    <a:pt x="7" y="6"/>
                    <a:pt x="5" y="4"/>
                    <a:pt x="5" y="3"/>
                  </a:cubicBezTo>
                  <a:cubicBezTo>
                    <a:pt x="4" y="0"/>
                    <a:pt x="0" y="2"/>
                    <a:pt x="1" y="4"/>
                  </a:cubicBezTo>
                  <a:cubicBezTo>
                    <a:pt x="2" y="7"/>
                    <a:pt x="4" y="9"/>
                    <a:pt x="7" y="10"/>
                  </a:cubicBezTo>
                  <a:cubicBezTo>
                    <a:pt x="9" y="11"/>
                    <a:pt x="11" y="8"/>
                    <a:pt x="9"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8" name="Freeform: Shape 11127"/>
            <p:cNvSpPr/>
            <p:nvPr/>
          </p:nvSpPr>
          <p:spPr bwMode="auto">
            <a:xfrm>
              <a:off x="6129" y="2239"/>
              <a:ext cx="21" cy="20"/>
            </a:xfrm>
            <a:custGeom>
              <a:avLst/>
              <a:gdLst>
                <a:gd name="T0" fmla="*/ 10 w 13"/>
                <a:gd name="T1" fmla="*/ 9 h 13"/>
                <a:gd name="T2" fmla="*/ 8 w 13"/>
                <a:gd name="T3" fmla="*/ 7 h 13"/>
                <a:gd name="T4" fmla="*/ 5 w 13"/>
                <a:gd name="T5" fmla="*/ 2 h 13"/>
                <a:gd name="T6" fmla="*/ 2 w 13"/>
                <a:gd name="T7" fmla="*/ 5 h 13"/>
                <a:gd name="T8" fmla="*/ 10 w 13"/>
                <a:gd name="T9" fmla="*/ 13 h 13"/>
                <a:gd name="T10" fmla="*/ 10 w 13"/>
                <a:gd name="T11" fmla="*/ 9 h 13"/>
              </a:gdLst>
              <a:ahLst/>
              <a:cxnLst>
                <a:cxn ang="0">
                  <a:pos x="T0" y="T1"/>
                </a:cxn>
                <a:cxn ang="0">
                  <a:pos x="T2" y="T3"/>
                </a:cxn>
                <a:cxn ang="0">
                  <a:pos x="T4" y="T5"/>
                </a:cxn>
                <a:cxn ang="0">
                  <a:pos x="T6" y="T7"/>
                </a:cxn>
                <a:cxn ang="0">
                  <a:pos x="T8" y="T9"/>
                </a:cxn>
                <a:cxn ang="0">
                  <a:pos x="T10" y="T11"/>
                </a:cxn>
              </a:cxnLst>
              <a:rect l="0" t="0" r="r" b="b"/>
              <a:pathLst>
                <a:path w="13" h="13">
                  <a:moveTo>
                    <a:pt x="10" y="9"/>
                  </a:moveTo>
                  <a:cubicBezTo>
                    <a:pt x="9" y="9"/>
                    <a:pt x="8" y="7"/>
                    <a:pt x="8" y="7"/>
                  </a:cubicBezTo>
                  <a:cubicBezTo>
                    <a:pt x="6" y="5"/>
                    <a:pt x="6" y="4"/>
                    <a:pt x="5" y="2"/>
                  </a:cubicBezTo>
                  <a:cubicBezTo>
                    <a:pt x="3" y="0"/>
                    <a:pt x="0" y="3"/>
                    <a:pt x="2" y="5"/>
                  </a:cubicBezTo>
                  <a:cubicBezTo>
                    <a:pt x="4" y="7"/>
                    <a:pt x="6" y="13"/>
                    <a:pt x="10" y="13"/>
                  </a:cubicBezTo>
                  <a:cubicBezTo>
                    <a:pt x="13" y="13"/>
                    <a:pt x="12" y="9"/>
                    <a:pt x="10"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9" name="Freeform: Shape 11128"/>
            <p:cNvSpPr/>
            <p:nvPr/>
          </p:nvSpPr>
          <p:spPr bwMode="auto">
            <a:xfrm>
              <a:off x="6140" y="2231"/>
              <a:ext cx="14" cy="19"/>
            </a:xfrm>
            <a:custGeom>
              <a:avLst/>
              <a:gdLst>
                <a:gd name="T0" fmla="*/ 8 w 9"/>
                <a:gd name="T1" fmla="*/ 8 h 12"/>
                <a:gd name="T2" fmla="*/ 4 w 9"/>
                <a:gd name="T3" fmla="*/ 2 h 12"/>
                <a:gd name="T4" fmla="*/ 0 w 9"/>
                <a:gd name="T5" fmla="*/ 3 h 12"/>
                <a:gd name="T6" fmla="*/ 5 w 9"/>
                <a:gd name="T7" fmla="*/ 10 h 12"/>
                <a:gd name="T8" fmla="*/ 8 w 9"/>
                <a:gd name="T9" fmla="*/ 8 h 12"/>
              </a:gdLst>
              <a:ahLst/>
              <a:cxnLst>
                <a:cxn ang="0">
                  <a:pos x="T0" y="T1"/>
                </a:cxn>
                <a:cxn ang="0">
                  <a:pos x="T2" y="T3"/>
                </a:cxn>
                <a:cxn ang="0">
                  <a:pos x="T4" y="T5"/>
                </a:cxn>
                <a:cxn ang="0">
                  <a:pos x="T6" y="T7"/>
                </a:cxn>
                <a:cxn ang="0">
                  <a:pos x="T8" y="T9"/>
                </a:cxn>
              </a:cxnLst>
              <a:rect l="0" t="0" r="r" b="b"/>
              <a:pathLst>
                <a:path w="9" h="12">
                  <a:moveTo>
                    <a:pt x="8" y="8"/>
                  </a:moveTo>
                  <a:cubicBezTo>
                    <a:pt x="6" y="6"/>
                    <a:pt x="5" y="4"/>
                    <a:pt x="4" y="2"/>
                  </a:cubicBezTo>
                  <a:cubicBezTo>
                    <a:pt x="3" y="0"/>
                    <a:pt x="0" y="1"/>
                    <a:pt x="0" y="3"/>
                  </a:cubicBezTo>
                  <a:cubicBezTo>
                    <a:pt x="1" y="6"/>
                    <a:pt x="3" y="8"/>
                    <a:pt x="5" y="10"/>
                  </a:cubicBezTo>
                  <a:cubicBezTo>
                    <a:pt x="6" y="12"/>
                    <a:pt x="9" y="10"/>
                    <a:pt x="8"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0" name="Freeform: Shape 11129"/>
            <p:cNvSpPr/>
            <p:nvPr/>
          </p:nvSpPr>
          <p:spPr bwMode="auto">
            <a:xfrm>
              <a:off x="6154" y="2261"/>
              <a:ext cx="16" cy="22"/>
            </a:xfrm>
            <a:custGeom>
              <a:avLst/>
              <a:gdLst>
                <a:gd name="T0" fmla="*/ 8 w 10"/>
                <a:gd name="T1" fmla="*/ 10 h 14"/>
                <a:gd name="T2" fmla="*/ 4 w 10"/>
                <a:gd name="T3" fmla="*/ 3 h 14"/>
                <a:gd name="T4" fmla="*/ 1 w 10"/>
                <a:gd name="T5" fmla="*/ 3 h 14"/>
                <a:gd name="T6" fmla="*/ 5 w 10"/>
                <a:gd name="T7" fmla="*/ 12 h 14"/>
                <a:gd name="T8" fmla="*/ 8 w 10"/>
                <a:gd name="T9" fmla="*/ 10 h 14"/>
              </a:gdLst>
              <a:ahLst/>
              <a:cxnLst>
                <a:cxn ang="0">
                  <a:pos x="T0" y="T1"/>
                </a:cxn>
                <a:cxn ang="0">
                  <a:pos x="T2" y="T3"/>
                </a:cxn>
                <a:cxn ang="0">
                  <a:pos x="T4" y="T5"/>
                </a:cxn>
                <a:cxn ang="0">
                  <a:pos x="T6" y="T7"/>
                </a:cxn>
                <a:cxn ang="0">
                  <a:pos x="T8" y="T9"/>
                </a:cxn>
              </a:cxnLst>
              <a:rect l="0" t="0" r="r" b="b"/>
              <a:pathLst>
                <a:path w="10" h="14">
                  <a:moveTo>
                    <a:pt x="8" y="10"/>
                  </a:moveTo>
                  <a:cubicBezTo>
                    <a:pt x="6" y="8"/>
                    <a:pt x="4" y="6"/>
                    <a:pt x="4" y="3"/>
                  </a:cubicBezTo>
                  <a:cubicBezTo>
                    <a:pt x="5" y="1"/>
                    <a:pt x="1" y="0"/>
                    <a:pt x="1" y="3"/>
                  </a:cubicBezTo>
                  <a:cubicBezTo>
                    <a:pt x="0" y="7"/>
                    <a:pt x="2" y="10"/>
                    <a:pt x="5" y="12"/>
                  </a:cubicBezTo>
                  <a:cubicBezTo>
                    <a:pt x="7" y="14"/>
                    <a:pt x="10" y="11"/>
                    <a:pt x="8" y="1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1" name="Freeform: Shape 11130"/>
            <p:cNvSpPr/>
            <p:nvPr/>
          </p:nvSpPr>
          <p:spPr bwMode="auto">
            <a:xfrm>
              <a:off x="6167" y="2295"/>
              <a:ext cx="14" cy="16"/>
            </a:xfrm>
            <a:custGeom>
              <a:avLst/>
              <a:gdLst>
                <a:gd name="T0" fmla="*/ 7 w 9"/>
                <a:gd name="T1" fmla="*/ 5 h 10"/>
                <a:gd name="T2" fmla="*/ 5 w 9"/>
                <a:gd name="T3" fmla="*/ 2 h 10"/>
                <a:gd name="T4" fmla="*/ 1 w 9"/>
                <a:gd name="T5" fmla="*/ 3 h 10"/>
                <a:gd name="T6" fmla="*/ 5 w 9"/>
                <a:gd name="T7" fmla="*/ 8 h 10"/>
                <a:gd name="T8" fmla="*/ 7 w 9"/>
                <a:gd name="T9" fmla="*/ 5 h 10"/>
              </a:gdLst>
              <a:ahLst/>
              <a:cxnLst>
                <a:cxn ang="0">
                  <a:pos x="T0" y="T1"/>
                </a:cxn>
                <a:cxn ang="0">
                  <a:pos x="T2" y="T3"/>
                </a:cxn>
                <a:cxn ang="0">
                  <a:pos x="T4" y="T5"/>
                </a:cxn>
                <a:cxn ang="0">
                  <a:pos x="T6" y="T7"/>
                </a:cxn>
                <a:cxn ang="0">
                  <a:pos x="T8" y="T9"/>
                </a:cxn>
              </a:cxnLst>
              <a:rect l="0" t="0" r="r" b="b"/>
              <a:pathLst>
                <a:path w="9" h="10">
                  <a:moveTo>
                    <a:pt x="7" y="5"/>
                  </a:moveTo>
                  <a:cubicBezTo>
                    <a:pt x="6" y="4"/>
                    <a:pt x="5" y="3"/>
                    <a:pt x="5" y="2"/>
                  </a:cubicBezTo>
                  <a:cubicBezTo>
                    <a:pt x="4" y="0"/>
                    <a:pt x="0" y="1"/>
                    <a:pt x="1" y="3"/>
                  </a:cubicBezTo>
                  <a:cubicBezTo>
                    <a:pt x="2" y="5"/>
                    <a:pt x="3" y="7"/>
                    <a:pt x="5" y="8"/>
                  </a:cubicBezTo>
                  <a:cubicBezTo>
                    <a:pt x="7" y="10"/>
                    <a:pt x="9" y="7"/>
                    <a:pt x="7"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2" name="Freeform: Shape 11131"/>
            <p:cNvSpPr/>
            <p:nvPr/>
          </p:nvSpPr>
          <p:spPr bwMode="auto">
            <a:xfrm>
              <a:off x="6180" y="2314"/>
              <a:ext cx="15" cy="27"/>
            </a:xfrm>
            <a:custGeom>
              <a:avLst/>
              <a:gdLst>
                <a:gd name="T0" fmla="*/ 8 w 10"/>
                <a:gd name="T1" fmla="*/ 13 h 17"/>
                <a:gd name="T2" fmla="*/ 4 w 10"/>
                <a:gd name="T3" fmla="*/ 2 h 17"/>
                <a:gd name="T4" fmla="*/ 0 w 10"/>
                <a:gd name="T5" fmla="*/ 3 h 17"/>
                <a:gd name="T6" fmla="*/ 5 w 10"/>
                <a:gd name="T7" fmla="*/ 15 h 17"/>
                <a:gd name="T8" fmla="*/ 8 w 10"/>
                <a:gd name="T9" fmla="*/ 13 h 17"/>
              </a:gdLst>
              <a:ahLst/>
              <a:cxnLst>
                <a:cxn ang="0">
                  <a:pos x="T0" y="T1"/>
                </a:cxn>
                <a:cxn ang="0">
                  <a:pos x="T2" y="T3"/>
                </a:cxn>
                <a:cxn ang="0">
                  <a:pos x="T4" y="T5"/>
                </a:cxn>
                <a:cxn ang="0">
                  <a:pos x="T6" y="T7"/>
                </a:cxn>
                <a:cxn ang="0">
                  <a:pos x="T8" y="T9"/>
                </a:cxn>
              </a:cxnLst>
              <a:rect l="0" t="0" r="r" b="b"/>
              <a:pathLst>
                <a:path w="10" h="17">
                  <a:moveTo>
                    <a:pt x="8" y="13"/>
                  </a:moveTo>
                  <a:cubicBezTo>
                    <a:pt x="6" y="10"/>
                    <a:pt x="5" y="6"/>
                    <a:pt x="4" y="2"/>
                  </a:cubicBezTo>
                  <a:cubicBezTo>
                    <a:pt x="3" y="0"/>
                    <a:pt x="0" y="0"/>
                    <a:pt x="0" y="3"/>
                  </a:cubicBezTo>
                  <a:cubicBezTo>
                    <a:pt x="1" y="7"/>
                    <a:pt x="2" y="12"/>
                    <a:pt x="5" y="15"/>
                  </a:cubicBezTo>
                  <a:cubicBezTo>
                    <a:pt x="6" y="17"/>
                    <a:pt x="10" y="15"/>
                    <a:pt x="8"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3" name="Freeform: Shape 11132"/>
            <p:cNvSpPr/>
            <p:nvPr/>
          </p:nvSpPr>
          <p:spPr bwMode="auto">
            <a:xfrm>
              <a:off x="5397" y="3111"/>
              <a:ext cx="25" cy="15"/>
            </a:xfrm>
            <a:custGeom>
              <a:avLst/>
              <a:gdLst>
                <a:gd name="T0" fmla="*/ 2 w 16"/>
                <a:gd name="T1" fmla="*/ 0 h 10"/>
                <a:gd name="T2" fmla="*/ 3 w 16"/>
                <a:gd name="T3" fmla="*/ 4 h 10"/>
                <a:gd name="T4" fmla="*/ 8 w 16"/>
                <a:gd name="T5" fmla="*/ 4 h 10"/>
                <a:gd name="T6" fmla="*/ 12 w 16"/>
                <a:gd name="T7" fmla="*/ 6 h 10"/>
                <a:gd name="T8" fmla="*/ 16 w 16"/>
                <a:gd name="T9" fmla="*/ 7 h 10"/>
                <a:gd name="T10" fmla="*/ 2 w 16"/>
                <a:gd name="T11" fmla="*/ 0 h 10"/>
              </a:gdLst>
              <a:ahLst/>
              <a:cxnLst>
                <a:cxn ang="0">
                  <a:pos x="T0" y="T1"/>
                </a:cxn>
                <a:cxn ang="0">
                  <a:pos x="T2" y="T3"/>
                </a:cxn>
                <a:cxn ang="0">
                  <a:pos x="T4" y="T5"/>
                </a:cxn>
                <a:cxn ang="0">
                  <a:pos x="T6" y="T7"/>
                </a:cxn>
                <a:cxn ang="0">
                  <a:pos x="T8" y="T9"/>
                </a:cxn>
                <a:cxn ang="0">
                  <a:pos x="T10" y="T11"/>
                </a:cxn>
              </a:cxnLst>
              <a:rect l="0" t="0" r="r" b="b"/>
              <a:pathLst>
                <a:path w="16" h="10">
                  <a:moveTo>
                    <a:pt x="2" y="0"/>
                  </a:moveTo>
                  <a:cubicBezTo>
                    <a:pt x="0" y="1"/>
                    <a:pt x="0" y="4"/>
                    <a:pt x="3" y="4"/>
                  </a:cubicBezTo>
                  <a:cubicBezTo>
                    <a:pt x="5" y="4"/>
                    <a:pt x="6" y="4"/>
                    <a:pt x="8" y="4"/>
                  </a:cubicBezTo>
                  <a:cubicBezTo>
                    <a:pt x="9" y="4"/>
                    <a:pt x="12" y="5"/>
                    <a:pt x="12" y="6"/>
                  </a:cubicBezTo>
                  <a:cubicBezTo>
                    <a:pt x="12" y="9"/>
                    <a:pt x="16" y="10"/>
                    <a:pt x="16" y="7"/>
                  </a:cubicBezTo>
                  <a:cubicBezTo>
                    <a:pt x="16" y="0"/>
                    <a:pt x="7" y="0"/>
                    <a:pt x="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4" name="Freeform: Shape 11133"/>
            <p:cNvSpPr/>
            <p:nvPr/>
          </p:nvSpPr>
          <p:spPr bwMode="auto">
            <a:xfrm>
              <a:off x="5422" y="3128"/>
              <a:ext cx="27" cy="11"/>
            </a:xfrm>
            <a:custGeom>
              <a:avLst/>
              <a:gdLst>
                <a:gd name="T0" fmla="*/ 15 w 17"/>
                <a:gd name="T1" fmla="*/ 2 h 7"/>
                <a:gd name="T2" fmla="*/ 2 w 17"/>
                <a:gd name="T3" fmla="*/ 1 h 7"/>
                <a:gd name="T4" fmla="*/ 3 w 17"/>
                <a:gd name="T5" fmla="*/ 5 h 7"/>
                <a:gd name="T6" fmla="*/ 13 w 17"/>
                <a:gd name="T7" fmla="*/ 5 h 7"/>
                <a:gd name="T8" fmla="*/ 15 w 17"/>
                <a:gd name="T9" fmla="*/ 2 h 7"/>
              </a:gdLst>
              <a:ahLst/>
              <a:cxnLst>
                <a:cxn ang="0">
                  <a:pos x="T0" y="T1"/>
                </a:cxn>
                <a:cxn ang="0">
                  <a:pos x="T2" y="T3"/>
                </a:cxn>
                <a:cxn ang="0">
                  <a:pos x="T4" y="T5"/>
                </a:cxn>
                <a:cxn ang="0">
                  <a:pos x="T6" y="T7"/>
                </a:cxn>
                <a:cxn ang="0">
                  <a:pos x="T8" y="T9"/>
                </a:cxn>
              </a:cxnLst>
              <a:rect l="0" t="0" r="r" b="b"/>
              <a:pathLst>
                <a:path w="17" h="7">
                  <a:moveTo>
                    <a:pt x="15" y="2"/>
                  </a:moveTo>
                  <a:cubicBezTo>
                    <a:pt x="11" y="0"/>
                    <a:pt x="6" y="0"/>
                    <a:pt x="2" y="1"/>
                  </a:cubicBezTo>
                  <a:cubicBezTo>
                    <a:pt x="0" y="2"/>
                    <a:pt x="1" y="6"/>
                    <a:pt x="3" y="5"/>
                  </a:cubicBezTo>
                  <a:cubicBezTo>
                    <a:pt x="6" y="4"/>
                    <a:pt x="10" y="3"/>
                    <a:pt x="13" y="5"/>
                  </a:cubicBezTo>
                  <a:cubicBezTo>
                    <a:pt x="15" y="7"/>
                    <a:pt x="17" y="4"/>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5" name="Freeform: Shape 11134"/>
            <p:cNvSpPr/>
            <p:nvPr/>
          </p:nvSpPr>
          <p:spPr bwMode="auto">
            <a:xfrm>
              <a:off x="5446" y="3122"/>
              <a:ext cx="25" cy="11"/>
            </a:xfrm>
            <a:custGeom>
              <a:avLst/>
              <a:gdLst>
                <a:gd name="T0" fmla="*/ 3 w 16"/>
                <a:gd name="T1" fmla="*/ 1 h 7"/>
                <a:gd name="T2" fmla="*/ 3 w 16"/>
                <a:gd name="T3" fmla="*/ 5 h 7"/>
                <a:gd name="T4" fmla="*/ 8 w 16"/>
                <a:gd name="T5" fmla="*/ 5 h 7"/>
                <a:gd name="T6" fmla="*/ 10 w 16"/>
                <a:gd name="T7" fmla="*/ 5 h 7"/>
                <a:gd name="T8" fmla="*/ 11 w 16"/>
                <a:gd name="T9" fmla="*/ 5 h 7"/>
                <a:gd name="T10" fmla="*/ 15 w 16"/>
                <a:gd name="T11" fmla="*/ 4 h 7"/>
                <a:gd name="T12" fmla="*/ 3 w 16"/>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6" h="7">
                  <a:moveTo>
                    <a:pt x="3" y="1"/>
                  </a:moveTo>
                  <a:cubicBezTo>
                    <a:pt x="0" y="2"/>
                    <a:pt x="1" y="5"/>
                    <a:pt x="3" y="5"/>
                  </a:cubicBezTo>
                  <a:cubicBezTo>
                    <a:pt x="5" y="5"/>
                    <a:pt x="6" y="5"/>
                    <a:pt x="8" y="5"/>
                  </a:cubicBezTo>
                  <a:cubicBezTo>
                    <a:pt x="9" y="5"/>
                    <a:pt x="10" y="5"/>
                    <a:pt x="10" y="5"/>
                  </a:cubicBezTo>
                  <a:cubicBezTo>
                    <a:pt x="11" y="5"/>
                    <a:pt x="12" y="5"/>
                    <a:pt x="11" y="5"/>
                  </a:cubicBezTo>
                  <a:cubicBezTo>
                    <a:pt x="13" y="7"/>
                    <a:pt x="16" y="6"/>
                    <a:pt x="15" y="4"/>
                  </a:cubicBezTo>
                  <a:cubicBezTo>
                    <a:pt x="13" y="0"/>
                    <a:pt x="6" y="1"/>
                    <a:pt x="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6" name="Freeform: Shape 11135"/>
            <p:cNvSpPr/>
            <p:nvPr/>
          </p:nvSpPr>
          <p:spPr bwMode="auto">
            <a:xfrm>
              <a:off x="5450" y="3137"/>
              <a:ext cx="22" cy="10"/>
            </a:xfrm>
            <a:custGeom>
              <a:avLst/>
              <a:gdLst>
                <a:gd name="T0" fmla="*/ 13 w 14"/>
                <a:gd name="T1" fmla="*/ 2 h 6"/>
                <a:gd name="T2" fmla="*/ 13 w 14"/>
                <a:gd name="T3" fmla="*/ 2 h 6"/>
                <a:gd name="T4" fmla="*/ 12 w 14"/>
                <a:gd name="T5" fmla="*/ 2 h 6"/>
                <a:gd name="T6" fmla="*/ 11 w 14"/>
                <a:gd name="T7" fmla="*/ 2 h 6"/>
                <a:gd name="T8" fmla="*/ 8 w 14"/>
                <a:gd name="T9" fmla="*/ 1 h 6"/>
                <a:gd name="T10" fmla="*/ 2 w 14"/>
                <a:gd name="T11" fmla="*/ 0 h 6"/>
                <a:gd name="T12" fmla="*/ 2 w 14"/>
                <a:gd name="T13" fmla="*/ 4 h 6"/>
                <a:gd name="T14" fmla="*/ 9 w 14"/>
                <a:gd name="T15" fmla="*/ 5 h 6"/>
                <a:gd name="T16" fmla="*/ 13 w 14"/>
                <a:gd name="T17" fmla="*/ 5 h 6"/>
                <a:gd name="T18" fmla="*/ 13 w 14"/>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
                  <a:moveTo>
                    <a:pt x="13" y="2"/>
                  </a:moveTo>
                  <a:cubicBezTo>
                    <a:pt x="13" y="2"/>
                    <a:pt x="13" y="2"/>
                    <a:pt x="13" y="2"/>
                  </a:cubicBezTo>
                  <a:cubicBezTo>
                    <a:pt x="12" y="2"/>
                    <a:pt x="12" y="2"/>
                    <a:pt x="12" y="2"/>
                  </a:cubicBezTo>
                  <a:cubicBezTo>
                    <a:pt x="11" y="2"/>
                    <a:pt x="11" y="2"/>
                    <a:pt x="11" y="2"/>
                  </a:cubicBezTo>
                  <a:cubicBezTo>
                    <a:pt x="10" y="1"/>
                    <a:pt x="9" y="1"/>
                    <a:pt x="8" y="1"/>
                  </a:cubicBezTo>
                  <a:cubicBezTo>
                    <a:pt x="6" y="1"/>
                    <a:pt x="4" y="0"/>
                    <a:pt x="2" y="0"/>
                  </a:cubicBezTo>
                  <a:cubicBezTo>
                    <a:pt x="0" y="0"/>
                    <a:pt x="0" y="4"/>
                    <a:pt x="2" y="4"/>
                  </a:cubicBezTo>
                  <a:cubicBezTo>
                    <a:pt x="5" y="4"/>
                    <a:pt x="7" y="5"/>
                    <a:pt x="9" y="5"/>
                  </a:cubicBezTo>
                  <a:cubicBezTo>
                    <a:pt x="10" y="5"/>
                    <a:pt x="12" y="6"/>
                    <a:pt x="13" y="5"/>
                  </a:cubicBezTo>
                  <a:cubicBezTo>
                    <a:pt x="14" y="4"/>
                    <a:pt x="14" y="3"/>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7" name="Freeform: Shape 11136"/>
            <p:cNvSpPr/>
            <p:nvPr/>
          </p:nvSpPr>
          <p:spPr bwMode="auto">
            <a:xfrm>
              <a:off x="5427" y="3142"/>
              <a:ext cx="27" cy="14"/>
            </a:xfrm>
            <a:custGeom>
              <a:avLst/>
              <a:gdLst>
                <a:gd name="T0" fmla="*/ 15 w 17"/>
                <a:gd name="T1" fmla="*/ 4 h 9"/>
                <a:gd name="T2" fmla="*/ 2 w 17"/>
                <a:gd name="T3" fmla="*/ 2 h 9"/>
                <a:gd name="T4" fmla="*/ 4 w 17"/>
                <a:gd name="T5" fmla="*/ 5 h 9"/>
                <a:gd name="T6" fmla="*/ 13 w 17"/>
                <a:gd name="T7" fmla="*/ 7 h 9"/>
                <a:gd name="T8" fmla="*/ 15 w 17"/>
                <a:gd name="T9" fmla="*/ 4 h 9"/>
              </a:gdLst>
              <a:ahLst/>
              <a:cxnLst>
                <a:cxn ang="0">
                  <a:pos x="T0" y="T1"/>
                </a:cxn>
                <a:cxn ang="0">
                  <a:pos x="T2" y="T3"/>
                </a:cxn>
                <a:cxn ang="0">
                  <a:pos x="T4" y="T5"/>
                </a:cxn>
                <a:cxn ang="0">
                  <a:pos x="T6" y="T7"/>
                </a:cxn>
                <a:cxn ang="0">
                  <a:pos x="T8" y="T9"/>
                </a:cxn>
              </a:cxnLst>
              <a:rect l="0" t="0" r="r" b="b"/>
              <a:pathLst>
                <a:path w="17" h="9">
                  <a:moveTo>
                    <a:pt x="15" y="4"/>
                  </a:moveTo>
                  <a:cubicBezTo>
                    <a:pt x="11" y="1"/>
                    <a:pt x="7" y="0"/>
                    <a:pt x="2" y="2"/>
                  </a:cubicBezTo>
                  <a:cubicBezTo>
                    <a:pt x="0" y="3"/>
                    <a:pt x="2" y="6"/>
                    <a:pt x="4" y="5"/>
                  </a:cubicBezTo>
                  <a:cubicBezTo>
                    <a:pt x="7" y="4"/>
                    <a:pt x="10" y="5"/>
                    <a:pt x="13" y="7"/>
                  </a:cubicBezTo>
                  <a:cubicBezTo>
                    <a:pt x="14" y="9"/>
                    <a:pt x="17" y="6"/>
                    <a:pt x="15"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8" name="Freeform: Shape 11137"/>
            <p:cNvSpPr/>
            <p:nvPr/>
          </p:nvSpPr>
          <p:spPr bwMode="auto">
            <a:xfrm>
              <a:off x="5403" y="3147"/>
              <a:ext cx="28" cy="14"/>
            </a:xfrm>
            <a:custGeom>
              <a:avLst/>
              <a:gdLst>
                <a:gd name="T0" fmla="*/ 17 w 18"/>
                <a:gd name="T1" fmla="*/ 5 h 9"/>
                <a:gd name="T2" fmla="*/ 3 w 18"/>
                <a:gd name="T3" fmla="*/ 0 h 9"/>
                <a:gd name="T4" fmla="*/ 3 w 18"/>
                <a:gd name="T5" fmla="*/ 4 h 9"/>
                <a:gd name="T6" fmla="*/ 14 w 18"/>
                <a:gd name="T7" fmla="*/ 8 h 9"/>
                <a:gd name="T8" fmla="*/ 17 w 18"/>
                <a:gd name="T9" fmla="*/ 5 h 9"/>
              </a:gdLst>
              <a:ahLst/>
              <a:cxnLst>
                <a:cxn ang="0">
                  <a:pos x="T0" y="T1"/>
                </a:cxn>
                <a:cxn ang="0">
                  <a:pos x="T2" y="T3"/>
                </a:cxn>
                <a:cxn ang="0">
                  <a:pos x="T4" y="T5"/>
                </a:cxn>
                <a:cxn ang="0">
                  <a:pos x="T6" y="T7"/>
                </a:cxn>
                <a:cxn ang="0">
                  <a:pos x="T8" y="T9"/>
                </a:cxn>
              </a:cxnLst>
              <a:rect l="0" t="0" r="r" b="b"/>
              <a:pathLst>
                <a:path w="18" h="9">
                  <a:moveTo>
                    <a:pt x="17" y="5"/>
                  </a:moveTo>
                  <a:cubicBezTo>
                    <a:pt x="13" y="2"/>
                    <a:pt x="8" y="0"/>
                    <a:pt x="3" y="0"/>
                  </a:cubicBezTo>
                  <a:cubicBezTo>
                    <a:pt x="0" y="0"/>
                    <a:pt x="1" y="4"/>
                    <a:pt x="3" y="4"/>
                  </a:cubicBezTo>
                  <a:cubicBezTo>
                    <a:pt x="7" y="4"/>
                    <a:pt x="11" y="5"/>
                    <a:pt x="14" y="8"/>
                  </a:cubicBezTo>
                  <a:cubicBezTo>
                    <a:pt x="16" y="9"/>
                    <a:pt x="18" y="7"/>
                    <a:pt x="17"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9" name="Freeform: Shape 11138"/>
            <p:cNvSpPr/>
            <p:nvPr/>
          </p:nvSpPr>
          <p:spPr bwMode="auto">
            <a:xfrm>
              <a:off x="5433" y="3164"/>
              <a:ext cx="25" cy="11"/>
            </a:xfrm>
            <a:custGeom>
              <a:avLst/>
              <a:gdLst>
                <a:gd name="T0" fmla="*/ 15 w 16"/>
                <a:gd name="T1" fmla="*/ 3 h 7"/>
                <a:gd name="T2" fmla="*/ 10 w 16"/>
                <a:gd name="T3" fmla="*/ 1 h 7"/>
                <a:gd name="T4" fmla="*/ 2 w 16"/>
                <a:gd name="T5" fmla="*/ 1 h 7"/>
                <a:gd name="T6" fmla="*/ 4 w 16"/>
                <a:gd name="T7" fmla="*/ 5 h 7"/>
                <a:gd name="T8" fmla="*/ 8 w 16"/>
                <a:gd name="T9" fmla="*/ 4 h 7"/>
                <a:gd name="T10" fmla="*/ 11 w 16"/>
                <a:gd name="T11" fmla="*/ 5 h 7"/>
                <a:gd name="T12" fmla="*/ 12 w 16"/>
                <a:gd name="T13" fmla="*/ 5 h 7"/>
                <a:gd name="T14" fmla="*/ 12 w 16"/>
                <a:gd name="T15" fmla="*/ 5 h 7"/>
                <a:gd name="T16" fmla="*/ 15 w 16"/>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5" y="3"/>
                  </a:moveTo>
                  <a:cubicBezTo>
                    <a:pt x="14" y="1"/>
                    <a:pt x="11" y="1"/>
                    <a:pt x="10" y="1"/>
                  </a:cubicBezTo>
                  <a:cubicBezTo>
                    <a:pt x="7" y="1"/>
                    <a:pt x="5" y="0"/>
                    <a:pt x="2" y="1"/>
                  </a:cubicBezTo>
                  <a:cubicBezTo>
                    <a:pt x="0" y="2"/>
                    <a:pt x="1" y="5"/>
                    <a:pt x="4" y="5"/>
                  </a:cubicBezTo>
                  <a:cubicBezTo>
                    <a:pt x="5" y="4"/>
                    <a:pt x="7" y="4"/>
                    <a:pt x="8" y="4"/>
                  </a:cubicBezTo>
                  <a:cubicBezTo>
                    <a:pt x="9" y="5"/>
                    <a:pt x="10" y="5"/>
                    <a:pt x="11" y="5"/>
                  </a:cubicBezTo>
                  <a:cubicBezTo>
                    <a:pt x="11" y="5"/>
                    <a:pt x="11" y="5"/>
                    <a:pt x="12" y="5"/>
                  </a:cubicBezTo>
                  <a:cubicBezTo>
                    <a:pt x="12" y="5"/>
                    <a:pt x="12" y="5"/>
                    <a:pt x="12" y="5"/>
                  </a:cubicBezTo>
                  <a:cubicBezTo>
                    <a:pt x="13" y="7"/>
                    <a:pt x="16" y="5"/>
                    <a:pt x="15"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0" name="Freeform: Shape 11139"/>
            <p:cNvSpPr/>
            <p:nvPr/>
          </p:nvSpPr>
          <p:spPr bwMode="auto">
            <a:xfrm>
              <a:off x="5469" y="3169"/>
              <a:ext cx="21" cy="11"/>
            </a:xfrm>
            <a:custGeom>
              <a:avLst/>
              <a:gdLst>
                <a:gd name="T0" fmla="*/ 2 w 13"/>
                <a:gd name="T1" fmla="*/ 2 h 7"/>
                <a:gd name="T2" fmla="*/ 2 w 13"/>
                <a:gd name="T3" fmla="*/ 5 h 7"/>
                <a:gd name="T4" fmla="*/ 6 w 13"/>
                <a:gd name="T5" fmla="*/ 5 h 7"/>
                <a:gd name="T6" fmla="*/ 8 w 13"/>
                <a:gd name="T7" fmla="*/ 5 h 7"/>
                <a:gd name="T8" fmla="*/ 9 w 13"/>
                <a:gd name="T9" fmla="*/ 5 h 7"/>
                <a:gd name="T10" fmla="*/ 12 w 13"/>
                <a:gd name="T11" fmla="*/ 5 h 7"/>
                <a:gd name="T12" fmla="*/ 2 w 13"/>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2" y="2"/>
                  </a:moveTo>
                  <a:cubicBezTo>
                    <a:pt x="0" y="2"/>
                    <a:pt x="0" y="6"/>
                    <a:pt x="2" y="5"/>
                  </a:cubicBezTo>
                  <a:cubicBezTo>
                    <a:pt x="4" y="5"/>
                    <a:pt x="5" y="5"/>
                    <a:pt x="6" y="5"/>
                  </a:cubicBezTo>
                  <a:cubicBezTo>
                    <a:pt x="7" y="5"/>
                    <a:pt x="7" y="5"/>
                    <a:pt x="8" y="5"/>
                  </a:cubicBezTo>
                  <a:cubicBezTo>
                    <a:pt x="8" y="5"/>
                    <a:pt x="8" y="5"/>
                    <a:pt x="9" y="5"/>
                  </a:cubicBezTo>
                  <a:cubicBezTo>
                    <a:pt x="9" y="7"/>
                    <a:pt x="12" y="7"/>
                    <a:pt x="12" y="5"/>
                  </a:cubicBezTo>
                  <a:cubicBezTo>
                    <a:pt x="13" y="0"/>
                    <a:pt x="4" y="1"/>
                    <a:pt x="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1" name="Freeform: Shape 11140"/>
            <p:cNvSpPr/>
            <p:nvPr/>
          </p:nvSpPr>
          <p:spPr bwMode="auto">
            <a:xfrm>
              <a:off x="5472" y="3156"/>
              <a:ext cx="26" cy="8"/>
            </a:xfrm>
            <a:custGeom>
              <a:avLst/>
              <a:gdLst>
                <a:gd name="T0" fmla="*/ 14 w 16"/>
                <a:gd name="T1" fmla="*/ 1 h 5"/>
                <a:gd name="T2" fmla="*/ 3 w 16"/>
                <a:gd name="T3" fmla="*/ 1 h 5"/>
                <a:gd name="T4" fmla="*/ 3 w 16"/>
                <a:gd name="T5" fmla="*/ 4 h 5"/>
                <a:gd name="T6" fmla="*/ 9 w 16"/>
                <a:gd name="T7" fmla="*/ 4 h 5"/>
                <a:gd name="T8" fmla="*/ 13 w 16"/>
                <a:gd name="T9" fmla="*/ 4 h 5"/>
                <a:gd name="T10" fmla="*/ 14 w 16"/>
                <a:gd name="T11" fmla="*/ 1 h 5"/>
              </a:gdLst>
              <a:ahLst/>
              <a:cxnLst>
                <a:cxn ang="0">
                  <a:pos x="T0" y="T1"/>
                </a:cxn>
                <a:cxn ang="0">
                  <a:pos x="T2" y="T3"/>
                </a:cxn>
                <a:cxn ang="0">
                  <a:pos x="T4" y="T5"/>
                </a:cxn>
                <a:cxn ang="0">
                  <a:pos x="T6" y="T7"/>
                </a:cxn>
                <a:cxn ang="0">
                  <a:pos x="T8" y="T9"/>
                </a:cxn>
                <a:cxn ang="0">
                  <a:pos x="T10" y="T11"/>
                </a:cxn>
              </a:cxnLst>
              <a:rect l="0" t="0" r="r" b="b"/>
              <a:pathLst>
                <a:path w="16" h="5">
                  <a:moveTo>
                    <a:pt x="14" y="1"/>
                  </a:moveTo>
                  <a:cubicBezTo>
                    <a:pt x="10" y="0"/>
                    <a:pt x="6" y="0"/>
                    <a:pt x="3" y="1"/>
                  </a:cubicBezTo>
                  <a:cubicBezTo>
                    <a:pt x="0" y="1"/>
                    <a:pt x="1" y="5"/>
                    <a:pt x="3" y="4"/>
                  </a:cubicBezTo>
                  <a:cubicBezTo>
                    <a:pt x="5" y="4"/>
                    <a:pt x="7" y="4"/>
                    <a:pt x="9" y="4"/>
                  </a:cubicBezTo>
                  <a:cubicBezTo>
                    <a:pt x="10" y="4"/>
                    <a:pt x="13" y="4"/>
                    <a:pt x="13" y="4"/>
                  </a:cubicBezTo>
                  <a:cubicBezTo>
                    <a:pt x="16" y="5"/>
                    <a:pt x="16"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2" name="Freeform: Shape 11141"/>
            <p:cNvSpPr/>
            <p:nvPr/>
          </p:nvSpPr>
          <p:spPr bwMode="auto">
            <a:xfrm>
              <a:off x="5487" y="3137"/>
              <a:ext cx="30" cy="10"/>
            </a:xfrm>
            <a:custGeom>
              <a:avLst/>
              <a:gdLst>
                <a:gd name="T0" fmla="*/ 17 w 19"/>
                <a:gd name="T1" fmla="*/ 2 h 6"/>
                <a:gd name="T2" fmla="*/ 12 w 19"/>
                <a:gd name="T3" fmla="*/ 0 h 6"/>
                <a:gd name="T4" fmla="*/ 3 w 19"/>
                <a:gd name="T5" fmla="*/ 0 h 6"/>
                <a:gd name="T6" fmla="*/ 3 w 19"/>
                <a:gd name="T7" fmla="*/ 4 h 6"/>
                <a:gd name="T8" fmla="*/ 10 w 19"/>
                <a:gd name="T9" fmla="*/ 4 h 6"/>
                <a:gd name="T10" fmla="*/ 15 w 19"/>
                <a:gd name="T11" fmla="*/ 5 h 6"/>
                <a:gd name="T12" fmla="*/ 17 w 19"/>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9" h="6">
                  <a:moveTo>
                    <a:pt x="17" y="2"/>
                  </a:moveTo>
                  <a:cubicBezTo>
                    <a:pt x="16" y="1"/>
                    <a:pt x="14" y="0"/>
                    <a:pt x="12" y="0"/>
                  </a:cubicBezTo>
                  <a:cubicBezTo>
                    <a:pt x="9" y="0"/>
                    <a:pt x="6" y="0"/>
                    <a:pt x="3" y="0"/>
                  </a:cubicBezTo>
                  <a:cubicBezTo>
                    <a:pt x="0" y="1"/>
                    <a:pt x="1" y="5"/>
                    <a:pt x="3" y="4"/>
                  </a:cubicBezTo>
                  <a:cubicBezTo>
                    <a:pt x="5" y="4"/>
                    <a:pt x="7" y="4"/>
                    <a:pt x="10" y="4"/>
                  </a:cubicBezTo>
                  <a:cubicBezTo>
                    <a:pt x="11" y="4"/>
                    <a:pt x="14" y="4"/>
                    <a:pt x="15" y="5"/>
                  </a:cubicBezTo>
                  <a:cubicBezTo>
                    <a:pt x="17"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3" name="Freeform: Shape 11142"/>
            <p:cNvSpPr/>
            <p:nvPr/>
          </p:nvSpPr>
          <p:spPr bwMode="auto">
            <a:xfrm>
              <a:off x="5490" y="3120"/>
              <a:ext cx="25" cy="10"/>
            </a:xfrm>
            <a:custGeom>
              <a:avLst/>
              <a:gdLst>
                <a:gd name="T0" fmla="*/ 14 w 16"/>
                <a:gd name="T1" fmla="*/ 2 h 6"/>
                <a:gd name="T2" fmla="*/ 9 w 16"/>
                <a:gd name="T3" fmla="*/ 1 h 6"/>
                <a:gd name="T4" fmla="*/ 3 w 16"/>
                <a:gd name="T5" fmla="*/ 2 h 6"/>
                <a:gd name="T6" fmla="*/ 4 w 16"/>
                <a:gd name="T7" fmla="*/ 5 h 6"/>
                <a:gd name="T8" fmla="*/ 8 w 16"/>
                <a:gd name="T9" fmla="*/ 5 h 6"/>
                <a:gd name="T10" fmla="*/ 11 w 16"/>
                <a:gd name="T11" fmla="*/ 4 h 6"/>
                <a:gd name="T12" fmla="*/ 12 w 16"/>
                <a:gd name="T13" fmla="*/ 4 h 6"/>
                <a:gd name="T14" fmla="*/ 12 w 16"/>
                <a:gd name="T15" fmla="*/ 4 h 6"/>
                <a:gd name="T16" fmla="*/ 14 w 16"/>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
                  <a:moveTo>
                    <a:pt x="14" y="2"/>
                  </a:moveTo>
                  <a:cubicBezTo>
                    <a:pt x="13" y="0"/>
                    <a:pt x="11" y="1"/>
                    <a:pt x="9" y="1"/>
                  </a:cubicBezTo>
                  <a:cubicBezTo>
                    <a:pt x="7" y="1"/>
                    <a:pt x="5" y="1"/>
                    <a:pt x="3" y="2"/>
                  </a:cubicBezTo>
                  <a:cubicBezTo>
                    <a:pt x="0" y="3"/>
                    <a:pt x="2" y="6"/>
                    <a:pt x="4" y="5"/>
                  </a:cubicBezTo>
                  <a:cubicBezTo>
                    <a:pt x="5" y="5"/>
                    <a:pt x="7" y="5"/>
                    <a:pt x="8" y="5"/>
                  </a:cubicBezTo>
                  <a:cubicBezTo>
                    <a:pt x="9" y="4"/>
                    <a:pt x="10" y="4"/>
                    <a:pt x="11" y="4"/>
                  </a:cubicBezTo>
                  <a:cubicBezTo>
                    <a:pt x="11" y="4"/>
                    <a:pt x="11" y="4"/>
                    <a:pt x="12" y="4"/>
                  </a:cubicBezTo>
                  <a:cubicBezTo>
                    <a:pt x="12" y="4"/>
                    <a:pt x="12" y="4"/>
                    <a:pt x="12" y="4"/>
                  </a:cubicBezTo>
                  <a:cubicBezTo>
                    <a:pt x="13" y="6"/>
                    <a:pt x="16" y="4"/>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4" name="Freeform: Shape 11143"/>
            <p:cNvSpPr/>
            <p:nvPr/>
          </p:nvSpPr>
          <p:spPr bwMode="auto">
            <a:xfrm>
              <a:off x="5524" y="3137"/>
              <a:ext cx="24" cy="13"/>
            </a:xfrm>
            <a:custGeom>
              <a:avLst/>
              <a:gdLst>
                <a:gd name="T0" fmla="*/ 14 w 15"/>
                <a:gd name="T1" fmla="*/ 3 h 8"/>
                <a:gd name="T2" fmla="*/ 2 w 15"/>
                <a:gd name="T3" fmla="*/ 2 h 8"/>
                <a:gd name="T4" fmla="*/ 4 w 15"/>
                <a:gd name="T5" fmla="*/ 5 h 8"/>
                <a:gd name="T6" fmla="*/ 11 w 15"/>
                <a:gd name="T7" fmla="*/ 6 h 8"/>
                <a:gd name="T8" fmla="*/ 14 w 15"/>
                <a:gd name="T9" fmla="*/ 3 h 8"/>
              </a:gdLst>
              <a:ahLst/>
              <a:cxnLst>
                <a:cxn ang="0">
                  <a:pos x="T0" y="T1"/>
                </a:cxn>
                <a:cxn ang="0">
                  <a:pos x="T2" y="T3"/>
                </a:cxn>
                <a:cxn ang="0">
                  <a:pos x="T4" y="T5"/>
                </a:cxn>
                <a:cxn ang="0">
                  <a:pos x="T6" y="T7"/>
                </a:cxn>
                <a:cxn ang="0">
                  <a:pos x="T8" y="T9"/>
                </a:cxn>
              </a:cxnLst>
              <a:rect l="0" t="0" r="r" b="b"/>
              <a:pathLst>
                <a:path w="15" h="8">
                  <a:moveTo>
                    <a:pt x="14" y="3"/>
                  </a:moveTo>
                  <a:cubicBezTo>
                    <a:pt x="11" y="1"/>
                    <a:pt x="6" y="0"/>
                    <a:pt x="2" y="2"/>
                  </a:cubicBezTo>
                  <a:cubicBezTo>
                    <a:pt x="0" y="2"/>
                    <a:pt x="1" y="6"/>
                    <a:pt x="4" y="5"/>
                  </a:cubicBezTo>
                  <a:cubicBezTo>
                    <a:pt x="6" y="4"/>
                    <a:pt x="9" y="5"/>
                    <a:pt x="11" y="6"/>
                  </a:cubicBezTo>
                  <a:cubicBezTo>
                    <a:pt x="13" y="8"/>
                    <a:pt x="15" y="5"/>
                    <a:pt x="14"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5" name="Freeform: Shape 11144"/>
            <p:cNvSpPr/>
            <p:nvPr/>
          </p:nvSpPr>
          <p:spPr bwMode="auto">
            <a:xfrm>
              <a:off x="5515" y="3156"/>
              <a:ext cx="25" cy="14"/>
            </a:xfrm>
            <a:custGeom>
              <a:avLst/>
              <a:gdLst>
                <a:gd name="T0" fmla="*/ 14 w 16"/>
                <a:gd name="T1" fmla="*/ 4 h 9"/>
                <a:gd name="T2" fmla="*/ 2 w 16"/>
                <a:gd name="T3" fmla="*/ 2 h 9"/>
                <a:gd name="T4" fmla="*/ 3 w 16"/>
                <a:gd name="T5" fmla="*/ 5 h 9"/>
                <a:gd name="T6" fmla="*/ 12 w 16"/>
                <a:gd name="T7" fmla="*/ 7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1" y="1"/>
                    <a:pt x="6" y="0"/>
                    <a:pt x="2" y="2"/>
                  </a:cubicBezTo>
                  <a:cubicBezTo>
                    <a:pt x="0" y="2"/>
                    <a:pt x="1" y="6"/>
                    <a:pt x="3" y="5"/>
                  </a:cubicBezTo>
                  <a:cubicBezTo>
                    <a:pt x="6" y="4"/>
                    <a:pt x="10" y="5"/>
                    <a:pt x="12" y="7"/>
                  </a:cubicBezTo>
                  <a:cubicBezTo>
                    <a:pt x="14" y="9"/>
                    <a:pt x="16" y="6"/>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6" name="Freeform: Shape 11145"/>
            <p:cNvSpPr/>
            <p:nvPr/>
          </p:nvSpPr>
          <p:spPr bwMode="auto">
            <a:xfrm>
              <a:off x="5510" y="3174"/>
              <a:ext cx="30" cy="12"/>
            </a:xfrm>
            <a:custGeom>
              <a:avLst/>
              <a:gdLst>
                <a:gd name="T0" fmla="*/ 17 w 19"/>
                <a:gd name="T1" fmla="*/ 4 h 8"/>
                <a:gd name="T2" fmla="*/ 2 w 19"/>
                <a:gd name="T3" fmla="*/ 1 h 8"/>
                <a:gd name="T4" fmla="*/ 3 w 19"/>
                <a:gd name="T5" fmla="*/ 4 h 8"/>
                <a:gd name="T6" fmla="*/ 14 w 19"/>
                <a:gd name="T7" fmla="*/ 7 h 8"/>
                <a:gd name="T8" fmla="*/ 17 w 19"/>
                <a:gd name="T9" fmla="*/ 4 h 8"/>
              </a:gdLst>
              <a:ahLst/>
              <a:cxnLst>
                <a:cxn ang="0">
                  <a:pos x="T0" y="T1"/>
                </a:cxn>
                <a:cxn ang="0">
                  <a:pos x="T2" y="T3"/>
                </a:cxn>
                <a:cxn ang="0">
                  <a:pos x="T4" y="T5"/>
                </a:cxn>
                <a:cxn ang="0">
                  <a:pos x="T6" y="T7"/>
                </a:cxn>
                <a:cxn ang="0">
                  <a:pos x="T8" y="T9"/>
                </a:cxn>
              </a:cxnLst>
              <a:rect l="0" t="0" r="r" b="b"/>
              <a:pathLst>
                <a:path w="19" h="8">
                  <a:moveTo>
                    <a:pt x="17" y="4"/>
                  </a:moveTo>
                  <a:cubicBezTo>
                    <a:pt x="12" y="1"/>
                    <a:pt x="8" y="0"/>
                    <a:pt x="2" y="1"/>
                  </a:cubicBezTo>
                  <a:cubicBezTo>
                    <a:pt x="0" y="1"/>
                    <a:pt x="0" y="5"/>
                    <a:pt x="3" y="4"/>
                  </a:cubicBezTo>
                  <a:cubicBezTo>
                    <a:pt x="7" y="4"/>
                    <a:pt x="11" y="5"/>
                    <a:pt x="14" y="7"/>
                  </a:cubicBezTo>
                  <a:cubicBezTo>
                    <a:pt x="16" y="8"/>
                    <a:pt x="19" y="5"/>
                    <a:pt x="17"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7" name="Freeform: Shape 11146"/>
            <p:cNvSpPr/>
            <p:nvPr/>
          </p:nvSpPr>
          <p:spPr bwMode="auto">
            <a:xfrm>
              <a:off x="5505" y="3185"/>
              <a:ext cx="26" cy="14"/>
            </a:xfrm>
            <a:custGeom>
              <a:avLst/>
              <a:gdLst>
                <a:gd name="T0" fmla="*/ 14 w 16"/>
                <a:gd name="T1" fmla="*/ 4 h 9"/>
                <a:gd name="T2" fmla="*/ 2 w 16"/>
                <a:gd name="T3" fmla="*/ 1 h 9"/>
                <a:gd name="T4" fmla="*/ 2 w 16"/>
                <a:gd name="T5" fmla="*/ 5 h 9"/>
                <a:gd name="T6" fmla="*/ 12 w 16"/>
                <a:gd name="T7" fmla="*/ 7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1" y="1"/>
                    <a:pt x="7" y="0"/>
                    <a:pt x="2" y="1"/>
                  </a:cubicBezTo>
                  <a:cubicBezTo>
                    <a:pt x="0" y="1"/>
                    <a:pt x="0" y="5"/>
                    <a:pt x="2" y="5"/>
                  </a:cubicBezTo>
                  <a:cubicBezTo>
                    <a:pt x="6" y="4"/>
                    <a:pt x="9" y="5"/>
                    <a:pt x="12" y="7"/>
                  </a:cubicBezTo>
                  <a:cubicBezTo>
                    <a:pt x="14" y="9"/>
                    <a:pt x="16" y="6"/>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8" name="Freeform: Shape 11147"/>
            <p:cNvSpPr/>
            <p:nvPr/>
          </p:nvSpPr>
          <p:spPr bwMode="auto">
            <a:xfrm>
              <a:off x="5550" y="3191"/>
              <a:ext cx="25" cy="11"/>
            </a:xfrm>
            <a:custGeom>
              <a:avLst/>
              <a:gdLst>
                <a:gd name="T0" fmla="*/ 11 w 16"/>
                <a:gd name="T1" fmla="*/ 1 h 7"/>
                <a:gd name="T2" fmla="*/ 2 w 16"/>
                <a:gd name="T3" fmla="*/ 1 h 7"/>
                <a:gd name="T4" fmla="*/ 3 w 16"/>
                <a:gd name="T5" fmla="*/ 5 h 7"/>
                <a:gd name="T6" fmla="*/ 8 w 16"/>
                <a:gd name="T7" fmla="*/ 4 h 7"/>
                <a:gd name="T8" fmla="*/ 10 w 16"/>
                <a:gd name="T9" fmla="*/ 4 h 7"/>
                <a:gd name="T10" fmla="*/ 11 w 16"/>
                <a:gd name="T11" fmla="*/ 4 h 7"/>
                <a:gd name="T12" fmla="*/ 14 w 16"/>
                <a:gd name="T13" fmla="*/ 5 h 7"/>
                <a:gd name="T14" fmla="*/ 11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1" y="1"/>
                  </a:moveTo>
                  <a:cubicBezTo>
                    <a:pt x="8" y="0"/>
                    <a:pt x="5" y="1"/>
                    <a:pt x="2" y="1"/>
                  </a:cubicBezTo>
                  <a:cubicBezTo>
                    <a:pt x="0" y="1"/>
                    <a:pt x="0" y="5"/>
                    <a:pt x="3" y="5"/>
                  </a:cubicBezTo>
                  <a:cubicBezTo>
                    <a:pt x="4" y="5"/>
                    <a:pt x="6" y="4"/>
                    <a:pt x="8" y="4"/>
                  </a:cubicBezTo>
                  <a:cubicBezTo>
                    <a:pt x="9" y="4"/>
                    <a:pt x="10" y="4"/>
                    <a:pt x="10" y="4"/>
                  </a:cubicBezTo>
                  <a:cubicBezTo>
                    <a:pt x="11" y="4"/>
                    <a:pt x="11" y="4"/>
                    <a:pt x="11" y="4"/>
                  </a:cubicBezTo>
                  <a:cubicBezTo>
                    <a:pt x="11" y="6"/>
                    <a:pt x="13" y="7"/>
                    <a:pt x="14" y="5"/>
                  </a:cubicBezTo>
                  <a:cubicBezTo>
                    <a:pt x="16" y="3"/>
                    <a:pt x="14" y="1"/>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9" name="Freeform: Shape 11148"/>
            <p:cNvSpPr/>
            <p:nvPr/>
          </p:nvSpPr>
          <p:spPr bwMode="auto">
            <a:xfrm>
              <a:off x="5556" y="3175"/>
              <a:ext cx="22" cy="8"/>
            </a:xfrm>
            <a:custGeom>
              <a:avLst/>
              <a:gdLst>
                <a:gd name="T0" fmla="*/ 11 w 14"/>
                <a:gd name="T1" fmla="*/ 0 h 5"/>
                <a:gd name="T2" fmla="*/ 3 w 14"/>
                <a:gd name="T3" fmla="*/ 1 h 5"/>
                <a:gd name="T4" fmla="*/ 2 w 14"/>
                <a:gd name="T5" fmla="*/ 4 h 5"/>
                <a:gd name="T6" fmla="*/ 11 w 14"/>
                <a:gd name="T7" fmla="*/ 4 h 5"/>
                <a:gd name="T8" fmla="*/ 11 w 14"/>
                <a:gd name="T9" fmla="*/ 0 h 5"/>
              </a:gdLst>
              <a:ahLst/>
              <a:cxnLst>
                <a:cxn ang="0">
                  <a:pos x="T0" y="T1"/>
                </a:cxn>
                <a:cxn ang="0">
                  <a:pos x="T2" y="T3"/>
                </a:cxn>
                <a:cxn ang="0">
                  <a:pos x="T4" y="T5"/>
                </a:cxn>
                <a:cxn ang="0">
                  <a:pos x="T6" y="T7"/>
                </a:cxn>
                <a:cxn ang="0">
                  <a:pos x="T8" y="T9"/>
                </a:cxn>
              </a:cxnLst>
              <a:rect l="0" t="0" r="r" b="b"/>
              <a:pathLst>
                <a:path w="14" h="5">
                  <a:moveTo>
                    <a:pt x="11" y="0"/>
                  </a:moveTo>
                  <a:cubicBezTo>
                    <a:pt x="8" y="1"/>
                    <a:pt x="6" y="1"/>
                    <a:pt x="3" y="1"/>
                  </a:cubicBezTo>
                  <a:cubicBezTo>
                    <a:pt x="0" y="1"/>
                    <a:pt x="0" y="4"/>
                    <a:pt x="2" y="4"/>
                  </a:cubicBezTo>
                  <a:cubicBezTo>
                    <a:pt x="5" y="5"/>
                    <a:pt x="8" y="4"/>
                    <a:pt x="11" y="4"/>
                  </a:cubicBezTo>
                  <a:cubicBezTo>
                    <a:pt x="14" y="4"/>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0" name="Freeform: Shape 11149"/>
            <p:cNvSpPr/>
            <p:nvPr/>
          </p:nvSpPr>
          <p:spPr bwMode="auto">
            <a:xfrm>
              <a:off x="5561" y="3152"/>
              <a:ext cx="30" cy="11"/>
            </a:xfrm>
            <a:custGeom>
              <a:avLst/>
              <a:gdLst>
                <a:gd name="T0" fmla="*/ 17 w 19"/>
                <a:gd name="T1" fmla="*/ 3 h 7"/>
                <a:gd name="T2" fmla="*/ 3 w 19"/>
                <a:gd name="T3" fmla="*/ 1 h 7"/>
                <a:gd name="T4" fmla="*/ 2 w 19"/>
                <a:gd name="T5" fmla="*/ 4 h 7"/>
                <a:gd name="T6" fmla="*/ 16 w 19"/>
                <a:gd name="T7" fmla="*/ 7 h 7"/>
                <a:gd name="T8" fmla="*/ 17 w 19"/>
                <a:gd name="T9" fmla="*/ 3 h 7"/>
              </a:gdLst>
              <a:ahLst/>
              <a:cxnLst>
                <a:cxn ang="0">
                  <a:pos x="T0" y="T1"/>
                </a:cxn>
                <a:cxn ang="0">
                  <a:pos x="T2" y="T3"/>
                </a:cxn>
                <a:cxn ang="0">
                  <a:pos x="T4" y="T5"/>
                </a:cxn>
                <a:cxn ang="0">
                  <a:pos x="T6" y="T7"/>
                </a:cxn>
                <a:cxn ang="0">
                  <a:pos x="T8" y="T9"/>
                </a:cxn>
              </a:cxnLst>
              <a:rect l="0" t="0" r="r" b="b"/>
              <a:pathLst>
                <a:path w="19" h="7">
                  <a:moveTo>
                    <a:pt x="17" y="3"/>
                  </a:moveTo>
                  <a:cubicBezTo>
                    <a:pt x="12" y="3"/>
                    <a:pt x="8" y="1"/>
                    <a:pt x="3" y="1"/>
                  </a:cubicBezTo>
                  <a:cubicBezTo>
                    <a:pt x="1" y="0"/>
                    <a:pt x="0" y="4"/>
                    <a:pt x="2" y="4"/>
                  </a:cubicBezTo>
                  <a:cubicBezTo>
                    <a:pt x="7" y="5"/>
                    <a:pt x="12" y="7"/>
                    <a:pt x="16" y="7"/>
                  </a:cubicBezTo>
                  <a:cubicBezTo>
                    <a:pt x="19" y="7"/>
                    <a:pt x="19" y="4"/>
                    <a:pt x="1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1" name="Freeform: Shape 11150"/>
            <p:cNvSpPr/>
            <p:nvPr/>
          </p:nvSpPr>
          <p:spPr bwMode="auto">
            <a:xfrm>
              <a:off x="5567" y="3134"/>
              <a:ext cx="27" cy="11"/>
            </a:xfrm>
            <a:custGeom>
              <a:avLst/>
              <a:gdLst>
                <a:gd name="T0" fmla="*/ 14 w 17"/>
                <a:gd name="T1" fmla="*/ 1 h 7"/>
                <a:gd name="T2" fmla="*/ 3 w 17"/>
                <a:gd name="T3" fmla="*/ 2 h 7"/>
                <a:gd name="T4" fmla="*/ 4 w 17"/>
                <a:gd name="T5" fmla="*/ 6 h 7"/>
                <a:gd name="T6" fmla="*/ 9 w 17"/>
                <a:gd name="T7" fmla="*/ 5 h 7"/>
                <a:gd name="T8" fmla="*/ 13 w 17"/>
                <a:gd name="T9" fmla="*/ 5 h 7"/>
                <a:gd name="T10" fmla="*/ 14 w 17"/>
                <a:gd name="T11" fmla="*/ 1 h 7"/>
              </a:gdLst>
              <a:ahLst/>
              <a:cxnLst>
                <a:cxn ang="0">
                  <a:pos x="T0" y="T1"/>
                </a:cxn>
                <a:cxn ang="0">
                  <a:pos x="T2" y="T3"/>
                </a:cxn>
                <a:cxn ang="0">
                  <a:pos x="T4" y="T5"/>
                </a:cxn>
                <a:cxn ang="0">
                  <a:pos x="T6" y="T7"/>
                </a:cxn>
                <a:cxn ang="0">
                  <a:pos x="T8" y="T9"/>
                </a:cxn>
                <a:cxn ang="0">
                  <a:pos x="T10" y="T11"/>
                </a:cxn>
              </a:cxnLst>
              <a:rect l="0" t="0" r="r" b="b"/>
              <a:pathLst>
                <a:path w="17" h="7">
                  <a:moveTo>
                    <a:pt x="14" y="1"/>
                  </a:moveTo>
                  <a:cubicBezTo>
                    <a:pt x="11" y="0"/>
                    <a:pt x="6" y="1"/>
                    <a:pt x="3" y="2"/>
                  </a:cubicBezTo>
                  <a:cubicBezTo>
                    <a:pt x="0" y="3"/>
                    <a:pt x="2" y="7"/>
                    <a:pt x="4" y="6"/>
                  </a:cubicBezTo>
                  <a:cubicBezTo>
                    <a:pt x="5" y="5"/>
                    <a:pt x="7" y="5"/>
                    <a:pt x="9" y="5"/>
                  </a:cubicBezTo>
                  <a:cubicBezTo>
                    <a:pt x="10" y="5"/>
                    <a:pt x="12" y="4"/>
                    <a:pt x="13" y="5"/>
                  </a:cubicBezTo>
                  <a:cubicBezTo>
                    <a:pt x="15" y="6"/>
                    <a:pt x="17"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2" name="Freeform: Shape 11151"/>
            <p:cNvSpPr/>
            <p:nvPr/>
          </p:nvSpPr>
          <p:spPr bwMode="auto">
            <a:xfrm>
              <a:off x="5603" y="3144"/>
              <a:ext cx="30" cy="9"/>
            </a:xfrm>
            <a:custGeom>
              <a:avLst/>
              <a:gdLst>
                <a:gd name="T0" fmla="*/ 17 w 19"/>
                <a:gd name="T1" fmla="*/ 2 h 6"/>
                <a:gd name="T2" fmla="*/ 3 w 19"/>
                <a:gd name="T3" fmla="*/ 2 h 6"/>
                <a:gd name="T4" fmla="*/ 3 w 19"/>
                <a:gd name="T5" fmla="*/ 5 h 6"/>
                <a:gd name="T6" fmla="*/ 15 w 19"/>
                <a:gd name="T7" fmla="*/ 5 h 6"/>
                <a:gd name="T8" fmla="*/ 17 w 19"/>
                <a:gd name="T9" fmla="*/ 2 h 6"/>
              </a:gdLst>
              <a:ahLst/>
              <a:cxnLst>
                <a:cxn ang="0">
                  <a:pos x="T0" y="T1"/>
                </a:cxn>
                <a:cxn ang="0">
                  <a:pos x="T2" y="T3"/>
                </a:cxn>
                <a:cxn ang="0">
                  <a:pos x="T4" y="T5"/>
                </a:cxn>
                <a:cxn ang="0">
                  <a:pos x="T6" y="T7"/>
                </a:cxn>
                <a:cxn ang="0">
                  <a:pos x="T8" y="T9"/>
                </a:cxn>
              </a:cxnLst>
              <a:rect l="0" t="0" r="r" b="b"/>
              <a:pathLst>
                <a:path w="19" h="6">
                  <a:moveTo>
                    <a:pt x="17" y="2"/>
                  </a:moveTo>
                  <a:cubicBezTo>
                    <a:pt x="12" y="0"/>
                    <a:pt x="7" y="1"/>
                    <a:pt x="3" y="2"/>
                  </a:cubicBezTo>
                  <a:cubicBezTo>
                    <a:pt x="0" y="2"/>
                    <a:pt x="1" y="6"/>
                    <a:pt x="3" y="5"/>
                  </a:cubicBezTo>
                  <a:cubicBezTo>
                    <a:pt x="7" y="5"/>
                    <a:pt x="11" y="4"/>
                    <a:pt x="15" y="5"/>
                  </a:cubicBezTo>
                  <a:cubicBezTo>
                    <a:pt x="17"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3" name="Freeform: Shape 11152"/>
            <p:cNvSpPr/>
            <p:nvPr/>
          </p:nvSpPr>
          <p:spPr bwMode="auto">
            <a:xfrm>
              <a:off x="5605" y="3156"/>
              <a:ext cx="23" cy="11"/>
            </a:xfrm>
            <a:custGeom>
              <a:avLst/>
              <a:gdLst>
                <a:gd name="T0" fmla="*/ 13 w 15"/>
                <a:gd name="T1" fmla="*/ 2 h 7"/>
                <a:gd name="T2" fmla="*/ 2 w 15"/>
                <a:gd name="T3" fmla="*/ 2 h 7"/>
                <a:gd name="T4" fmla="*/ 4 w 15"/>
                <a:gd name="T5" fmla="*/ 5 h 7"/>
                <a:gd name="T6" fmla="*/ 11 w 15"/>
                <a:gd name="T7" fmla="*/ 5 h 7"/>
                <a:gd name="T8" fmla="*/ 13 w 15"/>
                <a:gd name="T9" fmla="*/ 2 h 7"/>
              </a:gdLst>
              <a:ahLst/>
              <a:cxnLst>
                <a:cxn ang="0">
                  <a:pos x="T0" y="T1"/>
                </a:cxn>
                <a:cxn ang="0">
                  <a:pos x="T2" y="T3"/>
                </a:cxn>
                <a:cxn ang="0">
                  <a:pos x="T4" y="T5"/>
                </a:cxn>
                <a:cxn ang="0">
                  <a:pos x="T6" y="T7"/>
                </a:cxn>
                <a:cxn ang="0">
                  <a:pos x="T8" y="T9"/>
                </a:cxn>
              </a:cxnLst>
              <a:rect l="0" t="0" r="r" b="b"/>
              <a:pathLst>
                <a:path w="15" h="7">
                  <a:moveTo>
                    <a:pt x="13" y="2"/>
                  </a:moveTo>
                  <a:cubicBezTo>
                    <a:pt x="9" y="0"/>
                    <a:pt x="6" y="0"/>
                    <a:pt x="2" y="2"/>
                  </a:cubicBezTo>
                  <a:cubicBezTo>
                    <a:pt x="0" y="4"/>
                    <a:pt x="2" y="7"/>
                    <a:pt x="4" y="5"/>
                  </a:cubicBezTo>
                  <a:cubicBezTo>
                    <a:pt x="6" y="4"/>
                    <a:pt x="8" y="4"/>
                    <a:pt x="11" y="5"/>
                  </a:cubicBezTo>
                  <a:cubicBezTo>
                    <a:pt x="13" y="6"/>
                    <a:pt x="15" y="4"/>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4" name="Freeform: Shape 11153"/>
            <p:cNvSpPr/>
            <p:nvPr/>
          </p:nvSpPr>
          <p:spPr bwMode="auto">
            <a:xfrm>
              <a:off x="5598" y="3180"/>
              <a:ext cx="30" cy="11"/>
            </a:xfrm>
            <a:custGeom>
              <a:avLst/>
              <a:gdLst>
                <a:gd name="T0" fmla="*/ 17 w 19"/>
                <a:gd name="T1" fmla="*/ 3 h 7"/>
                <a:gd name="T2" fmla="*/ 3 w 19"/>
                <a:gd name="T3" fmla="*/ 0 h 7"/>
                <a:gd name="T4" fmla="*/ 3 w 19"/>
                <a:gd name="T5" fmla="*/ 4 h 7"/>
                <a:gd name="T6" fmla="*/ 15 w 19"/>
                <a:gd name="T7" fmla="*/ 6 h 7"/>
                <a:gd name="T8" fmla="*/ 17 w 19"/>
                <a:gd name="T9" fmla="*/ 3 h 7"/>
              </a:gdLst>
              <a:ahLst/>
              <a:cxnLst>
                <a:cxn ang="0">
                  <a:pos x="T0" y="T1"/>
                </a:cxn>
                <a:cxn ang="0">
                  <a:pos x="T2" y="T3"/>
                </a:cxn>
                <a:cxn ang="0">
                  <a:pos x="T4" y="T5"/>
                </a:cxn>
                <a:cxn ang="0">
                  <a:pos x="T6" y="T7"/>
                </a:cxn>
                <a:cxn ang="0">
                  <a:pos x="T8" y="T9"/>
                </a:cxn>
              </a:cxnLst>
              <a:rect l="0" t="0" r="r" b="b"/>
              <a:pathLst>
                <a:path w="19" h="7">
                  <a:moveTo>
                    <a:pt x="17" y="3"/>
                  </a:moveTo>
                  <a:cubicBezTo>
                    <a:pt x="12" y="1"/>
                    <a:pt x="8" y="1"/>
                    <a:pt x="3" y="0"/>
                  </a:cubicBezTo>
                  <a:cubicBezTo>
                    <a:pt x="1" y="0"/>
                    <a:pt x="0" y="4"/>
                    <a:pt x="3" y="4"/>
                  </a:cubicBezTo>
                  <a:cubicBezTo>
                    <a:pt x="7" y="4"/>
                    <a:pt x="11" y="4"/>
                    <a:pt x="15" y="6"/>
                  </a:cubicBezTo>
                  <a:cubicBezTo>
                    <a:pt x="17" y="7"/>
                    <a:pt x="19" y="4"/>
                    <a:pt x="1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5" name="Freeform: Shape 11154"/>
            <p:cNvSpPr/>
            <p:nvPr/>
          </p:nvSpPr>
          <p:spPr bwMode="auto">
            <a:xfrm>
              <a:off x="5616" y="3196"/>
              <a:ext cx="25" cy="9"/>
            </a:xfrm>
            <a:custGeom>
              <a:avLst/>
              <a:gdLst>
                <a:gd name="T0" fmla="*/ 13 w 16"/>
                <a:gd name="T1" fmla="*/ 1 h 6"/>
                <a:gd name="T2" fmla="*/ 2 w 16"/>
                <a:gd name="T3" fmla="*/ 1 h 6"/>
                <a:gd name="T4" fmla="*/ 4 w 16"/>
                <a:gd name="T5" fmla="*/ 5 h 6"/>
                <a:gd name="T6" fmla="*/ 13 w 16"/>
                <a:gd name="T7" fmla="*/ 5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1"/>
                    <a:pt x="6" y="0"/>
                    <a:pt x="2" y="1"/>
                  </a:cubicBezTo>
                  <a:cubicBezTo>
                    <a:pt x="0" y="2"/>
                    <a:pt x="1" y="5"/>
                    <a:pt x="4" y="5"/>
                  </a:cubicBezTo>
                  <a:cubicBezTo>
                    <a:pt x="6" y="4"/>
                    <a:pt x="10" y="4"/>
                    <a:pt x="13" y="5"/>
                  </a:cubicBezTo>
                  <a:cubicBezTo>
                    <a:pt x="15" y="6"/>
                    <a:pt x="16" y="2"/>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6" name="Freeform: Shape 11155"/>
            <p:cNvSpPr/>
            <p:nvPr/>
          </p:nvSpPr>
          <p:spPr bwMode="auto">
            <a:xfrm>
              <a:off x="5650" y="3189"/>
              <a:ext cx="32" cy="11"/>
            </a:xfrm>
            <a:custGeom>
              <a:avLst/>
              <a:gdLst>
                <a:gd name="T0" fmla="*/ 16 w 20"/>
                <a:gd name="T1" fmla="*/ 1 h 7"/>
                <a:gd name="T2" fmla="*/ 10 w 20"/>
                <a:gd name="T3" fmla="*/ 1 h 7"/>
                <a:gd name="T4" fmla="*/ 2 w 20"/>
                <a:gd name="T5" fmla="*/ 3 h 7"/>
                <a:gd name="T6" fmla="*/ 3 w 20"/>
                <a:gd name="T7" fmla="*/ 7 h 7"/>
                <a:gd name="T8" fmla="*/ 17 w 20"/>
                <a:gd name="T9" fmla="*/ 4 h 7"/>
                <a:gd name="T10" fmla="*/ 16 w 20"/>
                <a:gd name="T11" fmla="*/ 1 h 7"/>
              </a:gdLst>
              <a:ahLst/>
              <a:cxnLst>
                <a:cxn ang="0">
                  <a:pos x="T0" y="T1"/>
                </a:cxn>
                <a:cxn ang="0">
                  <a:pos x="T2" y="T3"/>
                </a:cxn>
                <a:cxn ang="0">
                  <a:pos x="T4" y="T5"/>
                </a:cxn>
                <a:cxn ang="0">
                  <a:pos x="T6" y="T7"/>
                </a:cxn>
                <a:cxn ang="0">
                  <a:pos x="T8" y="T9"/>
                </a:cxn>
                <a:cxn ang="0">
                  <a:pos x="T10" y="T11"/>
                </a:cxn>
              </a:cxnLst>
              <a:rect l="0" t="0" r="r" b="b"/>
              <a:pathLst>
                <a:path w="20" h="7">
                  <a:moveTo>
                    <a:pt x="16" y="1"/>
                  </a:moveTo>
                  <a:cubicBezTo>
                    <a:pt x="15" y="1"/>
                    <a:pt x="12" y="1"/>
                    <a:pt x="10" y="1"/>
                  </a:cubicBezTo>
                  <a:cubicBezTo>
                    <a:pt x="8" y="2"/>
                    <a:pt x="5" y="2"/>
                    <a:pt x="2" y="3"/>
                  </a:cubicBezTo>
                  <a:cubicBezTo>
                    <a:pt x="0" y="4"/>
                    <a:pt x="1" y="7"/>
                    <a:pt x="3" y="7"/>
                  </a:cubicBezTo>
                  <a:cubicBezTo>
                    <a:pt x="8" y="5"/>
                    <a:pt x="13" y="6"/>
                    <a:pt x="17" y="4"/>
                  </a:cubicBezTo>
                  <a:cubicBezTo>
                    <a:pt x="20"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7" name="Freeform: Shape 11156"/>
            <p:cNvSpPr/>
            <p:nvPr/>
          </p:nvSpPr>
          <p:spPr bwMode="auto">
            <a:xfrm>
              <a:off x="5638" y="3172"/>
              <a:ext cx="25" cy="9"/>
            </a:xfrm>
            <a:custGeom>
              <a:avLst/>
              <a:gdLst>
                <a:gd name="T0" fmla="*/ 14 w 16"/>
                <a:gd name="T1" fmla="*/ 1 h 6"/>
                <a:gd name="T2" fmla="*/ 3 w 16"/>
                <a:gd name="T3" fmla="*/ 2 h 6"/>
                <a:gd name="T4" fmla="*/ 4 w 16"/>
                <a:gd name="T5" fmla="*/ 5 h 6"/>
                <a:gd name="T6" fmla="*/ 12 w 16"/>
                <a:gd name="T7" fmla="*/ 5 h 6"/>
                <a:gd name="T8" fmla="*/ 14 w 16"/>
                <a:gd name="T9" fmla="*/ 1 h 6"/>
              </a:gdLst>
              <a:ahLst/>
              <a:cxnLst>
                <a:cxn ang="0">
                  <a:pos x="T0" y="T1"/>
                </a:cxn>
                <a:cxn ang="0">
                  <a:pos x="T2" y="T3"/>
                </a:cxn>
                <a:cxn ang="0">
                  <a:pos x="T4" y="T5"/>
                </a:cxn>
                <a:cxn ang="0">
                  <a:pos x="T6" y="T7"/>
                </a:cxn>
                <a:cxn ang="0">
                  <a:pos x="T8" y="T9"/>
                </a:cxn>
              </a:cxnLst>
              <a:rect l="0" t="0" r="r" b="b"/>
              <a:pathLst>
                <a:path w="16" h="6">
                  <a:moveTo>
                    <a:pt x="14" y="1"/>
                  </a:moveTo>
                  <a:cubicBezTo>
                    <a:pt x="10" y="0"/>
                    <a:pt x="6" y="1"/>
                    <a:pt x="3" y="2"/>
                  </a:cubicBezTo>
                  <a:cubicBezTo>
                    <a:pt x="0" y="3"/>
                    <a:pt x="2" y="6"/>
                    <a:pt x="4" y="5"/>
                  </a:cubicBezTo>
                  <a:cubicBezTo>
                    <a:pt x="6" y="5"/>
                    <a:pt x="10" y="4"/>
                    <a:pt x="12" y="5"/>
                  </a:cubicBezTo>
                  <a:cubicBezTo>
                    <a:pt x="14" y="6"/>
                    <a:pt x="16"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8" name="Freeform: Shape 11157"/>
            <p:cNvSpPr/>
            <p:nvPr/>
          </p:nvSpPr>
          <p:spPr bwMode="auto">
            <a:xfrm>
              <a:off x="5643" y="3145"/>
              <a:ext cx="25" cy="13"/>
            </a:xfrm>
            <a:custGeom>
              <a:avLst/>
              <a:gdLst>
                <a:gd name="T0" fmla="*/ 3 w 16"/>
                <a:gd name="T1" fmla="*/ 3 h 8"/>
                <a:gd name="T2" fmla="*/ 4 w 16"/>
                <a:gd name="T3" fmla="*/ 7 h 8"/>
                <a:gd name="T4" fmla="*/ 9 w 16"/>
                <a:gd name="T5" fmla="*/ 6 h 8"/>
                <a:gd name="T6" fmla="*/ 10 w 16"/>
                <a:gd name="T7" fmla="*/ 6 h 8"/>
                <a:gd name="T8" fmla="*/ 12 w 16"/>
                <a:gd name="T9" fmla="*/ 6 h 8"/>
                <a:gd name="T10" fmla="*/ 15 w 16"/>
                <a:gd name="T11" fmla="*/ 4 h 8"/>
                <a:gd name="T12" fmla="*/ 3 w 16"/>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3" y="3"/>
                  </a:moveTo>
                  <a:cubicBezTo>
                    <a:pt x="0" y="4"/>
                    <a:pt x="2" y="7"/>
                    <a:pt x="4" y="7"/>
                  </a:cubicBezTo>
                  <a:cubicBezTo>
                    <a:pt x="6" y="6"/>
                    <a:pt x="7" y="6"/>
                    <a:pt x="9" y="6"/>
                  </a:cubicBezTo>
                  <a:cubicBezTo>
                    <a:pt x="9" y="6"/>
                    <a:pt x="10" y="6"/>
                    <a:pt x="10" y="6"/>
                  </a:cubicBezTo>
                  <a:cubicBezTo>
                    <a:pt x="11" y="6"/>
                    <a:pt x="12" y="6"/>
                    <a:pt x="12" y="6"/>
                  </a:cubicBezTo>
                  <a:cubicBezTo>
                    <a:pt x="13" y="8"/>
                    <a:pt x="16" y="7"/>
                    <a:pt x="15" y="4"/>
                  </a:cubicBezTo>
                  <a:cubicBezTo>
                    <a:pt x="13" y="0"/>
                    <a:pt x="6" y="2"/>
                    <a:pt x="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9" name="Freeform: Shape 11158"/>
            <p:cNvSpPr/>
            <p:nvPr/>
          </p:nvSpPr>
          <p:spPr bwMode="auto">
            <a:xfrm>
              <a:off x="5649" y="3128"/>
              <a:ext cx="31" cy="11"/>
            </a:xfrm>
            <a:custGeom>
              <a:avLst/>
              <a:gdLst>
                <a:gd name="T0" fmla="*/ 18 w 20"/>
                <a:gd name="T1" fmla="*/ 3 h 7"/>
                <a:gd name="T2" fmla="*/ 2 w 20"/>
                <a:gd name="T3" fmla="*/ 2 h 7"/>
                <a:gd name="T4" fmla="*/ 3 w 20"/>
                <a:gd name="T5" fmla="*/ 5 h 7"/>
                <a:gd name="T6" fmla="*/ 16 w 20"/>
                <a:gd name="T7" fmla="*/ 6 h 7"/>
                <a:gd name="T8" fmla="*/ 18 w 20"/>
                <a:gd name="T9" fmla="*/ 3 h 7"/>
              </a:gdLst>
              <a:ahLst/>
              <a:cxnLst>
                <a:cxn ang="0">
                  <a:pos x="T0" y="T1"/>
                </a:cxn>
                <a:cxn ang="0">
                  <a:pos x="T2" y="T3"/>
                </a:cxn>
                <a:cxn ang="0">
                  <a:pos x="T4" y="T5"/>
                </a:cxn>
                <a:cxn ang="0">
                  <a:pos x="T6" y="T7"/>
                </a:cxn>
                <a:cxn ang="0">
                  <a:pos x="T8" y="T9"/>
                </a:cxn>
              </a:cxnLst>
              <a:rect l="0" t="0" r="r" b="b"/>
              <a:pathLst>
                <a:path w="20" h="7">
                  <a:moveTo>
                    <a:pt x="18" y="3"/>
                  </a:moveTo>
                  <a:cubicBezTo>
                    <a:pt x="13" y="0"/>
                    <a:pt x="7" y="0"/>
                    <a:pt x="2" y="2"/>
                  </a:cubicBezTo>
                  <a:cubicBezTo>
                    <a:pt x="0" y="3"/>
                    <a:pt x="1" y="6"/>
                    <a:pt x="3" y="5"/>
                  </a:cubicBezTo>
                  <a:cubicBezTo>
                    <a:pt x="8" y="4"/>
                    <a:pt x="12" y="4"/>
                    <a:pt x="16" y="6"/>
                  </a:cubicBezTo>
                  <a:cubicBezTo>
                    <a:pt x="18" y="7"/>
                    <a:pt x="20" y="4"/>
                    <a:pt x="18"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0" name="Freeform: Shape 11159"/>
            <p:cNvSpPr/>
            <p:nvPr/>
          </p:nvSpPr>
          <p:spPr bwMode="auto">
            <a:xfrm>
              <a:off x="5691" y="3150"/>
              <a:ext cx="30" cy="9"/>
            </a:xfrm>
            <a:custGeom>
              <a:avLst/>
              <a:gdLst>
                <a:gd name="T0" fmla="*/ 17 w 19"/>
                <a:gd name="T1" fmla="*/ 2 h 6"/>
                <a:gd name="T2" fmla="*/ 3 w 19"/>
                <a:gd name="T3" fmla="*/ 1 h 6"/>
                <a:gd name="T4" fmla="*/ 4 w 19"/>
                <a:gd name="T5" fmla="*/ 5 h 6"/>
                <a:gd name="T6" fmla="*/ 16 w 19"/>
                <a:gd name="T7" fmla="*/ 5 h 6"/>
                <a:gd name="T8" fmla="*/ 17 w 19"/>
                <a:gd name="T9" fmla="*/ 2 h 6"/>
              </a:gdLst>
              <a:ahLst/>
              <a:cxnLst>
                <a:cxn ang="0">
                  <a:pos x="T0" y="T1"/>
                </a:cxn>
                <a:cxn ang="0">
                  <a:pos x="T2" y="T3"/>
                </a:cxn>
                <a:cxn ang="0">
                  <a:pos x="T4" y="T5"/>
                </a:cxn>
                <a:cxn ang="0">
                  <a:pos x="T6" y="T7"/>
                </a:cxn>
                <a:cxn ang="0">
                  <a:pos x="T8" y="T9"/>
                </a:cxn>
              </a:cxnLst>
              <a:rect l="0" t="0" r="r" b="b"/>
              <a:pathLst>
                <a:path w="19" h="6">
                  <a:moveTo>
                    <a:pt x="17" y="2"/>
                  </a:moveTo>
                  <a:cubicBezTo>
                    <a:pt x="12" y="0"/>
                    <a:pt x="7" y="0"/>
                    <a:pt x="3" y="1"/>
                  </a:cubicBezTo>
                  <a:cubicBezTo>
                    <a:pt x="0" y="2"/>
                    <a:pt x="2" y="6"/>
                    <a:pt x="4" y="5"/>
                  </a:cubicBezTo>
                  <a:cubicBezTo>
                    <a:pt x="8" y="4"/>
                    <a:pt x="12" y="3"/>
                    <a:pt x="16" y="5"/>
                  </a:cubicBezTo>
                  <a:cubicBezTo>
                    <a:pt x="18"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1" name="Freeform: Shape 11160"/>
            <p:cNvSpPr/>
            <p:nvPr/>
          </p:nvSpPr>
          <p:spPr bwMode="auto">
            <a:xfrm>
              <a:off x="5685" y="3164"/>
              <a:ext cx="21" cy="10"/>
            </a:xfrm>
            <a:custGeom>
              <a:avLst/>
              <a:gdLst>
                <a:gd name="T0" fmla="*/ 11 w 13"/>
                <a:gd name="T1" fmla="*/ 1 h 6"/>
                <a:gd name="T2" fmla="*/ 2 w 13"/>
                <a:gd name="T3" fmla="*/ 1 h 6"/>
                <a:gd name="T4" fmla="*/ 3 w 13"/>
                <a:gd name="T5" fmla="*/ 5 h 6"/>
                <a:gd name="T6" fmla="*/ 9 w 13"/>
                <a:gd name="T7" fmla="*/ 5 h 6"/>
                <a:gd name="T8" fmla="*/ 11 w 13"/>
                <a:gd name="T9" fmla="*/ 1 h 6"/>
              </a:gdLst>
              <a:ahLst/>
              <a:cxnLst>
                <a:cxn ang="0">
                  <a:pos x="T0" y="T1"/>
                </a:cxn>
                <a:cxn ang="0">
                  <a:pos x="T2" y="T3"/>
                </a:cxn>
                <a:cxn ang="0">
                  <a:pos x="T4" y="T5"/>
                </a:cxn>
                <a:cxn ang="0">
                  <a:pos x="T6" y="T7"/>
                </a:cxn>
                <a:cxn ang="0">
                  <a:pos x="T8" y="T9"/>
                </a:cxn>
              </a:cxnLst>
              <a:rect l="0" t="0" r="r" b="b"/>
              <a:pathLst>
                <a:path w="13" h="6">
                  <a:moveTo>
                    <a:pt x="11" y="1"/>
                  </a:moveTo>
                  <a:cubicBezTo>
                    <a:pt x="8" y="0"/>
                    <a:pt x="5" y="0"/>
                    <a:pt x="2" y="1"/>
                  </a:cubicBezTo>
                  <a:cubicBezTo>
                    <a:pt x="0" y="2"/>
                    <a:pt x="1" y="5"/>
                    <a:pt x="3" y="5"/>
                  </a:cubicBezTo>
                  <a:cubicBezTo>
                    <a:pt x="5" y="4"/>
                    <a:pt x="7" y="4"/>
                    <a:pt x="9" y="5"/>
                  </a:cubicBezTo>
                  <a:cubicBezTo>
                    <a:pt x="11" y="6"/>
                    <a:pt x="13" y="2"/>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2" name="Freeform: Shape 11161"/>
            <p:cNvSpPr/>
            <p:nvPr/>
          </p:nvSpPr>
          <p:spPr bwMode="auto">
            <a:xfrm>
              <a:off x="5701" y="3175"/>
              <a:ext cx="23" cy="10"/>
            </a:xfrm>
            <a:custGeom>
              <a:avLst/>
              <a:gdLst>
                <a:gd name="T0" fmla="*/ 13 w 15"/>
                <a:gd name="T1" fmla="*/ 2 h 6"/>
                <a:gd name="T2" fmla="*/ 2 w 15"/>
                <a:gd name="T3" fmla="*/ 2 h 6"/>
                <a:gd name="T4" fmla="*/ 5 w 15"/>
                <a:gd name="T5" fmla="*/ 5 h 6"/>
                <a:gd name="T6" fmla="*/ 11 w 15"/>
                <a:gd name="T7" fmla="*/ 5 h 6"/>
                <a:gd name="T8" fmla="*/ 13 w 15"/>
                <a:gd name="T9" fmla="*/ 2 h 6"/>
              </a:gdLst>
              <a:ahLst/>
              <a:cxnLst>
                <a:cxn ang="0">
                  <a:pos x="T0" y="T1"/>
                </a:cxn>
                <a:cxn ang="0">
                  <a:pos x="T2" y="T3"/>
                </a:cxn>
                <a:cxn ang="0">
                  <a:pos x="T4" y="T5"/>
                </a:cxn>
                <a:cxn ang="0">
                  <a:pos x="T6" y="T7"/>
                </a:cxn>
                <a:cxn ang="0">
                  <a:pos x="T8" y="T9"/>
                </a:cxn>
              </a:cxnLst>
              <a:rect l="0" t="0" r="r" b="b"/>
              <a:pathLst>
                <a:path w="15" h="6">
                  <a:moveTo>
                    <a:pt x="13" y="2"/>
                  </a:moveTo>
                  <a:cubicBezTo>
                    <a:pt x="9" y="0"/>
                    <a:pt x="6" y="0"/>
                    <a:pt x="2" y="2"/>
                  </a:cubicBezTo>
                  <a:cubicBezTo>
                    <a:pt x="0" y="3"/>
                    <a:pt x="3" y="6"/>
                    <a:pt x="5" y="5"/>
                  </a:cubicBezTo>
                  <a:cubicBezTo>
                    <a:pt x="7" y="4"/>
                    <a:pt x="9" y="4"/>
                    <a:pt x="11" y="5"/>
                  </a:cubicBezTo>
                  <a:cubicBezTo>
                    <a:pt x="14" y="6"/>
                    <a:pt x="15" y="3"/>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3" name="Freeform: Shape 11162"/>
            <p:cNvSpPr/>
            <p:nvPr/>
          </p:nvSpPr>
          <p:spPr bwMode="auto">
            <a:xfrm>
              <a:off x="5701" y="3191"/>
              <a:ext cx="25" cy="6"/>
            </a:xfrm>
            <a:custGeom>
              <a:avLst/>
              <a:gdLst>
                <a:gd name="T0" fmla="*/ 13 w 16"/>
                <a:gd name="T1" fmla="*/ 0 h 4"/>
                <a:gd name="T2" fmla="*/ 2 w 16"/>
                <a:gd name="T3" fmla="*/ 0 h 4"/>
                <a:gd name="T4" fmla="*/ 3 w 16"/>
                <a:gd name="T5" fmla="*/ 4 h 4"/>
                <a:gd name="T6" fmla="*/ 14 w 16"/>
                <a:gd name="T7" fmla="*/ 4 h 4"/>
                <a:gd name="T8" fmla="*/ 13 w 16"/>
                <a:gd name="T9" fmla="*/ 0 h 4"/>
              </a:gdLst>
              <a:ahLst/>
              <a:cxnLst>
                <a:cxn ang="0">
                  <a:pos x="T0" y="T1"/>
                </a:cxn>
                <a:cxn ang="0">
                  <a:pos x="T2" y="T3"/>
                </a:cxn>
                <a:cxn ang="0">
                  <a:pos x="T4" y="T5"/>
                </a:cxn>
                <a:cxn ang="0">
                  <a:pos x="T6" y="T7"/>
                </a:cxn>
                <a:cxn ang="0">
                  <a:pos x="T8" y="T9"/>
                </a:cxn>
              </a:cxnLst>
              <a:rect l="0" t="0" r="r" b="b"/>
              <a:pathLst>
                <a:path w="16" h="4">
                  <a:moveTo>
                    <a:pt x="13" y="0"/>
                  </a:moveTo>
                  <a:cubicBezTo>
                    <a:pt x="10" y="0"/>
                    <a:pt x="6" y="0"/>
                    <a:pt x="2" y="0"/>
                  </a:cubicBezTo>
                  <a:cubicBezTo>
                    <a:pt x="0" y="0"/>
                    <a:pt x="0" y="4"/>
                    <a:pt x="3" y="4"/>
                  </a:cubicBezTo>
                  <a:cubicBezTo>
                    <a:pt x="6" y="4"/>
                    <a:pt x="10" y="4"/>
                    <a:pt x="14" y="4"/>
                  </a:cubicBezTo>
                  <a:cubicBezTo>
                    <a:pt x="16" y="4"/>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4" name="Freeform: Shape 11163"/>
            <p:cNvSpPr/>
            <p:nvPr/>
          </p:nvSpPr>
          <p:spPr bwMode="auto">
            <a:xfrm>
              <a:off x="5740" y="3186"/>
              <a:ext cx="27" cy="10"/>
            </a:xfrm>
            <a:custGeom>
              <a:avLst/>
              <a:gdLst>
                <a:gd name="T0" fmla="*/ 14 w 17"/>
                <a:gd name="T1" fmla="*/ 0 h 6"/>
                <a:gd name="T2" fmla="*/ 2 w 17"/>
                <a:gd name="T3" fmla="*/ 2 h 6"/>
                <a:gd name="T4" fmla="*/ 3 w 17"/>
                <a:gd name="T5" fmla="*/ 5 h 6"/>
                <a:gd name="T6" fmla="*/ 10 w 17"/>
                <a:gd name="T7" fmla="*/ 4 h 6"/>
                <a:gd name="T8" fmla="*/ 13 w 17"/>
                <a:gd name="T9" fmla="*/ 4 h 6"/>
                <a:gd name="T10" fmla="*/ 14 w 17"/>
                <a:gd name="T11" fmla="*/ 4 h 6"/>
                <a:gd name="T12" fmla="*/ 14 w 1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7" h="6">
                  <a:moveTo>
                    <a:pt x="14" y="0"/>
                  </a:moveTo>
                  <a:cubicBezTo>
                    <a:pt x="10" y="0"/>
                    <a:pt x="6" y="0"/>
                    <a:pt x="2" y="2"/>
                  </a:cubicBezTo>
                  <a:cubicBezTo>
                    <a:pt x="0" y="2"/>
                    <a:pt x="1" y="6"/>
                    <a:pt x="3" y="5"/>
                  </a:cubicBezTo>
                  <a:cubicBezTo>
                    <a:pt x="6" y="4"/>
                    <a:pt x="8" y="4"/>
                    <a:pt x="10" y="4"/>
                  </a:cubicBezTo>
                  <a:cubicBezTo>
                    <a:pt x="11" y="4"/>
                    <a:pt x="12" y="4"/>
                    <a:pt x="13" y="4"/>
                  </a:cubicBezTo>
                  <a:cubicBezTo>
                    <a:pt x="13" y="4"/>
                    <a:pt x="15" y="4"/>
                    <a:pt x="14" y="4"/>
                  </a:cubicBezTo>
                  <a:cubicBezTo>
                    <a:pt x="16" y="4"/>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538" name="Group 10537"/>
          <p:cNvGrpSpPr/>
          <p:nvPr/>
        </p:nvGrpSpPr>
        <p:grpSpPr bwMode="auto">
          <a:xfrm>
            <a:off x="6125766" y="4354514"/>
            <a:ext cx="2338388" cy="1628775"/>
            <a:chOff x="5145" y="2743"/>
            <a:chExt cx="1964" cy="1026"/>
          </a:xfrm>
        </p:grpSpPr>
        <p:sp>
          <p:nvSpPr>
            <p:cNvPr id="10765" name="Freeform: Shape 10764"/>
            <p:cNvSpPr/>
            <p:nvPr/>
          </p:nvSpPr>
          <p:spPr bwMode="auto">
            <a:xfrm>
              <a:off x="5735" y="3166"/>
              <a:ext cx="24" cy="12"/>
            </a:xfrm>
            <a:custGeom>
              <a:avLst/>
              <a:gdLst>
                <a:gd name="T0" fmla="*/ 12 w 15"/>
                <a:gd name="T1" fmla="*/ 0 h 8"/>
                <a:gd name="T2" fmla="*/ 2 w 15"/>
                <a:gd name="T3" fmla="*/ 4 h 8"/>
                <a:gd name="T4" fmla="*/ 3 w 15"/>
                <a:gd name="T5" fmla="*/ 7 h 8"/>
                <a:gd name="T6" fmla="*/ 13 w 15"/>
                <a:gd name="T7" fmla="*/ 4 h 8"/>
                <a:gd name="T8" fmla="*/ 12 w 15"/>
                <a:gd name="T9" fmla="*/ 0 h 8"/>
              </a:gdLst>
              <a:ahLst/>
              <a:cxnLst>
                <a:cxn ang="0">
                  <a:pos x="T0" y="T1"/>
                </a:cxn>
                <a:cxn ang="0">
                  <a:pos x="T2" y="T3"/>
                </a:cxn>
                <a:cxn ang="0">
                  <a:pos x="T4" y="T5"/>
                </a:cxn>
                <a:cxn ang="0">
                  <a:pos x="T6" y="T7"/>
                </a:cxn>
                <a:cxn ang="0">
                  <a:pos x="T8" y="T9"/>
                </a:cxn>
              </a:cxnLst>
              <a:rect l="0" t="0" r="r" b="b"/>
              <a:pathLst>
                <a:path w="15" h="8">
                  <a:moveTo>
                    <a:pt x="12" y="0"/>
                  </a:moveTo>
                  <a:cubicBezTo>
                    <a:pt x="2" y="4"/>
                    <a:pt x="2" y="4"/>
                    <a:pt x="2" y="4"/>
                  </a:cubicBezTo>
                  <a:cubicBezTo>
                    <a:pt x="0" y="5"/>
                    <a:pt x="1" y="8"/>
                    <a:pt x="3" y="7"/>
                  </a:cubicBezTo>
                  <a:cubicBezTo>
                    <a:pt x="13" y="4"/>
                    <a:pt x="13" y="4"/>
                    <a:pt x="13" y="4"/>
                  </a:cubicBezTo>
                  <a:cubicBezTo>
                    <a:pt x="15" y="3"/>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6" name="Freeform: Shape 10765"/>
            <p:cNvSpPr/>
            <p:nvPr/>
          </p:nvSpPr>
          <p:spPr bwMode="auto">
            <a:xfrm>
              <a:off x="5721" y="3141"/>
              <a:ext cx="27" cy="11"/>
            </a:xfrm>
            <a:custGeom>
              <a:avLst/>
              <a:gdLst>
                <a:gd name="T0" fmla="*/ 12 w 17"/>
                <a:gd name="T1" fmla="*/ 0 h 7"/>
                <a:gd name="T2" fmla="*/ 2 w 17"/>
                <a:gd name="T3" fmla="*/ 3 h 7"/>
                <a:gd name="T4" fmla="*/ 3 w 17"/>
                <a:gd name="T5" fmla="*/ 6 h 7"/>
                <a:gd name="T6" fmla="*/ 9 w 17"/>
                <a:gd name="T7" fmla="*/ 5 h 7"/>
                <a:gd name="T8" fmla="*/ 12 w 17"/>
                <a:gd name="T9" fmla="*/ 4 h 7"/>
                <a:gd name="T10" fmla="*/ 12 w 17"/>
                <a:gd name="T11" fmla="*/ 4 h 7"/>
                <a:gd name="T12" fmla="*/ 15 w 17"/>
                <a:gd name="T13" fmla="*/ 4 h 7"/>
                <a:gd name="T14" fmla="*/ 12 w 1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2" y="0"/>
                  </a:moveTo>
                  <a:cubicBezTo>
                    <a:pt x="9" y="1"/>
                    <a:pt x="6" y="2"/>
                    <a:pt x="2" y="3"/>
                  </a:cubicBezTo>
                  <a:cubicBezTo>
                    <a:pt x="0" y="3"/>
                    <a:pt x="0" y="7"/>
                    <a:pt x="3" y="6"/>
                  </a:cubicBezTo>
                  <a:cubicBezTo>
                    <a:pt x="5" y="6"/>
                    <a:pt x="7" y="5"/>
                    <a:pt x="9" y="5"/>
                  </a:cubicBezTo>
                  <a:cubicBezTo>
                    <a:pt x="10" y="5"/>
                    <a:pt x="11" y="4"/>
                    <a:pt x="12" y="4"/>
                  </a:cubicBezTo>
                  <a:cubicBezTo>
                    <a:pt x="12" y="4"/>
                    <a:pt x="12" y="4"/>
                    <a:pt x="12" y="4"/>
                  </a:cubicBezTo>
                  <a:cubicBezTo>
                    <a:pt x="13" y="5"/>
                    <a:pt x="14" y="6"/>
                    <a:pt x="15" y="4"/>
                  </a:cubicBezTo>
                  <a:cubicBezTo>
                    <a:pt x="17" y="2"/>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7" name="Freeform: Shape 10766"/>
            <p:cNvSpPr/>
            <p:nvPr/>
          </p:nvSpPr>
          <p:spPr bwMode="auto">
            <a:xfrm>
              <a:off x="5682" y="3125"/>
              <a:ext cx="27" cy="11"/>
            </a:xfrm>
            <a:custGeom>
              <a:avLst/>
              <a:gdLst>
                <a:gd name="T0" fmla="*/ 15 w 17"/>
                <a:gd name="T1" fmla="*/ 2 h 7"/>
                <a:gd name="T2" fmla="*/ 2 w 17"/>
                <a:gd name="T3" fmla="*/ 1 h 7"/>
                <a:gd name="T4" fmla="*/ 3 w 17"/>
                <a:gd name="T5" fmla="*/ 5 h 7"/>
                <a:gd name="T6" fmla="*/ 12 w 17"/>
                <a:gd name="T7" fmla="*/ 5 h 7"/>
                <a:gd name="T8" fmla="*/ 15 w 17"/>
                <a:gd name="T9" fmla="*/ 2 h 7"/>
              </a:gdLst>
              <a:ahLst/>
              <a:cxnLst>
                <a:cxn ang="0">
                  <a:pos x="T0" y="T1"/>
                </a:cxn>
                <a:cxn ang="0">
                  <a:pos x="T2" y="T3"/>
                </a:cxn>
                <a:cxn ang="0">
                  <a:pos x="T4" y="T5"/>
                </a:cxn>
                <a:cxn ang="0">
                  <a:pos x="T6" y="T7"/>
                </a:cxn>
                <a:cxn ang="0">
                  <a:pos x="T8" y="T9"/>
                </a:cxn>
              </a:cxnLst>
              <a:rect l="0" t="0" r="r" b="b"/>
              <a:pathLst>
                <a:path w="17" h="7">
                  <a:moveTo>
                    <a:pt x="15" y="2"/>
                  </a:moveTo>
                  <a:cubicBezTo>
                    <a:pt x="11" y="0"/>
                    <a:pt x="6" y="0"/>
                    <a:pt x="2" y="1"/>
                  </a:cubicBezTo>
                  <a:cubicBezTo>
                    <a:pt x="0" y="2"/>
                    <a:pt x="1" y="6"/>
                    <a:pt x="3" y="5"/>
                  </a:cubicBezTo>
                  <a:cubicBezTo>
                    <a:pt x="6" y="4"/>
                    <a:pt x="10" y="4"/>
                    <a:pt x="12" y="5"/>
                  </a:cubicBezTo>
                  <a:cubicBezTo>
                    <a:pt x="14" y="7"/>
                    <a:pt x="17" y="4"/>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8" name="Freeform: Shape 10767"/>
            <p:cNvSpPr/>
            <p:nvPr/>
          </p:nvSpPr>
          <p:spPr bwMode="auto">
            <a:xfrm>
              <a:off x="6559" y="2743"/>
              <a:ext cx="29" cy="19"/>
            </a:xfrm>
            <a:custGeom>
              <a:avLst/>
              <a:gdLst>
                <a:gd name="T0" fmla="*/ 12 w 18"/>
                <a:gd name="T1" fmla="*/ 1 h 12"/>
                <a:gd name="T2" fmla="*/ 10 w 18"/>
                <a:gd name="T3" fmla="*/ 3 h 12"/>
                <a:gd name="T4" fmla="*/ 10 w 18"/>
                <a:gd name="T5" fmla="*/ 4 h 12"/>
                <a:gd name="T6" fmla="*/ 7 w 18"/>
                <a:gd name="T7" fmla="*/ 5 h 12"/>
                <a:gd name="T8" fmla="*/ 2 w 18"/>
                <a:gd name="T9" fmla="*/ 8 h 12"/>
                <a:gd name="T10" fmla="*/ 4 w 18"/>
                <a:gd name="T11" fmla="*/ 11 h 12"/>
                <a:gd name="T12" fmla="*/ 12 w 1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2" y="1"/>
                  </a:moveTo>
                  <a:cubicBezTo>
                    <a:pt x="11" y="0"/>
                    <a:pt x="10" y="2"/>
                    <a:pt x="10" y="3"/>
                  </a:cubicBezTo>
                  <a:cubicBezTo>
                    <a:pt x="10" y="3"/>
                    <a:pt x="10" y="3"/>
                    <a:pt x="10" y="4"/>
                  </a:cubicBezTo>
                  <a:cubicBezTo>
                    <a:pt x="9" y="4"/>
                    <a:pt x="8" y="5"/>
                    <a:pt x="7" y="5"/>
                  </a:cubicBezTo>
                  <a:cubicBezTo>
                    <a:pt x="6" y="6"/>
                    <a:pt x="4" y="7"/>
                    <a:pt x="2" y="8"/>
                  </a:cubicBezTo>
                  <a:cubicBezTo>
                    <a:pt x="0" y="9"/>
                    <a:pt x="2" y="12"/>
                    <a:pt x="4" y="11"/>
                  </a:cubicBezTo>
                  <a:cubicBezTo>
                    <a:pt x="7" y="10"/>
                    <a:pt x="18" y="4"/>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9" name="Freeform: Shape 10768"/>
            <p:cNvSpPr/>
            <p:nvPr/>
          </p:nvSpPr>
          <p:spPr bwMode="auto">
            <a:xfrm>
              <a:off x="6550" y="2768"/>
              <a:ext cx="20" cy="22"/>
            </a:xfrm>
            <a:custGeom>
              <a:avLst/>
              <a:gdLst>
                <a:gd name="T0" fmla="*/ 9 w 13"/>
                <a:gd name="T1" fmla="*/ 2 h 14"/>
                <a:gd name="T2" fmla="*/ 2 w 13"/>
                <a:gd name="T3" fmla="*/ 9 h 14"/>
                <a:gd name="T4" fmla="*/ 4 w 13"/>
                <a:gd name="T5" fmla="*/ 12 h 14"/>
                <a:gd name="T6" fmla="*/ 11 w 13"/>
                <a:gd name="T7" fmla="*/ 5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7" y="5"/>
                    <a:pt x="5" y="7"/>
                    <a:pt x="2" y="9"/>
                  </a:cubicBezTo>
                  <a:cubicBezTo>
                    <a:pt x="0" y="11"/>
                    <a:pt x="2" y="14"/>
                    <a:pt x="4" y="12"/>
                  </a:cubicBezTo>
                  <a:cubicBezTo>
                    <a:pt x="7" y="10"/>
                    <a:pt x="9" y="7"/>
                    <a:pt x="11"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0" name="Freeform: Shape 10769"/>
            <p:cNvSpPr/>
            <p:nvPr/>
          </p:nvSpPr>
          <p:spPr bwMode="auto">
            <a:xfrm>
              <a:off x="6575" y="2751"/>
              <a:ext cx="19" cy="22"/>
            </a:xfrm>
            <a:custGeom>
              <a:avLst/>
              <a:gdLst>
                <a:gd name="T0" fmla="*/ 8 w 12"/>
                <a:gd name="T1" fmla="*/ 2 h 14"/>
                <a:gd name="T2" fmla="*/ 2 w 12"/>
                <a:gd name="T3" fmla="*/ 10 h 14"/>
                <a:gd name="T4" fmla="*/ 4 w 12"/>
                <a:gd name="T5" fmla="*/ 13 h 14"/>
                <a:gd name="T6" fmla="*/ 11 w 12"/>
                <a:gd name="T7" fmla="*/ 3 h 14"/>
                <a:gd name="T8" fmla="*/ 8 w 12"/>
                <a:gd name="T9" fmla="*/ 2 h 14"/>
              </a:gdLst>
              <a:ahLst/>
              <a:cxnLst>
                <a:cxn ang="0">
                  <a:pos x="T0" y="T1"/>
                </a:cxn>
                <a:cxn ang="0">
                  <a:pos x="T2" y="T3"/>
                </a:cxn>
                <a:cxn ang="0">
                  <a:pos x="T4" y="T5"/>
                </a:cxn>
                <a:cxn ang="0">
                  <a:pos x="T6" y="T7"/>
                </a:cxn>
                <a:cxn ang="0">
                  <a:pos x="T8" y="T9"/>
                </a:cxn>
              </a:cxnLst>
              <a:rect l="0" t="0" r="r" b="b"/>
              <a:pathLst>
                <a:path w="12" h="14">
                  <a:moveTo>
                    <a:pt x="8" y="2"/>
                  </a:moveTo>
                  <a:cubicBezTo>
                    <a:pt x="7" y="5"/>
                    <a:pt x="4" y="8"/>
                    <a:pt x="2" y="10"/>
                  </a:cubicBezTo>
                  <a:cubicBezTo>
                    <a:pt x="0" y="11"/>
                    <a:pt x="2" y="14"/>
                    <a:pt x="4" y="13"/>
                  </a:cubicBezTo>
                  <a:cubicBezTo>
                    <a:pt x="7" y="10"/>
                    <a:pt x="10" y="7"/>
                    <a:pt x="11" y="3"/>
                  </a:cubicBezTo>
                  <a:cubicBezTo>
                    <a:pt x="12" y="1"/>
                    <a:pt x="8"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1" name="Freeform: Shape 10770"/>
            <p:cNvSpPr/>
            <p:nvPr/>
          </p:nvSpPr>
          <p:spPr bwMode="auto">
            <a:xfrm>
              <a:off x="6548" y="2790"/>
              <a:ext cx="19" cy="22"/>
            </a:xfrm>
            <a:custGeom>
              <a:avLst/>
              <a:gdLst>
                <a:gd name="T0" fmla="*/ 7 w 12"/>
                <a:gd name="T1" fmla="*/ 3 h 14"/>
                <a:gd name="T2" fmla="*/ 2 w 12"/>
                <a:gd name="T3" fmla="*/ 9 h 14"/>
                <a:gd name="T4" fmla="*/ 4 w 12"/>
                <a:gd name="T5" fmla="*/ 12 h 14"/>
                <a:gd name="T6" fmla="*/ 11 w 12"/>
                <a:gd name="T7" fmla="*/ 3 h 14"/>
                <a:gd name="T8" fmla="*/ 7 w 12"/>
                <a:gd name="T9" fmla="*/ 3 h 14"/>
              </a:gdLst>
              <a:ahLst/>
              <a:cxnLst>
                <a:cxn ang="0">
                  <a:pos x="T0" y="T1"/>
                </a:cxn>
                <a:cxn ang="0">
                  <a:pos x="T2" y="T3"/>
                </a:cxn>
                <a:cxn ang="0">
                  <a:pos x="T4" y="T5"/>
                </a:cxn>
                <a:cxn ang="0">
                  <a:pos x="T6" y="T7"/>
                </a:cxn>
                <a:cxn ang="0">
                  <a:pos x="T8" y="T9"/>
                </a:cxn>
              </a:cxnLst>
              <a:rect l="0" t="0" r="r" b="b"/>
              <a:pathLst>
                <a:path w="12" h="14">
                  <a:moveTo>
                    <a:pt x="7" y="3"/>
                  </a:moveTo>
                  <a:cubicBezTo>
                    <a:pt x="7" y="5"/>
                    <a:pt x="4" y="8"/>
                    <a:pt x="2" y="9"/>
                  </a:cubicBezTo>
                  <a:cubicBezTo>
                    <a:pt x="0" y="11"/>
                    <a:pt x="2" y="14"/>
                    <a:pt x="4" y="12"/>
                  </a:cubicBezTo>
                  <a:cubicBezTo>
                    <a:pt x="7" y="10"/>
                    <a:pt x="10" y="7"/>
                    <a:pt x="11" y="3"/>
                  </a:cubicBezTo>
                  <a:cubicBezTo>
                    <a:pt x="12"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2" name="Freeform: Shape 10771"/>
            <p:cNvSpPr/>
            <p:nvPr/>
          </p:nvSpPr>
          <p:spPr bwMode="auto">
            <a:xfrm>
              <a:off x="6512" y="2814"/>
              <a:ext cx="22" cy="22"/>
            </a:xfrm>
            <a:custGeom>
              <a:avLst/>
              <a:gdLst>
                <a:gd name="T0" fmla="*/ 9 w 14"/>
                <a:gd name="T1" fmla="*/ 2 h 14"/>
                <a:gd name="T2" fmla="*/ 2 w 14"/>
                <a:gd name="T3" fmla="*/ 10 h 14"/>
                <a:gd name="T4" fmla="*/ 4 w 14"/>
                <a:gd name="T5" fmla="*/ 13 h 14"/>
                <a:gd name="T6" fmla="*/ 13 w 14"/>
                <a:gd name="T7" fmla="*/ 3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8" y="5"/>
                    <a:pt x="5" y="8"/>
                    <a:pt x="2" y="10"/>
                  </a:cubicBezTo>
                  <a:cubicBezTo>
                    <a:pt x="0" y="11"/>
                    <a:pt x="2" y="14"/>
                    <a:pt x="4" y="13"/>
                  </a:cubicBezTo>
                  <a:cubicBezTo>
                    <a:pt x="8" y="10"/>
                    <a:pt x="11" y="7"/>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3" name="Freeform: Shape 10772"/>
            <p:cNvSpPr/>
            <p:nvPr/>
          </p:nvSpPr>
          <p:spPr bwMode="auto">
            <a:xfrm>
              <a:off x="6518" y="2789"/>
              <a:ext cx="22" cy="22"/>
            </a:xfrm>
            <a:custGeom>
              <a:avLst/>
              <a:gdLst>
                <a:gd name="T0" fmla="*/ 10 w 14"/>
                <a:gd name="T1" fmla="*/ 2 h 14"/>
                <a:gd name="T2" fmla="*/ 2 w 14"/>
                <a:gd name="T3" fmla="*/ 10 h 14"/>
                <a:gd name="T4" fmla="*/ 5 w 14"/>
                <a:gd name="T5" fmla="*/ 12 h 14"/>
                <a:gd name="T6" fmla="*/ 13 w 14"/>
                <a:gd name="T7" fmla="*/ 4 h 14"/>
                <a:gd name="T8" fmla="*/ 10 w 14"/>
                <a:gd name="T9" fmla="*/ 2 h 14"/>
              </a:gdLst>
              <a:ahLst/>
              <a:cxnLst>
                <a:cxn ang="0">
                  <a:pos x="T0" y="T1"/>
                </a:cxn>
                <a:cxn ang="0">
                  <a:pos x="T2" y="T3"/>
                </a:cxn>
                <a:cxn ang="0">
                  <a:pos x="T4" y="T5"/>
                </a:cxn>
                <a:cxn ang="0">
                  <a:pos x="T6" y="T7"/>
                </a:cxn>
                <a:cxn ang="0">
                  <a:pos x="T8" y="T9"/>
                </a:cxn>
              </a:cxnLst>
              <a:rect l="0" t="0" r="r" b="b"/>
              <a:pathLst>
                <a:path w="14" h="14">
                  <a:moveTo>
                    <a:pt x="10" y="2"/>
                  </a:moveTo>
                  <a:cubicBezTo>
                    <a:pt x="7" y="5"/>
                    <a:pt x="4" y="7"/>
                    <a:pt x="2" y="10"/>
                  </a:cubicBezTo>
                  <a:cubicBezTo>
                    <a:pt x="0" y="12"/>
                    <a:pt x="3" y="14"/>
                    <a:pt x="5" y="12"/>
                  </a:cubicBezTo>
                  <a:cubicBezTo>
                    <a:pt x="7" y="10"/>
                    <a:pt x="10" y="7"/>
                    <a:pt x="13" y="4"/>
                  </a:cubicBezTo>
                  <a:cubicBezTo>
                    <a:pt x="14" y="3"/>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4" name="Freeform: Shape 10773"/>
            <p:cNvSpPr/>
            <p:nvPr/>
          </p:nvSpPr>
          <p:spPr bwMode="auto">
            <a:xfrm>
              <a:off x="6525" y="2828"/>
              <a:ext cx="17" cy="19"/>
            </a:xfrm>
            <a:custGeom>
              <a:avLst/>
              <a:gdLst>
                <a:gd name="T0" fmla="*/ 7 w 11"/>
                <a:gd name="T1" fmla="*/ 2 h 12"/>
                <a:gd name="T2" fmla="*/ 7 w 11"/>
                <a:gd name="T3" fmla="*/ 3 h 12"/>
                <a:gd name="T4" fmla="*/ 6 w 11"/>
                <a:gd name="T5" fmla="*/ 4 h 12"/>
                <a:gd name="T6" fmla="*/ 2 w 11"/>
                <a:gd name="T7" fmla="*/ 8 h 12"/>
                <a:gd name="T8" fmla="*/ 4 w 11"/>
                <a:gd name="T9" fmla="*/ 11 h 12"/>
                <a:gd name="T10" fmla="*/ 9 w 11"/>
                <a:gd name="T11" fmla="*/ 6 h 12"/>
                <a:gd name="T12" fmla="*/ 11 w 11"/>
                <a:gd name="T13" fmla="*/ 2 h 12"/>
                <a:gd name="T14" fmla="*/ 7 w 11"/>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7" y="2"/>
                  </a:moveTo>
                  <a:cubicBezTo>
                    <a:pt x="7" y="2"/>
                    <a:pt x="7" y="2"/>
                    <a:pt x="7" y="3"/>
                  </a:cubicBezTo>
                  <a:cubicBezTo>
                    <a:pt x="7" y="3"/>
                    <a:pt x="6" y="4"/>
                    <a:pt x="6" y="4"/>
                  </a:cubicBezTo>
                  <a:cubicBezTo>
                    <a:pt x="5" y="6"/>
                    <a:pt x="3" y="7"/>
                    <a:pt x="2" y="8"/>
                  </a:cubicBezTo>
                  <a:cubicBezTo>
                    <a:pt x="0" y="9"/>
                    <a:pt x="2" y="12"/>
                    <a:pt x="4" y="11"/>
                  </a:cubicBezTo>
                  <a:cubicBezTo>
                    <a:pt x="6" y="10"/>
                    <a:pt x="8" y="8"/>
                    <a:pt x="9" y="6"/>
                  </a:cubicBezTo>
                  <a:cubicBezTo>
                    <a:pt x="10" y="5"/>
                    <a:pt x="11" y="3"/>
                    <a:pt x="11" y="2"/>
                  </a:cubicBezTo>
                  <a:cubicBezTo>
                    <a:pt x="11" y="0"/>
                    <a:pt x="7"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5" name="Freeform: Shape 10774"/>
            <p:cNvSpPr/>
            <p:nvPr/>
          </p:nvSpPr>
          <p:spPr bwMode="auto">
            <a:xfrm>
              <a:off x="6485" y="2848"/>
              <a:ext cx="19" cy="19"/>
            </a:xfrm>
            <a:custGeom>
              <a:avLst/>
              <a:gdLst>
                <a:gd name="T0" fmla="*/ 7 w 12"/>
                <a:gd name="T1" fmla="*/ 3 h 12"/>
                <a:gd name="T2" fmla="*/ 3 w 12"/>
                <a:gd name="T3" fmla="*/ 8 h 12"/>
                <a:gd name="T4" fmla="*/ 4 w 12"/>
                <a:gd name="T5" fmla="*/ 11 h 12"/>
                <a:gd name="T6" fmla="*/ 11 w 12"/>
                <a:gd name="T7" fmla="*/ 4 h 12"/>
                <a:gd name="T8" fmla="*/ 7 w 12"/>
                <a:gd name="T9" fmla="*/ 3 h 12"/>
              </a:gdLst>
              <a:ahLst/>
              <a:cxnLst>
                <a:cxn ang="0">
                  <a:pos x="T0" y="T1"/>
                </a:cxn>
                <a:cxn ang="0">
                  <a:pos x="T2" y="T3"/>
                </a:cxn>
                <a:cxn ang="0">
                  <a:pos x="T4" y="T5"/>
                </a:cxn>
                <a:cxn ang="0">
                  <a:pos x="T6" y="T7"/>
                </a:cxn>
                <a:cxn ang="0">
                  <a:pos x="T8" y="T9"/>
                </a:cxn>
              </a:cxnLst>
              <a:rect l="0" t="0" r="r" b="b"/>
              <a:pathLst>
                <a:path w="12" h="12">
                  <a:moveTo>
                    <a:pt x="7" y="3"/>
                  </a:moveTo>
                  <a:cubicBezTo>
                    <a:pt x="6" y="5"/>
                    <a:pt x="5" y="7"/>
                    <a:pt x="3" y="8"/>
                  </a:cubicBezTo>
                  <a:cubicBezTo>
                    <a:pt x="0" y="9"/>
                    <a:pt x="2" y="12"/>
                    <a:pt x="4" y="11"/>
                  </a:cubicBezTo>
                  <a:cubicBezTo>
                    <a:pt x="7" y="10"/>
                    <a:pt x="9" y="7"/>
                    <a:pt x="11" y="4"/>
                  </a:cubicBezTo>
                  <a:cubicBezTo>
                    <a:pt x="12" y="2"/>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6" name="Freeform: Shape 10775"/>
            <p:cNvSpPr/>
            <p:nvPr/>
          </p:nvSpPr>
          <p:spPr bwMode="auto">
            <a:xfrm>
              <a:off x="6480" y="2829"/>
              <a:ext cx="21" cy="19"/>
            </a:xfrm>
            <a:custGeom>
              <a:avLst/>
              <a:gdLst>
                <a:gd name="T0" fmla="*/ 9 w 13"/>
                <a:gd name="T1" fmla="*/ 2 h 12"/>
                <a:gd name="T2" fmla="*/ 2 w 13"/>
                <a:gd name="T3" fmla="*/ 7 h 12"/>
                <a:gd name="T4" fmla="*/ 5 w 13"/>
                <a:gd name="T5" fmla="*/ 10 h 12"/>
                <a:gd name="T6" fmla="*/ 11 w 13"/>
                <a:gd name="T7" fmla="*/ 5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4"/>
                    <a:pt x="5" y="5"/>
                    <a:pt x="2" y="7"/>
                  </a:cubicBezTo>
                  <a:cubicBezTo>
                    <a:pt x="0" y="9"/>
                    <a:pt x="3" y="12"/>
                    <a:pt x="5" y="10"/>
                  </a:cubicBezTo>
                  <a:cubicBezTo>
                    <a:pt x="7" y="8"/>
                    <a:pt x="9" y="7"/>
                    <a:pt x="11" y="5"/>
                  </a:cubicBezTo>
                  <a:cubicBezTo>
                    <a:pt x="13"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7" name="Freeform: Shape 10776"/>
            <p:cNvSpPr/>
            <p:nvPr/>
          </p:nvSpPr>
          <p:spPr bwMode="auto">
            <a:xfrm>
              <a:off x="6491" y="2862"/>
              <a:ext cx="19" cy="18"/>
            </a:xfrm>
            <a:custGeom>
              <a:avLst/>
              <a:gdLst>
                <a:gd name="T0" fmla="*/ 7 w 12"/>
                <a:gd name="T1" fmla="*/ 2 h 11"/>
                <a:gd name="T2" fmla="*/ 2 w 12"/>
                <a:gd name="T3" fmla="*/ 6 h 11"/>
                <a:gd name="T4" fmla="*/ 4 w 12"/>
                <a:gd name="T5" fmla="*/ 10 h 11"/>
                <a:gd name="T6" fmla="*/ 11 w 12"/>
                <a:gd name="T7" fmla="*/ 4 h 11"/>
                <a:gd name="T8" fmla="*/ 7 w 12"/>
                <a:gd name="T9" fmla="*/ 2 h 11"/>
              </a:gdLst>
              <a:ahLst/>
              <a:cxnLst>
                <a:cxn ang="0">
                  <a:pos x="T0" y="T1"/>
                </a:cxn>
                <a:cxn ang="0">
                  <a:pos x="T2" y="T3"/>
                </a:cxn>
                <a:cxn ang="0">
                  <a:pos x="T4" y="T5"/>
                </a:cxn>
                <a:cxn ang="0">
                  <a:pos x="T6" y="T7"/>
                </a:cxn>
                <a:cxn ang="0">
                  <a:pos x="T8" y="T9"/>
                </a:cxn>
              </a:cxnLst>
              <a:rect l="0" t="0" r="r" b="b"/>
              <a:pathLst>
                <a:path w="12" h="11">
                  <a:moveTo>
                    <a:pt x="7" y="2"/>
                  </a:moveTo>
                  <a:cubicBezTo>
                    <a:pt x="6" y="4"/>
                    <a:pt x="4" y="5"/>
                    <a:pt x="2" y="6"/>
                  </a:cubicBezTo>
                  <a:cubicBezTo>
                    <a:pt x="0" y="7"/>
                    <a:pt x="1" y="11"/>
                    <a:pt x="4" y="10"/>
                  </a:cubicBezTo>
                  <a:cubicBezTo>
                    <a:pt x="7" y="9"/>
                    <a:pt x="9" y="7"/>
                    <a:pt x="11" y="4"/>
                  </a:cubicBezTo>
                  <a:cubicBezTo>
                    <a:pt x="12" y="1"/>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8" name="Freeform: Shape 10777"/>
            <p:cNvSpPr/>
            <p:nvPr/>
          </p:nvSpPr>
          <p:spPr bwMode="auto">
            <a:xfrm>
              <a:off x="6452" y="2870"/>
              <a:ext cx="24" cy="22"/>
            </a:xfrm>
            <a:custGeom>
              <a:avLst/>
              <a:gdLst>
                <a:gd name="T0" fmla="*/ 10 w 15"/>
                <a:gd name="T1" fmla="*/ 2 h 14"/>
                <a:gd name="T2" fmla="*/ 2 w 15"/>
                <a:gd name="T3" fmla="*/ 10 h 14"/>
                <a:gd name="T4" fmla="*/ 4 w 15"/>
                <a:gd name="T5" fmla="*/ 13 h 14"/>
                <a:gd name="T6" fmla="*/ 14 w 15"/>
                <a:gd name="T7" fmla="*/ 4 h 14"/>
                <a:gd name="T8" fmla="*/ 10 w 15"/>
                <a:gd name="T9" fmla="*/ 2 h 14"/>
              </a:gdLst>
              <a:ahLst/>
              <a:cxnLst>
                <a:cxn ang="0">
                  <a:pos x="T0" y="T1"/>
                </a:cxn>
                <a:cxn ang="0">
                  <a:pos x="T2" y="T3"/>
                </a:cxn>
                <a:cxn ang="0">
                  <a:pos x="T4" y="T5"/>
                </a:cxn>
                <a:cxn ang="0">
                  <a:pos x="T6" y="T7"/>
                </a:cxn>
                <a:cxn ang="0">
                  <a:pos x="T8" y="T9"/>
                </a:cxn>
              </a:cxnLst>
              <a:rect l="0" t="0" r="r" b="b"/>
              <a:pathLst>
                <a:path w="15" h="14">
                  <a:moveTo>
                    <a:pt x="10" y="2"/>
                  </a:moveTo>
                  <a:cubicBezTo>
                    <a:pt x="9" y="6"/>
                    <a:pt x="5" y="8"/>
                    <a:pt x="2" y="10"/>
                  </a:cubicBezTo>
                  <a:cubicBezTo>
                    <a:pt x="0" y="11"/>
                    <a:pt x="2" y="14"/>
                    <a:pt x="4" y="13"/>
                  </a:cubicBezTo>
                  <a:cubicBezTo>
                    <a:pt x="8" y="10"/>
                    <a:pt x="12" y="8"/>
                    <a:pt x="14" y="4"/>
                  </a:cubicBezTo>
                  <a:cubicBezTo>
                    <a:pt x="15"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9" name="Freeform: Shape 10778"/>
            <p:cNvSpPr/>
            <p:nvPr/>
          </p:nvSpPr>
          <p:spPr bwMode="auto">
            <a:xfrm>
              <a:off x="6444" y="2866"/>
              <a:ext cx="21" cy="20"/>
            </a:xfrm>
            <a:custGeom>
              <a:avLst/>
              <a:gdLst>
                <a:gd name="T0" fmla="*/ 9 w 13"/>
                <a:gd name="T1" fmla="*/ 2 h 13"/>
                <a:gd name="T2" fmla="*/ 2 w 13"/>
                <a:gd name="T3" fmla="*/ 9 h 13"/>
                <a:gd name="T4" fmla="*/ 4 w 13"/>
                <a:gd name="T5" fmla="*/ 12 h 13"/>
                <a:gd name="T6" fmla="*/ 12 w 13"/>
                <a:gd name="T7" fmla="*/ 5 h 13"/>
                <a:gd name="T8" fmla="*/ 9 w 13"/>
                <a:gd name="T9" fmla="*/ 2 h 13"/>
              </a:gdLst>
              <a:ahLst/>
              <a:cxnLst>
                <a:cxn ang="0">
                  <a:pos x="T0" y="T1"/>
                </a:cxn>
                <a:cxn ang="0">
                  <a:pos x="T2" y="T3"/>
                </a:cxn>
                <a:cxn ang="0">
                  <a:pos x="T4" y="T5"/>
                </a:cxn>
                <a:cxn ang="0">
                  <a:pos x="T6" y="T7"/>
                </a:cxn>
                <a:cxn ang="0">
                  <a:pos x="T8" y="T9"/>
                </a:cxn>
              </a:cxnLst>
              <a:rect l="0" t="0" r="r" b="b"/>
              <a:pathLst>
                <a:path w="13" h="13">
                  <a:moveTo>
                    <a:pt x="9" y="2"/>
                  </a:moveTo>
                  <a:cubicBezTo>
                    <a:pt x="7" y="5"/>
                    <a:pt x="4" y="7"/>
                    <a:pt x="2" y="9"/>
                  </a:cubicBezTo>
                  <a:cubicBezTo>
                    <a:pt x="0" y="10"/>
                    <a:pt x="2" y="13"/>
                    <a:pt x="4" y="12"/>
                  </a:cubicBezTo>
                  <a:cubicBezTo>
                    <a:pt x="7" y="10"/>
                    <a:pt x="10" y="7"/>
                    <a:pt x="12"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0" name="Freeform: Shape 10779"/>
            <p:cNvSpPr/>
            <p:nvPr/>
          </p:nvSpPr>
          <p:spPr bwMode="auto">
            <a:xfrm>
              <a:off x="6414" y="2903"/>
              <a:ext cx="24" cy="19"/>
            </a:xfrm>
            <a:custGeom>
              <a:avLst/>
              <a:gdLst>
                <a:gd name="T0" fmla="*/ 11 w 15"/>
                <a:gd name="T1" fmla="*/ 1 h 12"/>
                <a:gd name="T2" fmla="*/ 2 w 15"/>
                <a:gd name="T3" fmla="*/ 8 h 12"/>
                <a:gd name="T4" fmla="*/ 4 w 15"/>
                <a:gd name="T5" fmla="*/ 11 h 12"/>
                <a:gd name="T6" fmla="*/ 13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3"/>
                    <a:pt x="5" y="5"/>
                    <a:pt x="2" y="8"/>
                  </a:cubicBezTo>
                  <a:cubicBezTo>
                    <a:pt x="0" y="9"/>
                    <a:pt x="2" y="12"/>
                    <a:pt x="4" y="11"/>
                  </a:cubicBezTo>
                  <a:cubicBezTo>
                    <a:pt x="7" y="8"/>
                    <a:pt x="10" y="6"/>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1" name="Freeform: Shape 10780"/>
            <p:cNvSpPr/>
            <p:nvPr/>
          </p:nvSpPr>
          <p:spPr bwMode="auto">
            <a:xfrm>
              <a:off x="6438" y="2900"/>
              <a:ext cx="25" cy="19"/>
            </a:xfrm>
            <a:custGeom>
              <a:avLst/>
              <a:gdLst>
                <a:gd name="T0" fmla="*/ 11 w 16"/>
                <a:gd name="T1" fmla="*/ 2 h 12"/>
                <a:gd name="T2" fmla="*/ 2 w 16"/>
                <a:gd name="T3" fmla="*/ 8 h 12"/>
                <a:gd name="T4" fmla="*/ 4 w 16"/>
                <a:gd name="T5" fmla="*/ 11 h 12"/>
                <a:gd name="T6" fmla="*/ 14 w 16"/>
                <a:gd name="T7" fmla="*/ 4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4"/>
                    <a:pt x="6" y="6"/>
                    <a:pt x="2" y="8"/>
                  </a:cubicBezTo>
                  <a:cubicBezTo>
                    <a:pt x="0" y="8"/>
                    <a:pt x="1" y="12"/>
                    <a:pt x="4" y="11"/>
                  </a:cubicBezTo>
                  <a:cubicBezTo>
                    <a:pt x="8" y="10"/>
                    <a:pt x="11" y="7"/>
                    <a:pt x="14" y="4"/>
                  </a:cubicBezTo>
                  <a:cubicBezTo>
                    <a:pt x="16" y="2"/>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2" name="Freeform: Shape 10781"/>
            <p:cNvSpPr/>
            <p:nvPr/>
          </p:nvSpPr>
          <p:spPr bwMode="auto">
            <a:xfrm>
              <a:off x="6471" y="2878"/>
              <a:ext cx="17" cy="19"/>
            </a:xfrm>
            <a:custGeom>
              <a:avLst/>
              <a:gdLst>
                <a:gd name="T0" fmla="*/ 6 w 11"/>
                <a:gd name="T1" fmla="*/ 2 h 12"/>
                <a:gd name="T2" fmla="*/ 2 w 11"/>
                <a:gd name="T3" fmla="*/ 7 h 12"/>
                <a:gd name="T4" fmla="*/ 4 w 11"/>
                <a:gd name="T5" fmla="*/ 10 h 12"/>
                <a:gd name="T6" fmla="*/ 10 w 11"/>
                <a:gd name="T7" fmla="*/ 4 h 12"/>
                <a:gd name="T8" fmla="*/ 6 w 11"/>
                <a:gd name="T9" fmla="*/ 2 h 12"/>
              </a:gdLst>
              <a:ahLst/>
              <a:cxnLst>
                <a:cxn ang="0">
                  <a:pos x="T0" y="T1"/>
                </a:cxn>
                <a:cxn ang="0">
                  <a:pos x="T2" y="T3"/>
                </a:cxn>
                <a:cxn ang="0">
                  <a:pos x="T4" y="T5"/>
                </a:cxn>
                <a:cxn ang="0">
                  <a:pos x="T6" y="T7"/>
                </a:cxn>
                <a:cxn ang="0">
                  <a:pos x="T8" y="T9"/>
                </a:cxn>
              </a:cxnLst>
              <a:rect l="0" t="0" r="r" b="b"/>
              <a:pathLst>
                <a:path w="11" h="12">
                  <a:moveTo>
                    <a:pt x="6" y="2"/>
                  </a:moveTo>
                  <a:cubicBezTo>
                    <a:pt x="5" y="4"/>
                    <a:pt x="4" y="6"/>
                    <a:pt x="2" y="7"/>
                  </a:cubicBezTo>
                  <a:cubicBezTo>
                    <a:pt x="0" y="9"/>
                    <a:pt x="2" y="12"/>
                    <a:pt x="4" y="10"/>
                  </a:cubicBezTo>
                  <a:cubicBezTo>
                    <a:pt x="6" y="8"/>
                    <a:pt x="8" y="6"/>
                    <a:pt x="10" y="4"/>
                  </a:cubicBezTo>
                  <a:cubicBezTo>
                    <a:pt x="11" y="1"/>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3" name="Freeform: Shape 10782"/>
            <p:cNvSpPr/>
            <p:nvPr/>
          </p:nvSpPr>
          <p:spPr bwMode="auto">
            <a:xfrm>
              <a:off x="6411" y="2884"/>
              <a:ext cx="22" cy="19"/>
            </a:xfrm>
            <a:custGeom>
              <a:avLst/>
              <a:gdLst>
                <a:gd name="T0" fmla="*/ 10 w 14"/>
                <a:gd name="T1" fmla="*/ 2 h 12"/>
                <a:gd name="T2" fmla="*/ 2 w 14"/>
                <a:gd name="T3" fmla="*/ 7 h 12"/>
                <a:gd name="T4" fmla="*/ 3 w 14"/>
                <a:gd name="T5" fmla="*/ 11 h 12"/>
                <a:gd name="T6" fmla="*/ 12 w 14"/>
                <a:gd name="T7" fmla="*/ 4 h 12"/>
                <a:gd name="T8" fmla="*/ 10 w 14"/>
                <a:gd name="T9" fmla="*/ 2 h 12"/>
              </a:gdLst>
              <a:ahLst/>
              <a:cxnLst>
                <a:cxn ang="0">
                  <a:pos x="T0" y="T1"/>
                </a:cxn>
                <a:cxn ang="0">
                  <a:pos x="T2" y="T3"/>
                </a:cxn>
                <a:cxn ang="0">
                  <a:pos x="T4" y="T5"/>
                </a:cxn>
                <a:cxn ang="0">
                  <a:pos x="T6" y="T7"/>
                </a:cxn>
                <a:cxn ang="0">
                  <a:pos x="T8" y="T9"/>
                </a:cxn>
              </a:cxnLst>
              <a:rect l="0" t="0" r="r" b="b"/>
              <a:pathLst>
                <a:path w="14" h="12">
                  <a:moveTo>
                    <a:pt x="10" y="2"/>
                  </a:moveTo>
                  <a:cubicBezTo>
                    <a:pt x="7" y="4"/>
                    <a:pt x="5" y="6"/>
                    <a:pt x="2" y="7"/>
                  </a:cubicBezTo>
                  <a:cubicBezTo>
                    <a:pt x="0" y="8"/>
                    <a:pt x="1" y="12"/>
                    <a:pt x="3" y="11"/>
                  </a:cubicBezTo>
                  <a:cubicBezTo>
                    <a:pt x="7" y="9"/>
                    <a:pt x="10" y="7"/>
                    <a:pt x="12" y="4"/>
                  </a:cubicBezTo>
                  <a:cubicBezTo>
                    <a:pt x="14" y="2"/>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4" name="Freeform: Shape 10783"/>
            <p:cNvSpPr/>
            <p:nvPr/>
          </p:nvSpPr>
          <p:spPr bwMode="auto">
            <a:xfrm>
              <a:off x="6376" y="2916"/>
              <a:ext cx="19" cy="16"/>
            </a:xfrm>
            <a:custGeom>
              <a:avLst/>
              <a:gdLst>
                <a:gd name="T0" fmla="*/ 7 w 12"/>
                <a:gd name="T1" fmla="*/ 2 h 10"/>
                <a:gd name="T2" fmla="*/ 3 w 12"/>
                <a:gd name="T3" fmla="*/ 6 h 10"/>
                <a:gd name="T4" fmla="*/ 3 w 12"/>
                <a:gd name="T5" fmla="*/ 10 h 10"/>
                <a:gd name="T6" fmla="*/ 10 w 12"/>
                <a:gd name="T7" fmla="*/ 4 h 10"/>
                <a:gd name="T8" fmla="*/ 7 w 12"/>
                <a:gd name="T9" fmla="*/ 2 h 10"/>
              </a:gdLst>
              <a:ahLst/>
              <a:cxnLst>
                <a:cxn ang="0">
                  <a:pos x="T0" y="T1"/>
                </a:cxn>
                <a:cxn ang="0">
                  <a:pos x="T2" y="T3"/>
                </a:cxn>
                <a:cxn ang="0">
                  <a:pos x="T4" y="T5"/>
                </a:cxn>
                <a:cxn ang="0">
                  <a:pos x="T6" y="T7"/>
                </a:cxn>
                <a:cxn ang="0">
                  <a:pos x="T8" y="T9"/>
                </a:cxn>
              </a:cxnLst>
              <a:rect l="0" t="0" r="r" b="b"/>
              <a:pathLst>
                <a:path w="12" h="10">
                  <a:moveTo>
                    <a:pt x="7" y="2"/>
                  </a:moveTo>
                  <a:cubicBezTo>
                    <a:pt x="6" y="4"/>
                    <a:pt x="5" y="6"/>
                    <a:pt x="3" y="6"/>
                  </a:cubicBezTo>
                  <a:cubicBezTo>
                    <a:pt x="0" y="6"/>
                    <a:pt x="1" y="10"/>
                    <a:pt x="3" y="10"/>
                  </a:cubicBezTo>
                  <a:cubicBezTo>
                    <a:pt x="6" y="10"/>
                    <a:pt x="9" y="6"/>
                    <a:pt x="10" y="4"/>
                  </a:cubicBezTo>
                  <a:cubicBezTo>
                    <a:pt x="12" y="1"/>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5" name="Freeform: Shape 10784"/>
            <p:cNvSpPr/>
            <p:nvPr/>
          </p:nvSpPr>
          <p:spPr bwMode="auto">
            <a:xfrm>
              <a:off x="6389" y="2919"/>
              <a:ext cx="25" cy="19"/>
            </a:xfrm>
            <a:custGeom>
              <a:avLst/>
              <a:gdLst>
                <a:gd name="T0" fmla="*/ 11 w 16"/>
                <a:gd name="T1" fmla="*/ 2 h 12"/>
                <a:gd name="T2" fmla="*/ 2 w 16"/>
                <a:gd name="T3" fmla="*/ 8 h 12"/>
                <a:gd name="T4" fmla="*/ 4 w 16"/>
                <a:gd name="T5" fmla="*/ 12 h 12"/>
                <a:gd name="T6" fmla="*/ 14 w 16"/>
                <a:gd name="T7" fmla="*/ 5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5"/>
                    <a:pt x="6" y="7"/>
                    <a:pt x="2" y="8"/>
                  </a:cubicBezTo>
                  <a:cubicBezTo>
                    <a:pt x="0" y="9"/>
                    <a:pt x="2" y="12"/>
                    <a:pt x="4" y="12"/>
                  </a:cubicBezTo>
                  <a:cubicBezTo>
                    <a:pt x="8" y="10"/>
                    <a:pt x="11" y="8"/>
                    <a:pt x="14" y="5"/>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6" name="Freeform: Shape 10785"/>
            <p:cNvSpPr/>
            <p:nvPr/>
          </p:nvSpPr>
          <p:spPr bwMode="auto">
            <a:xfrm>
              <a:off x="6402" y="2925"/>
              <a:ext cx="25" cy="21"/>
            </a:xfrm>
            <a:custGeom>
              <a:avLst/>
              <a:gdLst>
                <a:gd name="T0" fmla="*/ 11 w 16"/>
                <a:gd name="T1" fmla="*/ 2 h 13"/>
                <a:gd name="T2" fmla="*/ 2 w 16"/>
                <a:gd name="T3" fmla="*/ 8 h 13"/>
                <a:gd name="T4" fmla="*/ 3 w 16"/>
                <a:gd name="T5" fmla="*/ 12 h 13"/>
                <a:gd name="T6" fmla="*/ 14 w 16"/>
                <a:gd name="T7" fmla="*/ 4 h 13"/>
                <a:gd name="T8" fmla="*/ 11 w 16"/>
                <a:gd name="T9" fmla="*/ 2 h 13"/>
              </a:gdLst>
              <a:ahLst/>
              <a:cxnLst>
                <a:cxn ang="0">
                  <a:pos x="T0" y="T1"/>
                </a:cxn>
                <a:cxn ang="0">
                  <a:pos x="T2" y="T3"/>
                </a:cxn>
                <a:cxn ang="0">
                  <a:pos x="T4" y="T5"/>
                </a:cxn>
                <a:cxn ang="0">
                  <a:pos x="T6" y="T7"/>
                </a:cxn>
                <a:cxn ang="0">
                  <a:pos x="T8" y="T9"/>
                </a:cxn>
              </a:cxnLst>
              <a:rect l="0" t="0" r="r" b="b"/>
              <a:pathLst>
                <a:path w="16" h="13">
                  <a:moveTo>
                    <a:pt x="11" y="2"/>
                  </a:moveTo>
                  <a:cubicBezTo>
                    <a:pt x="9" y="5"/>
                    <a:pt x="5" y="7"/>
                    <a:pt x="2" y="8"/>
                  </a:cubicBezTo>
                  <a:cubicBezTo>
                    <a:pt x="0" y="9"/>
                    <a:pt x="1" y="13"/>
                    <a:pt x="3" y="12"/>
                  </a:cubicBezTo>
                  <a:cubicBezTo>
                    <a:pt x="7" y="10"/>
                    <a:pt x="11" y="8"/>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7" name="Freeform: Shape 10786"/>
            <p:cNvSpPr/>
            <p:nvPr/>
          </p:nvSpPr>
          <p:spPr bwMode="auto">
            <a:xfrm>
              <a:off x="6380" y="2949"/>
              <a:ext cx="25" cy="19"/>
            </a:xfrm>
            <a:custGeom>
              <a:avLst/>
              <a:gdLst>
                <a:gd name="T0" fmla="*/ 11 w 16"/>
                <a:gd name="T1" fmla="*/ 2 h 12"/>
                <a:gd name="T2" fmla="*/ 3 w 16"/>
                <a:gd name="T3" fmla="*/ 8 h 12"/>
                <a:gd name="T4" fmla="*/ 4 w 16"/>
                <a:gd name="T5" fmla="*/ 11 h 12"/>
                <a:gd name="T6" fmla="*/ 14 w 16"/>
                <a:gd name="T7" fmla="*/ 4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5"/>
                    <a:pt x="6" y="7"/>
                    <a:pt x="3" y="8"/>
                  </a:cubicBezTo>
                  <a:cubicBezTo>
                    <a:pt x="0" y="9"/>
                    <a:pt x="2" y="12"/>
                    <a:pt x="4" y="11"/>
                  </a:cubicBezTo>
                  <a:cubicBezTo>
                    <a:pt x="8" y="10"/>
                    <a:pt x="11" y="7"/>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8" name="Freeform: Shape 10787"/>
            <p:cNvSpPr/>
            <p:nvPr/>
          </p:nvSpPr>
          <p:spPr bwMode="auto">
            <a:xfrm>
              <a:off x="6353" y="2947"/>
              <a:ext cx="22" cy="21"/>
            </a:xfrm>
            <a:custGeom>
              <a:avLst/>
              <a:gdLst>
                <a:gd name="T0" fmla="*/ 9 w 14"/>
                <a:gd name="T1" fmla="*/ 2 h 13"/>
                <a:gd name="T2" fmla="*/ 3 w 14"/>
                <a:gd name="T3" fmla="*/ 8 h 13"/>
                <a:gd name="T4" fmla="*/ 4 w 14"/>
                <a:gd name="T5" fmla="*/ 12 h 13"/>
                <a:gd name="T6" fmla="*/ 12 w 14"/>
                <a:gd name="T7" fmla="*/ 5 h 13"/>
                <a:gd name="T8" fmla="*/ 9 w 14"/>
                <a:gd name="T9" fmla="*/ 2 h 13"/>
              </a:gdLst>
              <a:ahLst/>
              <a:cxnLst>
                <a:cxn ang="0">
                  <a:pos x="T0" y="T1"/>
                </a:cxn>
                <a:cxn ang="0">
                  <a:pos x="T2" y="T3"/>
                </a:cxn>
                <a:cxn ang="0">
                  <a:pos x="T4" y="T5"/>
                </a:cxn>
                <a:cxn ang="0">
                  <a:pos x="T6" y="T7"/>
                </a:cxn>
                <a:cxn ang="0">
                  <a:pos x="T8" y="T9"/>
                </a:cxn>
              </a:cxnLst>
              <a:rect l="0" t="0" r="r" b="b"/>
              <a:pathLst>
                <a:path w="14" h="13">
                  <a:moveTo>
                    <a:pt x="9" y="2"/>
                  </a:moveTo>
                  <a:cubicBezTo>
                    <a:pt x="8" y="5"/>
                    <a:pt x="5" y="7"/>
                    <a:pt x="3" y="8"/>
                  </a:cubicBezTo>
                  <a:cubicBezTo>
                    <a:pt x="0" y="9"/>
                    <a:pt x="2" y="13"/>
                    <a:pt x="4" y="12"/>
                  </a:cubicBezTo>
                  <a:cubicBezTo>
                    <a:pt x="7" y="10"/>
                    <a:pt x="10" y="7"/>
                    <a:pt x="12" y="5"/>
                  </a:cubicBezTo>
                  <a:cubicBezTo>
                    <a:pt x="14"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9" name="Freeform: Shape 10788"/>
            <p:cNvSpPr/>
            <p:nvPr/>
          </p:nvSpPr>
          <p:spPr bwMode="auto">
            <a:xfrm>
              <a:off x="6417" y="2935"/>
              <a:ext cx="29" cy="20"/>
            </a:xfrm>
            <a:custGeom>
              <a:avLst/>
              <a:gdLst>
                <a:gd name="T0" fmla="*/ 14 w 18"/>
                <a:gd name="T1" fmla="*/ 1 h 13"/>
                <a:gd name="T2" fmla="*/ 2 w 18"/>
                <a:gd name="T3" fmla="*/ 8 h 13"/>
                <a:gd name="T4" fmla="*/ 4 w 18"/>
                <a:gd name="T5" fmla="*/ 12 h 13"/>
                <a:gd name="T6" fmla="*/ 16 w 18"/>
                <a:gd name="T7" fmla="*/ 4 h 13"/>
                <a:gd name="T8" fmla="*/ 14 w 18"/>
                <a:gd name="T9" fmla="*/ 1 h 13"/>
              </a:gdLst>
              <a:ahLst/>
              <a:cxnLst>
                <a:cxn ang="0">
                  <a:pos x="T0" y="T1"/>
                </a:cxn>
                <a:cxn ang="0">
                  <a:pos x="T2" y="T3"/>
                </a:cxn>
                <a:cxn ang="0">
                  <a:pos x="T4" y="T5"/>
                </a:cxn>
                <a:cxn ang="0">
                  <a:pos x="T6" y="T7"/>
                </a:cxn>
                <a:cxn ang="0">
                  <a:pos x="T8" y="T9"/>
                </a:cxn>
              </a:cxnLst>
              <a:rect l="0" t="0" r="r" b="b"/>
              <a:pathLst>
                <a:path w="18" h="13">
                  <a:moveTo>
                    <a:pt x="14" y="1"/>
                  </a:moveTo>
                  <a:cubicBezTo>
                    <a:pt x="10" y="4"/>
                    <a:pt x="6" y="6"/>
                    <a:pt x="2" y="8"/>
                  </a:cubicBezTo>
                  <a:cubicBezTo>
                    <a:pt x="0" y="10"/>
                    <a:pt x="2" y="13"/>
                    <a:pt x="4" y="12"/>
                  </a:cubicBezTo>
                  <a:cubicBezTo>
                    <a:pt x="8" y="9"/>
                    <a:pt x="12" y="7"/>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0" name="Freeform: Shape 10789"/>
            <p:cNvSpPr/>
            <p:nvPr/>
          </p:nvSpPr>
          <p:spPr bwMode="auto">
            <a:xfrm>
              <a:off x="6347" y="2974"/>
              <a:ext cx="26" cy="20"/>
            </a:xfrm>
            <a:custGeom>
              <a:avLst/>
              <a:gdLst>
                <a:gd name="T0" fmla="*/ 13 w 17"/>
                <a:gd name="T1" fmla="*/ 2 h 13"/>
                <a:gd name="T2" fmla="*/ 3 w 17"/>
                <a:gd name="T3" fmla="*/ 9 h 13"/>
                <a:gd name="T4" fmla="*/ 3 w 17"/>
                <a:gd name="T5" fmla="*/ 12 h 13"/>
                <a:gd name="T6" fmla="*/ 16 w 17"/>
                <a:gd name="T7" fmla="*/ 5 h 13"/>
                <a:gd name="T8" fmla="*/ 13 w 17"/>
                <a:gd name="T9" fmla="*/ 2 h 13"/>
              </a:gdLst>
              <a:ahLst/>
              <a:cxnLst>
                <a:cxn ang="0">
                  <a:pos x="T0" y="T1"/>
                </a:cxn>
                <a:cxn ang="0">
                  <a:pos x="T2" y="T3"/>
                </a:cxn>
                <a:cxn ang="0">
                  <a:pos x="T4" y="T5"/>
                </a:cxn>
                <a:cxn ang="0">
                  <a:pos x="T6" y="T7"/>
                </a:cxn>
                <a:cxn ang="0">
                  <a:pos x="T8" y="T9"/>
                </a:cxn>
              </a:cxnLst>
              <a:rect l="0" t="0" r="r" b="b"/>
              <a:pathLst>
                <a:path w="17" h="13">
                  <a:moveTo>
                    <a:pt x="13" y="2"/>
                  </a:moveTo>
                  <a:cubicBezTo>
                    <a:pt x="10" y="6"/>
                    <a:pt x="7" y="8"/>
                    <a:pt x="3" y="9"/>
                  </a:cubicBezTo>
                  <a:cubicBezTo>
                    <a:pt x="0" y="9"/>
                    <a:pt x="1" y="13"/>
                    <a:pt x="3" y="12"/>
                  </a:cubicBezTo>
                  <a:cubicBezTo>
                    <a:pt x="8" y="11"/>
                    <a:pt x="13" y="9"/>
                    <a:pt x="16" y="5"/>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1" name="Freeform: Shape 10790"/>
            <p:cNvSpPr/>
            <p:nvPr/>
          </p:nvSpPr>
          <p:spPr bwMode="auto">
            <a:xfrm>
              <a:off x="6312" y="2965"/>
              <a:ext cx="27" cy="15"/>
            </a:xfrm>
            <a:custGeom>
              <a:avLst/>
              <a:gdLst>
                <a:gd name="T0" fmla="*/ 13 w 17"/>
                <a:gd name="T1" fmla="*/ 1 h 10"/>
                <a:gd name="T2" fmla="*/ 2 w 17"/>
                <a:gd name="T3" fmla="*/ 6 h 10"/>
                <a:gd name="T4" fmla="*/ 2 w 17"/>
                <a:gd name="T5" fmla="*/ 10 h 10"/>
                <a:gd name="T6" fmla="*/ 15 w 17"/>
                <a:gd name="T7" fmla="*/ 4 h 10"/>
                <a:gd name="T8" fmla="*/ 13 w 17"/>
                <a:gd name="T9" fmla="*/ 1 h 10"/>
              </a:gdLst>
              <a:ahLst/>
              <a:cxnLst>
                <a:cxn ang="0">
                  <a:pos x="T0" y="T1"/>
                </a:cxn>
                <a:cxn ang="0">
                  <a:pos x="T2" y="T3"/>
                </a:cxn>
                <a:cxn ang="0">
                  <a:pos x="T4" y="T5"/>
                </a:cxn>
                <a:cxn ang="0">
                  <a:pos x="T6" y="T7"/>
                </a:cxn>
                <a:cxn ang="0">
                  <a:pos x="T8" y="T9"/>
                </a:cxn>
              </a:cxnLst>
              <a:rect l="0" t="0" r="r" b="b"/>
              <a:pathLst>
                <a:path w="17" h="10">
                  <a:moveTo>
                    <a:pt x="13" y="1"/>
                  </a:moveTo>
                  <a:cubicBezTo>
                    <a:pt x="10" y="4"/>
                    <a:pt x="6" y="6"/>
                    <a:pt x="2" y="6"/>
                  </a:cubicBezTo>
                  <a:cubicBezTo>
                    <a:pt x="0" y="7"/>
                    <a:pt x="0" y="10"/>
                    <a:pt x="2" y="10"/>
                  </a:cubicBezTo>
                  <a:cubicBezTo>
                    <a:pt x="7" y="9"/>
                    <a:pt x="11"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2" name="Freeform: Shape 10791"/>
            <p:cNvSpPr/>
            <p:nvPr/>
          </p:nvSpPr>
          <p:spPr bwMode="auto">
            <a:xfrm>
              <a:off x="6345" y="2936"/>
              <a:ext cx="20" cy="19"/>
            </a:xfrm>
            <a:custGeom>
              <a:avLst/>
              <a:gdLst>
                <a:gd name="T0" fmla="*/ 9 w 13"/>
                <a:gd name="T1" fmla="*/ 2 h 12"/>
                <a:gd name="T2" fmla="*/ 2 w 13"/>
                <a:gd name="T3" fmla="*/ 8 h 12"/>
                <a:gd name="T4" fmla="*/ 3 w 13"/>
                <a:gd name="T5" fmla="*/ 11 h 12"/>
                <a:gd name="T6" fmla="*/ 12 w 13"/>
                <a:gd name="T7" fmla="*/ 5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5"/>
                    <a:pt x="5" y="7"/>
                    <a:pt x="2" y="8"/>
                  </a:cubicBezTo>
                  <a:cubicBezTo>
                    <a:pt x="0" y="8"/>
                    <a:pt x="1" y="12"/>
                    <a:pt x="3" y="11"/>
                  </a:cubicBezTo>
                  <a:cubicBezTo>
                    <a:pt x="7" y="10"/>
                    <a:pt x="10" y="8"/>
                    <a:pt x="12"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3" name="Freeform: Shape 10792"/>
            <p:cNvSpPr/>
            <p:nvPr/>
          </p:nvSpPr>
          <p:spPr bwMode="auto">
            <a:xfrm>
              <a:off x="6302" y="2990"/>
              <a:ext cx="26" cy="15"/>
            </a:xfrm>
            <a:custGeom>
              <a:avLst/>
              <a:gdLst>
                <a:gd name="T0" fmla="*/ 12 w 16"/>
                <a:gd name="T1" fmla="*/ 0 h 10"/>
                <a:gd name="T2" fmla="*/ 2 w 16"/>
                <a:gd name="T3" fmla="*/ 5 h 10"/>
                <a:gd name="T4" fmla="*/ 4 w 16"/>
                <a:gd name="T5" fmla="*/ 8 h 10"/>
                <a:gd name="T6" fmla="*/ 14 w 16"/>
                <a:gd name="T7" fmla="*/ 4 h 10"/>
                <a:gd name="T8" fmla="*/ 12 w 16"/>
                <a:gd name="T9" fmla="*/ 0 h 10"/>
              </a:gdLst>
              <a:ahLst/>
              <a:cxnLst>
                <a:cxn ang="0">
                  <a:pos x="T0" y="T1"/>
                </a:cxn>
                <a:cxn ang="0">
                  <a:pos x="T2" y="T3"/>
                </a:cxn>
                <a:cxn ang="0">
                  <a:pos x="T4" y="T5"/>
                </a:cxn>
                <a:cxn ang="0">
                  <a:pos x="T6" y="T7"/>
                </a:cxn>
                <a:cxn ang="0">
                  <a:pos x="T8" y="T9"/>
                </a:cxn>
              </a:cxnLst>
              <a:rect l="0" t="0" r="r" b="b"/>
              <a:pathLst>
                <a:path w="16" h="10">
                  <a:moveTo>
                    <a:pt x="12" y="0"/>
                  </a:moveTo>
                  <a:cubicBezTo>
                    <a:pt x="9" y="2"/>
                    <a:pt x="5" y="3"/>
                    <a:pt x="2" y="5"/>
                  </a:cubicBezTo>
                  <a:cubicBezTo>
                    <a:pt x="0" y="7"/>
                    <a:pt x="2" y="10"/>
                    <a:pt x="4" y="8"/>
                  </a:cubicBezTo>
                  <a:cubicBezTo>
                    <a:pt x="7" y="7"/>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4" name="Freeform: Shape 10793"/>
            <p:cNvSpPr/>
            <p:nvPr/>
          </p:nvSpPr>
          <p:spPr bwMode="auto">
            <a:xfrm>
              <a:off x="6265" y="2983"/>
              <a:ext cx="25" cy="13"/>
            </a:xfrm>
            <a:custGeom>
              <a:avLst/>
              <a:gdLst>
                <a:gd name="T0" fmla="*/ 12 w 16"/>
                <a:gd name="T1" fmla="*/ 1 h 8"/>
                <a:gd name="T2" fmla="*/ 3 w 16"/>
                <a:gd name="T3" fmla="*/ 4 h 8"/>
                <a:gd name="T4" fmla="*/ 4 w 16"/>
                <a:gd name="T5" fmla="*/ 8 h 8"/>
                <a:gd name="T6" fmla="*/ 13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3" y="4"/>
                    <a:pt x="3" y="4"/>
                    <a:pt x="3" y="4"/>
                  </a:cubicBezTo>
                  <a:cubicBezTo>
                    <a:pt x="0" y="5"/>
                    <a:pt x="2" y="8"/>
                    <a:pt x="4" y="8"/>
                  </a:cubicBezTo>
                  <a:cubicBezTo>
                    <a:pt x="13" y="4"/>
                    <a:pt x="13" y="4"/>
                    <a:pt x="13"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5" name="Freeform: Shape 10794"/>
            <p:cNvSpPr/>
            <p:nvPr/>
          </p:nvSpPr>
          <p:spPr bwMode="auto">
            <a:xfrm>
              <a:off x="6260" y="2999"/>
              <a:ext cx="25" cy="13"/>
            </a:xfrm>
            <a:custGeom>
              <a:avLst/>
              <a:gdLst>
                <a:gd name="T0" fmla="*/ 12 w 16"/>
                <a:gd name="T1" fmla="*/ 1 h 8"/>
                <a:gd name="T2" fmla="*/ 2 w 16"/>
                <a:gd name="T3" fmla="*/ 4 h 8"/>
                <a:gd name="T4" fmla="*/ 2 w 16"/>
                <a:gd name="T5" fmla="*/ 8 h 8"/>
                <a:gd name="T6" fmla="*/ 14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3"/>
                    <a:pt x="5" y="4"/>
                    <a:pt x="2" y="4"/>
                  </a:cubicBezTo>
                  <a:cubicBezTo>
                    <a:pt x="0" y="5"/>
                    <a:pt x="0" y="8"/>
                    <a:pt x="2" y="8"/>
                  </a:cubicBezTo>
                  <a:cubicBezTo>
                    <a:pt x="6" y="8"/>
                    <a:pt x="10"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6" name="Freeform: Shape 10795"/>
            <p:cNvSpPr/>
            <p:nvPr/>
          </p:nvSpPr>
          <p:spPr bwMode="auto">
            <a:xfrm>
              <a:off x="6273" y="3018"/>
              <a:ext cx="23" cy="14"/>
            </a:xfrm>
            <a:custGeom>
              <a:avLst/>
              <a:gdLst>
                <a:gd name="T0" fmla="*/ 11 w 15"/>
                <a:gd name="T1" fmla="*/ 1 h 9"/>
                <a:gd name="T2" fmla="*/ 2 w 15"/>
                <a:gd name="T3" fmla="*/ 5 h 9"/>
                <a:gd name="T4" fmla="*/ 3 w 15"/>
                <a:gd name="T5" fmla="*/ 9 h 9"/>
                <a:gd name="T6" fmla="*/ 13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3"/>
                    <a:pt x="5" y="4"/>
                    <a:pt x="2" y="5"/>
                  </a:cubicBezTo>
                  <a:cubicBezTo>
                    <a:pt x="0" y="6"/>
                    <a:pt x="1" y="9"/>
                    <a:pt x="3" y="9"/>
                  </a:cubicBezTo>
                  <a:cubicBezTo>
                    <a:pt x="7" y="7"/>
                    <a:pt x="10" y="6"/>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7" name="Freeform: Shape 10796"/>
            <p:cNvSpPr/>
            <p:nvPr/>
          </p:nvSpPr>
          <p:spPr bwMode="auto">
            <a:xfrm>
              <a:off x="6306" y="3005"/>
              <a:ext cx="30" cy="19"/>
            </a:xfrm>
            <a:custGeom>
              <a:avLst/>
              <a:gdLst>
                <a:gd name="T0" fmla="*/ 15 w 19"/>
                <a:gd name="T1" fmla="*/ 1 h 12"/>
                <a:gd name="T2" fmla="*/ 3 w 19"/>
                <a:gd name="T3" fmla="*/ 7 h 12"/>
                <a:gd name="T4" fmla="*/ 4 w 19"/>
                <a:gd name="T5" fmla="*/ 11 h 12"/>
                <a:gd name="T6" fmla="*/ 17 w 19"/>
                <a:gd name="T7" fmla="*/ 4 h 12"/>
                <a:gd name="T8" fmla="*/ 15 w 19"/>
                <a:gd name="T9" fmla="*/ 1 h 12"/>
              </a:gdLst>
              <a:ahLst/>
              <a:cxnLst>
                <a:cxn ang="0">
                  <a:pos x="T0" y="T1"/>
                </a:cxn>
                <a:cxn ang="0">
                  <a:pos x="T2" y="T3"/>
                </a:cxn>
                <a:cxn ang="0">
                  <a:pos x="T4" y="T5"/>
                </a:cxn>
                <a:cxn ang="0">
                  <a:pos x="T6" y="T7"/>
                </a:cxn>
                <a:cxn ang="0">
                  <a:pos x="T8" y="T9"/>
                </a:cxn>
              </a:cxnLst>
              <a:rect l="0" t="0" r="r" b="b"/>
              <a:pathLst>
                <a:path w="19" h="12">
                  <a:moveTo>
                    <a:pt x="15" y="1"/>
                  </a:moveTo>
                  <a:cubicBezTo>
                    <a:pt x="11" y="3"/>
                    <a:pt x="7" y="5"/>
                    <a:pt x="3" y="7"/>
                  </a:cubicBezTo>
                  <a:cubicBezTo>
                    <a:pt x="0" y="8"/>
                    <a:pt x="2" y="12"/>
                    <a:pt x="4" y="11"/>
                  </a:cubicBezTo>
                  <a:cubicBezTo>
                    <a:pt x="8" y="9"/>
                    <a:pt x="13" y="6"/>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8" name="Freeform: Shape 10797"/>
            <p:cNvSpPr/>
            <p:nvPr/>
          </p:nvSpPr>
          <p:spPr bwMode="auto">
            <a:xfrm>
              <a:off x="6241" y="3042"/>
              <a:ext cx="25" cy="12"/>
            </a:xfrm>
            <a:custGeom>
              <a:avLst/>
              <a:gdLst>
                <a:gd name="T0" fmla="*/ 12 w 16"/>
                <a:gd name="T1" fmla="*/ 1 h 8"/>
                <a:gd name="T2" fmla="*/ 2 w 16"/>
                <a:gd name="T3" fmla="*/ 4 h 8"/>
                <a:gd name="T4" fmla="*/ 3 w 16"/>
                <a:gd name="T5" fmla="*/ 8 h 8"/>
                <a:gd name="T6" fmla="*/ 14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3"/>
                    <a:pt x="6" y="4"/>
                    <a:pt x="2" y="4"/>
                  </a:cubicBezTo>
                  <a:cubicBezTo>
                    <a:pt x="0" y="5"/>
                    <a:pt x="0" y="8"/>
                    <a:pt x="3" y="8"/>
                  </a:cubicBezTo>
                  <a:cubicBezTo>
                    <a:pt x="7" y="8"/>
                    <a:pt x="11"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9" name="Freeform: Shape 10798"/>
            <p:cNvSpPr/>
            <p:nvPr/>
          </p:nvSpPr>
          <p:spPr bwMode="auto">
            <a:xfrm>
              <a:off x="6227" y="3029"/>
              <a:ext cx="23" cy="11"/>
            </a:xfrm>
            <a:custGeom>
              <a:avLst/>
              <a:gdLst>
                <a:gd name="T0" fmla="*/ 11 w 15"/>
                <a:gd name="T1" fmla="*/ 0 h 7"/>
                <a:gd name="T2" fmla="*/ 2 w 15"/>
                <a:gd name="T3" fmla="*/ 3 h 7"/>
                <a:gd name="T4" fmla="*/ 2 w 15"/>
                <a:gd name="T5" fmla="*/ 7 h 7"/>
                <a:gd name="T6" fmla="*/ 13 w 15"/>
                <a:gd name="T7" fmla="*/ 4 h 7"/>
                <a:gd name="T8" fmla="*/ 11 w 15"/>
                <a:gd name="T9" fmla="*/ 0 h 7"/>
              </a:gdLst>
              <a:ahLst/>
              <a:cxnLst>
                <a:cxn ang="0">
                  <a:pos x="T0" y="T1"/>
                </a:cxn>
                <a:cxn ang="0">
                  <a:pos x="T2" y="T3"/>
                </a:cxn>
                <a:cxn ang="0">
                  <a:pos x="T4" y="T5"/>
                </a:cxn>
                <a:cxn ang="0">
                  <a:pos x="T6" y="T7"/>
                </a:cxn>
                <a:cxn ang="0">
                  <a:pos x="T8" y="T9"/>
                </a:cxn>
              </a:cxnLst>
              <a:rect l="0" t="0" r="r" b="b"/>
              <a:pathLst>
                <a:path w="15" h="7">
                  <a:moveTo>
                    <a:pt x="11" y="0"/>
                  </a:moveTo>
                  <a:cubicBezTo>
                    <a:pt x="8" y="2"/>
                    <a:pt x="5" y="3"/>
                    <a:pt x="2" y="3"/>
                  </a:cubicBezTo>
                  <a:cubicBezTo>
                    <a:pt x="0" y="3"/>
                    <a:pt x="0" y="7"/>
                    <a:pt x="2" y="7"/>
                  </a:cubicBezTo>
                  <a:cubicBezTo>
                    <a:pt x="6" y="7"/>
                    <a:pt x="9" y="5"/>
                    <a:pt x="13" y="4"/>
                  </a:cubicBezTo>
                  <a:cubicBezTo>
                    <a:pt x="15" y="3"/>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0" name="Freeform: Shape 10799"/>
            <p:cNvSpPr/>
            <p:nvPr/>
          </p:nvSpPr>
          <p:spPr bwMode="auto">
            <a:xfrm>
              <a:off x="6198" y="3015"/>
              <a:ext cx="32" cy="17"/>
            </a:xfrm>
            <a:custGeom>
              <a:avLst/>
              <a:gdLst>
                <a:gd name="T0" fmla="*/ 16 w 20"/>
                <a:gd name="T1" fmla="*/ 1 h 11"/>
                <a:gd name="T2" fmla="*/ 3 w 20"/>
                <a:gd name="T3" fmla="*/ 7 h 11"/>
                <a:gd name="T4" fmla="*/ 4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3"/>
                    <a:pt x="7" y="5"/>
                    <a:pt x="3" y="7"/>
                  </a:cubicBezTo>
                  <a:cubicBezTo>
                    <a:pt x="0" y="7"/>
                    <a:pt x="2" y="11"/>
                    <a:pt x="4" y="10"/>
                  </a:cubicBezTo>
                  <a:cubicBezTo>
                    <a:pt x="9" y="8"/>
                    <a:pt x="14" y="6"/>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1" name="Freeform: Shape 10800"/>
            <p:cNvSpPr/>
            <p:nvPr/>
          </p:nvSpPr>
          <p:spPr bwMode="auto">
            <a:xfrm>
              <a:off x="6233" y="2994"/>
              <a:ext cx="19" cy="15"/>
            </a:xfrm>
            <a:custGeom>
              <a:avLst/>
              <a:gdLst>
                <a:gd name="T0" fmla="*/ 8 w 12"/>
                <a:gd name="T1" fmla="*/ 2 h 9"/>
                <a:gd name="T2" fmla="*/ 3 w 12"/>
                <a:gd name="T3" fmla="*/ 5 h 9"/>
                <a:gd name="T4" fmla="*/ 4 w 12"/>
                <a:gd name="T5" fmla="*/ 8 h 9"/>
                <a:gd name="T6" fmla="*/ 11 w 12"/>
                <a:gd name="T7" fmla="*/ 4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6" y="3"/>
                    <a:pt x="4" y="4"/>
                    <a:pt x="3" y="5"/>
                  </a:cubicBezTo>
                  <a:cubicBezTo>
                    <a:pt x="0" y="5"/>
                    <a:pt x="2" y="9"/>
                    <a:pt x="4" y="8"/>
                  </a:cubicBezTo>
                  <a:cubicBezTo>
                    <a:pt x="6" y="7"/>
                    <a:pt x="9" y="6"/>
                    <a:pt x="11" y="4"/>
                  </a:cubicBezTo>
                  <a:cubicBezTo>
                    <a:pt x="12" y="3"/>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2" name="Freeform: Shape 10801"/>
            <p:cNvSpPr/>
            <p:nvPr/>
          </p:nvSpPr>
          <p:spPr bwMode="auto">
            <a:xfrm>
              <a:off x="6164" y="3018"/>
              <a:ext cx="19" cy="14"/>
            </a:xfrm>
            <a:custGeom>
              <a:avLst/>
              <a:gdLst>
                <a:gd name="T0" fmla="*/ 8 w 12"/>
                <a:gd name="T1" fmla="*/ 2 h 9"/>
                <a:gd name="T2" fmla="*/ 2 w 12"/>
                <a:gd name="T3" fmla="*/ 5 h 9"/>
                <a:gd name="T4" fmla="*/ 3 w 12"/>
                <a:gd name="T5" fmla="*/ 9 h 9"/>
                <a:gd name="T6" fmla="*/ 11 w 12"/>
                <a:gd name="T7" fmla="*/ 5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6" y="3"/>
                    <a:pt x="4" y="4"/>
                    <a:pt x="2" y="5"/>
                  </a:cubicBezTo>
                  <a:cubicBezTo>
                    <a:pt x="0" y="6"/>
                    <a:pt x="1" y="9"/>
                    <a:pt x="3" y="9"/>
                  </a:cubicBezTo>
                  <a:cubicBezTo>
                    <a:pt x="6" y="8"/>
                    <a:pt x="8"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3" name="Freeform: Shape 10802"/>
            <p:cNvSpPr/>
            <p:nvPr/>
          </p:nvSpPr>
          <p:spPr bwMode="auto">
            <a:xfrm>
              <a:off x="6162" y="3038"/>
              <a:ext cx="25" cy="13"/>
            </a:xfrm>
            <a:custGeom>
              <a:avLst/>
              <a:gdLst>
                <a:gd name="T0" fmla="*/ 12 w 16"/>
                <a:gd name="T1" fmla="*/ 2 h 8"/>
                <a:gd name="T2" fmla="*/ 3 w 16"/>
                <a:gd name="T3" fmla="*/ 4 h 8"/>
                <a:gd name="T4" fmla="*/ 2 w 16"/>
                <a:gd name="T5" fmla="*/ 8 h 8"/>
                <a:gd name="T6" fmla="*/ 14 w 16"/>
                <a:gd name="T7" fmla="*/ 5 h 8"/>
                <a:gd name="T8" fmla="*/ 12 w 16"/>
                <a:gd name="T9" fmla="*/ 2 h 8"/>
              </a:gdLst>
              <a:ahLst/>
              <a:cxnLst>
                <a:cxn ang="0">
                  <a:pos x="T0" y="T1"/>
                </a:cxn>
                <a:cxn ang="0">
                  <a:pos x="T2" y="T3"/>
                </a:cxn>
                <a:cxn ang="0">
                  <a:pos x="T4" y="T5"/>
                </a:cxn>
                <a:cxn ang="0">
                  <a:pos x="T6" y="T7"/>
                </a:cxn>
                <a:cxn ang="0">
                  <a:pos x="T8" y="T9"/>
                </a:cxn>
              </a:cxnLst>
              <a:rect l="0" t="0" r="r" b="b"/>
              <a:pathLst>
                <a:path w="16" h="8">
                  <a:moveTo>
                    <a:pt x="12" y="2"/>
                  </a:moveTo>
                  <a:cubicBezTo>
                    <a:pt x="9" y="3"/>
                    <a:pt x="6" y="5"/>
                    <a:pt x="3" y="4"/>
                  </a:cubicBezTo>
                  <a:cubicBezTo>
                    <a:pt x="0" y="4"/>
                    <a:pt x="0" y="8"/>
                    <a:pt x="2" y="8"/>
                  </a:cubicBezTo>
                  <a:cubicBezTo>
                    <a:pt x="7" y="8"/>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4" name="Freeform: Shape 10803"/>
            <p:cNvSpPr/>
            <p:nvPr/>
          </p:nvSpPr>
          <p:spPr bwMode="auto">
            <a:xfrm>
              <a:off x="6186" y="3045"/>
              <a:ext cx="27" cy="15"/>
            </a:xfrm>
            <a:custGeom>
              <a:avLst/>
              <a:gdLst>
                <a:gd name="T0" fmla="*/ 13 w 17"/>
                <a:gd name="T1" fmla="*/ 1 h 10"/>
                <a:gd name="T2" fmla="*/ 2 w 17"/>
                <a:gd name="T3" fmla="*/ 6 h 10"/>
                <a:gd name="T4" fmla="*/ 2 w 17"/>
                <a:gd name="T5" fmla="*/ 9 h 10"/>
                <a:gd name="T6" fmla="*/ 15 w 17"/>
                <a:gd name="T7" fmla="*/ 4 h 10"/>
                <a:gd name="T8" fmla="*/ 13 w 17"/>
                <a:gd name="T9" fmla="*/ 1 h 10"/>
              </a:gdLst>
              <a:ahLst/>
              <a:cxnLst>
                <a:cxn ang="0">
                  <a:pos x="T0" y="T1"/>
                </a:cxn>
                <a:cxn ang="0">
                  <a:pos x="T2" y="T3"/>
                </a:cxn>
                <a:cxn ang="0">
                  <a:pos x="T4" y="T5"/>
                </a:cxn>
                <a:cxn ang="0">
                  <a:pos x="T6" y="T7"/>
                </a:cxn>
                <a:cxn ang="0">
                  <a:pos x="T8" y="T9"/>
                </a:cxn>
              </a:cxnLst>
              <a:rect l="0" t="0" r="r" b="b"/>
              <a:pathLst>
                <a:path w="17" h="10">
                  <a:moveTo>
                    <a:pt x="13" y="1"/>
                  </a:moveTo>
                  <a:cubicBezTo>
                    <a:pt x="10" y="4"/>
                    <a:pt x="6" y="5"/>
                    <a:pt x="2" y="6"/>
                  </a:cubicBezTo>
                  <a:cubicBezTo>
                    <a:pt x="0" y="6"/>
                    <a:pt x="0" y="10"/>
                    <a:pt x="2" y="9"/>
                  </a:cubicBezTo>
                  <a:cubicBezTo>
                    <a:pt x="7" y="9"/>
                    <a:pt x="12"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5" name="Freeform: Shape 10804"/>
            <p:cNvSpPr/>
            <p:nvPr/>
          </p:nvSpPr>
          <p:spPr bwMode="auto">
            <a:xfrm>
              <a:off x="6194" y="3067"/>
              <a:ext cx="27" cy="9"/>
            </a:xfrm>
            <a:custGeom>
              <a:avLst/>
              <a:gdLst>
                <a:gd name="T0" fmla="*/ 14 w 17"/>
                <a:gd name="T1" fmla="*/ 1 h 6"/>
                <a:gd name="T2" fmla="*/ 3 w 17"/>
                <a:gd name="T3" fmla="*/ 2 h 6"/>
                <a:gd name="T4" fmla="*/ 3 w 17"/>
                <a:gd name="T5" fmla="*/ 6 h 6"/>
                <a:gd name="T6" fmla="*/ 15 w 17"/>
                <a:gd name="T7" fmla="*/ 5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7" y="3"/>
                    <a:pt x="3" y="2"/>
                  </a:cubicBezTo>
                  <a:cubicBezTo>
                    <a:pt x="1" y="2"/>
                    <a:pt x="0" y="6"/>
                    <a:pt x="3" y="6"/>
                  </a:cubicBezTo>
                  <a:cubicBezTo>
                    <a:pt x="7" y="6"/>
                    <a:pt x="11" y="6"/>
                    <a:pt x="15" y="5"/>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6" name="Freeform: Shape 10805"/>
            <p:cNvSpPr/>
            <p:nvPr/>
          </p:nvSpPr>
          <p:spPr bwMode="auto">
            <a:xfrm>
              <a:off x="5769" y="3137"/>
              <a:ext cx="25" cy="10"/>
            </a:xfrm>
            <a:custGeom>
              <a:avLst/>
              <a:gdLst>
                <a:gd name="T0" fmla="*/ 13 w 16"/>
                <a:gd name="T1" fmla="*/ 2 h 6"/>
                <a:gd name="T2" fmla="*/ 3 w 16"/>
                <a:gd name="T3" fmla="*/ 0 h 6"/>
                <a:gd name="T4" fmla="*/ 2 w 16"/>
                <a:gd name="T5" fmla="*/ 4 h 6"/>
                <a:gd name="T6" fmla="*/ 12 w 16"/>
                <a:gd name="T7" fmla="*/ 5 h 6"/>
                <a:gd name="T8" fmla="*/ 13 w 16"/>
                <a:gd name="T9" fmla="*/ 5 h 6"/>
                <a:gd name="T10" fmla="*/ 13 w 16"/>
                <a:gd name="T11" fmla="*/ 2 h 6"/>
              </a:gdLst>
              <a:ahLst/>
              <a:cxnLst>
                <a:cxn ang="0">
                  <a:pos x="T0" y="T1"/>
                </a:cxn>
                <a:cxn ang="0">
                  <a:pos x="T2" y="T3"/>
                </a:cxn>
                <a:cxn ang="0">
                  <a:pos x="T4" y="T5"/>
                </a:cxn>
                <a:cxn ang="0">
                  <a:pos x="T6" y="T7"/>
                </a:cxn>
                <a:cxn ang="0">
                  <a:pos x="T8" y="T9"/>
                </a:cxn>
                <a:cxn ang="0">
                  <a:pos x="T10" y="T11"/>
                </a:cxn>
              </a:cxnLst>
              <a:rect l="0" t="0" r="r" b="b"/>
              <a:pathLst>
                <a:path w="16" h="6">
                  <a:moveTo>
                    <a:pt x="13" y="2"/>
                  </a:moveTo>
                  <a:cubicBezTo>
                    <a:pt x="10" y="1"/>
                    <a:pt x="6" y="1"/>
                    <a:pt x="3" y="0"/>
                  </a:cubicBezTo>
                  <a:cubicBezTo>
                    <a:pt x="0" y="0"/>
                    <a:pt x="0" y="4"/>
                    <a:pt x="2" y="4"/>
                  </a:cubicBezTo>
                  <a:cubicBezTo>
                    <a:pt x="5" y="4"/>
                    <a:pt x="9" y="5"/>
                    <a:pt x="12" y="5"/>
                  </a:cubicBezTo>
                  <a:cubicBezTo>
                    <a:pt x="13" y="5"/>
                    <a:pt x="13" y="5"/>
                    <a:pt x="13" y="5"/>
                  </a:cubicBezTo>
                  <a:cubicBezTo>
                    <a:pt x="15" y="6"/>
                    <a:pt x="16" y="2"/>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7" name="Freeform: Shape 10806"/>
            <p:cNvSpPr/>
            <p:nvPr/>
          </p:nvSpPr>
          <p:spPr bwMode="auto">
            <a:xfrm>
              <a:off x="5769" y="3156"/>
              <a:ext cx="23" cy="7"/>
            </a:xfrm>
            <a:custGeom>
              <a:avLst/>
              <a:gdLst>
                <a:gd name="T0" fmla="*/ 14 w 15"/>
                <a:gd name="T1" fmla="*/ 0 h 4"/>
                <a:gd name="T2" fmla="*/ 9 w 15"/>
                <a:gd name="T3" fmla="*/ 0 h 4"/>
                <a:gd name="T4" fmla="*/ 3 w 15"/>
                <a:gd name="T5" fmla="*/ 0 h 4"/>
                <a:gd name="T6" fmla="*/ 2 w 15"/>
                <a:gd name="T7" fmla="*/ 4 h 4"/>
                <a:gd name="T8" fmla="*/ 8 w 15"/>
                <a:gd name="T9" fmla="*/ 4 h 4"/>
                <a:gd name="T10" fmla="*/ 11 w 15"/>
                <a:gd name="T11" fmla="*/ 4 h 4"/>
                <a:gd name="T12" fmla="*/ 12 w 15"/>
                <a:gd name="T13" fmla="*/ 4 h 4"/>
                <a:gd name="T14" fmla="*/ 13 w 15"/>
                <a:gd name="T15" fmla="*/ 4 h 4"/>
                <a:gd name="T16" fmla="*/ 14 w 15"/>
                <a:gd name="T17" fmla="*/ 3 h 4"/>
                <a:gd name="T18" fmla="*/ 14 w 1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14" y="0"/>
                  </a:moveTo>
                  <a:cubicBezTo>
                    <a:pt x="12" y="0"/>
                    <a:pt x="10" y="0"/>
                    <a:pt x="9" y="0"/>
                  </a:cubicBezTo>
                  <a:cubicBezTo>
                    <a:pt x="7" y="0"/>
                    <a:pt x="5" y="0"/>
                    <a:pt x="3" y="0"/>
                  </a:cubicBezTo>
                  <a:cubicBezTo>
                    <a:pt x="1" y="0"/>
                    <a:pt x="0" y="4"/>
                    <a:pt x="2" y="4"/>
                  </a:cubicBezTo>
                  <a:cubicBezTo>
                    <a:pt x="4" y="4"/>
                    <a:pt x="6" y="4"/>
                    <a:pt x="8" y="4"/>
                  </a:cubicBezTo>
                  <a:cubicBezTo>
                    <a:pt x="9" y="4"/>
                    <a:pt x="10" y="4"/>
                    <a:pt x="11" y="4"/>
                  </a:cubicBezTo>
                  <a:cubicBezTo>
                    <a:pt x="11" y="4"/>
                    <a:pt x="11" y="4"/>
                    <a:pt x="12" y="4"/>
                  </a:cubicBezTo>
                  <a:cubicBezTo>
                    <a:pt x="12" y="4"/>
                    <a:pt x="13" y="4"/>
                    <a:pt x="13" y="4"/>
                  </a:cubicBezTo>
                  <a:cubicBezTo>
                    <a:pt x="14" y="4"/>
                    <a:pt x="14" y="3"/>
                    <a:pt x="14" y="3"/>
                  </a:cubicBezTo>
                  <a:cubicBezTo>
                    <a:pt x="15" y="2"/>
                    <a:pt x="14" y="1"/>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8" name="Freeform: Shape 10807"/>
            <p:cNvSpPr/>
            <p:nvPr/>
          </p:nvSpPr>
          <p:spPr bwMode="auto">
            <a:xfrm>
              <a:off x="5776" y="3175"/>
              <a:ext cx="26" cy="8"/>
            </a:xfrm>
            <a:custGeom>
              <a:avLst/>
              <a:gdLst>
                <a:gd name="T0" fmla="*/ 15 w 16"/>
                <a:gd name="T1" fmla="*/ 1 h 5"/>
                <a:gd name="T2" fmla="*/ 11 w 16"/>
                <a:gd name="T3" fmla="*/ 0 h 5"/>
                <a:gd name="T4" fmla="*/ 2 w 16"/>
                <a:gd name="T5" fmla="*/ 1 h 5"/>
                <a:gd name="T6" fmla="*/ 3 w 16"/>
                <a:gd name="T7" fmla="*/ 5 h 5"/>
                <a:gd name="T8" fmla="*/ 8 w 16"/>
                <a:gd name="T9" fmla="*/ 4 h 5"/>
                <a:gd name="T10" fmla="*/ 11 w 16"/>
                <a:gd name="T11" fmla="*/ 4 h 5"/>
                <a:gd name="T12" fmla="*/ 12 w 16"/>
                <a:gd name="T13" fmla="*/ 3 h 5"/>
                <a:gd name="T14" fmla="*/ 12 w 16"/>
                <a:gd name="T15" fmla="*/ 4 h 5"/>
                <a:gd name="T16" fmla="*/ 15 w 16"/>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15" y="1"/>
                  </a:moveTo>
                  <a:cubicBezTo>
                    <a:pt x="14" y="0"/>
                    <a:pt x="12" y="0"/>
                    <a:pt x="11" y="0"/>
                  </a:cubicBezTo>
                  <a:cubicBezTo>
                    <a:pt x="8" y="0"/>
                    <a:pt x="5" y="1"/>
                    <a:pt x="2" y="1"/>
                  </a:cubicBezTo>
                  <a:cubicBezTo>
                    <a:pt x="0" y="2"/>
                    <a:pt x="0" y="5"/>
                    <a:pt x="3" y="5"/>
                  </a:cubicBezTo>
                  <a:cubicBezTo>
                    <a:pt x="5" y="4"/>
                    <a:pt x="7" y="4"/>
                    <a:pt x="8" y="4"/>
                  </a:cubicBezTo>
                  <a:cubicBezTo>
                    <a:pt x="9" y="4"/>
                    <a:pt x="10" y="4"/>
                    <a:pt x="11" y="4"/>
                  </a:cubicBezTo>
                  <a:cubicBezTo>
                    <a:pt x="11" y="4"/>
                    <a:pt x="11" y="4"/>
                    <a:pt x="12" y="3"/>
                  </a:cubicBezTo>
                  <a:cubicBezTo>
                    <a:pt x="12" y="3"/>
                    <a:pt x="12" y="4"/>
                    <a:pt x="12" y="4"/>
                  </a:cubicBezTo>
                  <a:cubicBezTo>
                    <a:pt x="13" y="5"/>
                    <a:pt x="16" y="3"/>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9" name="Freeform: Shape 10808"/>
            <p:cNvSpPr/>
            <p:nvPr/>
          </p:nvSpPr>
          <p:spPr bwMode="auto">
            <a:xfrm>
              <a:off x="5786" y="3191"/>
              <a:ext cx="25" cy="11"/>
            </a:xfrm>
            <a:custGeom>
              <a:avLst/>
              <a:gdLst>
                <a:gd name="T0" fmla="*/ 14 w 16"/>
                <a:gd name="T1" fmla="*/ 0 h 7"/>
                <a:gd name="T2" fmla="*/ 2 w 16"/>
                <a:gd name="T3" fmla="*/ 3 h 7"/>
                <a:gd name="T4" fmla="*/ 3 w 16"/>
                <a:gd name="T5" fmla="*/ 6 h 7"/>
                <a:gd name="T6" fmla="*/ 14 w 16"/>
                <a:gd name="T7" fmla="*/ 4 h 7"/>
                <a:gd name="T8" fmla="*/ 14 w 16"/>
                <a:gd name="T9" fmla="*/ 0 h 7"/>
              </a:gdLst>
              <a:ahLst/>
              <a:cxnLst>
                <a:cxn ang="0">
                  <a:pos x="T0" y="T1"/>
                </a:cxn>
                <a:cxn ang="0">
                  <a:pos x="T2" y="T3"/>
                </a:cxn>
                <a:cxn ang="0">
                  <a:pos x="T4" y="T5"/>
                </a:cxn>
                <a:cxn ang="0">
                  <a:pos x="T6" y="T7"/>
                </a:cxn>
                <a:cxn ang="0">
                  <a:pos x="T8" y="T9"/>
                </a:cxn>
              </a:cxnLst>
              <a:rect l="0" t="0" r="r" b="b"/>
              <a:pathLst>
                <a:path w="16" h="7">
                  <a:moveTo>
                    <a:pt x="14" y="0"/>
                  </a:moveTo>
                  <a:cubicBezTo>
                    <a:pt x="10" y="1"/>
                    <a:pt x="6" y="1"/>
                    <a:pt x="2" y="3"/>
                  </a:cubicBezTo>
                  <a:cubicBezTo>
                    <a:pt x="0" y="3"/>
                    <a:pt x="1" y="7"/>
                    <a:pt x="3" y="6"/>
                  </a:cubicBezTo>
                  <a:cubicBezTo>
                    <a:pt x="7" y="5"/>
                    <a:pt x="10" y="5"/>
                    <a:pt x="14" y="4"/>
                  </a:cubicBezTo>
                  <a:cubicBezTo>
                    <a:pt x="16"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0" name="Freeform: Shape 10809"/>
            <p:cNvSpPr/>
            <p:nvPr/>
          </p:nvSpPr>
          <p:spPr bwMode="auto">
            <a:xfrm>
              <a:off x="5811" y="3172"/>
              <a:ext cx="22" cy="9"/>
            </a:xfrm>
            <a:custGeom>
              <a:avLst/>
              <a:gdLst>
                <a:gd name="T0" fmla="*/ 12 w 14"/>
                <a:gd name="T1" fmla="*/ 1 h 6"/>
                <a:gd name="T2" fmla="*/ 11 w 14"/>
                <a:gd name="T3" fmla="*/ 1 h 6"/>
                <a:gd name="T4" fmla="*/ 10 w 14"/>
                <a:gd name="T5" fmla="*/ 1 h 6"/>
                <a:gd name="T6" fmla="*/ 7 w 14"/>
                <a:gd name="T7" fmla="*/ 1 h 6"/>
                <a:gd name="T8" fmla="*/ 2 w 14"/>
                <a:gd name="T9" fmla="*/ 2 h 6"/>
                <a:gd name="T10" fmla="*/ 3 w 14"/>
                <a:gd name="T11" fmla="*/ 5 h 6"/>
                <a:gd name="T12" fmla="*/ 8 w 14"/>
                <a:gd name="T13" fmla="*/ 5 h 6"/>
                <a:gd name="T14" fmla="*/ 12 w 14"/>
                <a:gd name="T15" fmla="*/ 4 h 6"/>
                <a:gd name="T16" fmla="*/ 12 w 14"/>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
                  <a:moveTo>
                    <a:pt x="12" y="1"/>
                  </a:moveTo>
                  <a:cubicBezTo>
                    <a:pt x="12" y="1"/>
                    <a:pt x="12" y="1"/>
                    <a:pt x="11" y="1"/>
                  </a:cubicBezTo>
                  <a:cubicBezTo>
                    <a:pt x="11" y="0"/>
                    <a:pt x="11" y="1"/>
                    <a:pt x="10" y="1"/>
                  </a:cubicBezTo>
                  <a:cubicBezTo>
                    <a:pt x="9" y="1"/>
                    <a:pt x="8" y="1"/>
                    <a:pt x="7" y="1"/>
                  </a:cubicBezTo>
                  <a:cubicBezTo>
                    <a:pt x="6" y="1"/>
                    <a:pt x="4" y="1"/>
                    <a:pt x="2" y="2"/>
                  </a:cubicBezTo>
                  <a:cubicBezTo>
                    <a:pt x="0" y="3"/>
                    <a:pt x="1" y="6"/>
                    <a:pt x="3" y="5"/>
                  </a:cubicBezTo>
                  <a:cubicBezTo>
                    <a:pt x="5" y="5"/>
                    <a:pt x="7" y="5"/>
                    <a:pt x="8" y="5"/>
                  </a:cubicBezTo>
                  <a:cubicBezTo>
                    <a:pt x="10" y="5"/>
                    <a:pt x="11" y="5"/>
                    <a:pt x="12" y="4"/>
                  </a:cubicBezTo>
                  <a:cubicBezTo>
                    <a:pt x="14" y="3"/>
                    <a:pt x="14"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1" name="Freeform: Shape 10810"/>
            <p:cNvSpPr/>
            <p:nvPr/>
          </p:nvSpPr>
          <p:spPr bwMode="auto">
            <a:xfrm>
              <a:off x="5809" y="3153"/>
              <a:ext cx="24" cy="8"/>
            </a:xfrm>
            <a:custGeom>
              <a:avLst/>
              <a:gdLst>
                <a:gd name="T0" fmla="*/ 13 w 15"/>
                <a:gd name="T1" fmla="*/ 1 h 5"/>
                <a:gd name="T2" fmla="*/ 3 w 15"/>
                <a:gd name="T3" fmla="*/ 1 h 5"/>
                <a:gd name="T4" fmla="*/ 3 w 15"/>
                <a:gd name="T5" fmla="*/ 5 h 5"/>
                <a:gd name="T6" fmla="*/ 13 w 15"/>
                <a:gd name="T7" fmla="*/ 4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9" y="1"/>
                    <a:pt x="6" y="1"/>
                    <a:pt x="3" y="1"/>
                  </a:cubicBezTo>
                  <a:cubicBezTo>
                    <a:pt x="0" y="1"/>
                    <a:pt x="1" y="5"/>
                    <a:pt x="3" y="5"/>
                  </a:cubicBezTo>
                  <a:cubicBezTo>
                    <a:pt x="6" y="5"/>
                    <a:pt x="10" y="5"/>
                    <a:pt x="13" y="4"/>
                  </a:cubicBezTo>
                  <a:cubicBezTo>
                    <a:pt x="15"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2" name="Freeform: Shape 10811"/>
            <p:cNvSpPr/>
            <p:nvPr/>
          </p:nvSpPr>
          <p:spPr bwMode="auto">
            <a:xfrm>
              <a:off x="5806" y="3133"/>
              <a:ext cx="24" cy="8"/>
            </a:xfrm>
            <a:custGeom>
              <a:avLst/>
              <a:gdLst>
                <a:gd name="T0" fmla="*/ 13 w 15"/>
                <a:gd name="T1" fmla="*/ 1 h 5"/>
                <a:gd name="T2" fmla="*/ 2 w 15"/>
                <a:gd name="T3" fmla="*/ 1 h 5"/>
                <a:gd name="T4" fmla="*/ 2 w 15"/>
                <a:gd name="T5" fmla="*/ 5 h 5"/>
                <a:gd name="T6" fmla="*/ 13 w 15"/>
                <a:gd name="T7" fmla="*/ 4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9" y="1"/>
                    <a:pt x="6" y="1"/>
                    <a:pt x="2" y="1"/>
                  </a:cubicBezTo>
                  <a:cubicBezTo>
                    <a:pt x="0" y="2"/>
                    <a:pt x="0" y="5"/>
                    <a:pt x="2" y="5"/>
                  </a:cubicBezTo>
                  <a:cubicBezTo>
                    <a:pt x="6" y="5"/>
                    <a:pt x="9" y="5"/>
                    <a:pt x="13" y="4"/>
                  </a:cubicBezTo>
                  <a:cubicBezTo>
                    <a:pt x="15"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3" name="Freeform: Shape 10812"/>
            <p:cNvSpPr/>
            <p:nvPr/>
          </p:nvSpPr>
          <p:spPr bwMode="auto">
            <a:xfrm>
              <a:off x="5843" y="3133"/>
              <a:ext cx="25" cy="12"/>
            </a:xfrm>
            <a:custGeom>
              <a:avLst/>
              <a:gdLst>
                <a:gd name="T0" fmla="*/ 13 w 16"/>
                <a:gd name="T1" fmla="*/ 1 h 8"/>
                <a:gd name="T2" fmla="*/ 2 w 16"/>
                <a:gd name="T3" fmla="*/ 4 h 8"/>
                <a:gd name="T4" fmla="*/ 3 w 16"/>
                <a:gd name="T5" fmla="*/ 7 h 8"/>
                <a:gd name="T6" fmla="*/ 14 w 16"/>
                <a:gd name="T7" fmla="*/ 4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9" y="2"/>
                    <a:pt x="6" y="2"/>
                    <a:pt x="2" y="4"/>
                  </a:cubicBezTo>
                  <a:cubicBezTo>
                    <a:pt x="0" y="5"/>
                    <a:pt x="1" y="8"/>
                    <a:pt x="3" y="7"/>
                  </a:cubicBezTo>
                  <a:cubicBezTo>
                    <a:pt x="7" y="6"/>
                    <a:pt x="11" y="5"/>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4" name="Freeform: Shape 10813"/>
            <p:cNvSpPr/>
            <p:nvPr/>
          </p:nvSpPr>
          <p:spPr bwMode="auto">
            <a:xfrm>
              <a:off x="5850" y="3144"/>
              <a:ext cx="30" cy="12"/>
            </a:xfrm>
            <a:custGeom>
              <a:avLst/>
              <a:gdLst>
                <a:gd name="T0" fmla="*/ 16 w 19"/>
                <a:gd name="T1" fmla="*/ 1 h 8"/>
                <a:gd name="T2" fmla="*/ 3 w 19"/>
                <a:gd name="T3" fmla="*/ 4 h 8"/>
                <a:gd name="T4" fmla="*/ 4 w 19"/>
                <a:gd name="T5" fmla="*/ 7 h 8"/>
                <a:gd name="T6" fmla="*/ 16 w 19"/>
                <a:gd name="T7" fmla="*/ 4 h 8"/>
                <a:gd name="T8" fmla="*/ 16 w 19"/>
                <a:gd name="T9" fmla="*/ 1 h 8"/>
              </a:gdLst>
              <a:ahLst/>
              <a:cxnLst>
                <a:cxn ang="0">
                  <a:pos x="T0" y="T1"/>
                </a:cxn>
                <a:cxn ang="0">
                  <a:pos x="T2" y="T3"/>
                </a:cxn>
                <a:cxn ang="0">
                  <a:pos x="T4" y="T5"/>
                </a:cxn>
                <a:cxn ang="0">
                  <a:pos x="T6" y="T7"/>
                </a:cxn>
                <a:cxn ang="0">
                  <a:pos x="T8" y="T9"/>
                </a:cxn>
              </a:cxnLst>
              <a:rect l="0" t="0" r="r" b="b"/>
              <a:pathLst>
                <a:path w="19" h="8">
                  <a:moveTo>
                    <a:pt x="16" y="1"/>
                  </a:moveTo>
                  <a:cubicBezTo>
                    <a:pt x="11" y="1"/>
                    <a:pt x="7" y="2"/>
                    <a:pt x="3" y="4"/>
                  </a:cubicBezTo>
                  <a:cubicBezTo>
                    <a:pt x="0" y="4"/>
                    <a:pt x="2" y="8"/>
                    <a:pt x="4" y="7"/>
                  </a:cubicBezTo>
                  <a:cubicBezTo>
                    <a:pt x="8" y="6"/>
                    <a:pt x="12" y="5"/>
                    <a:pt x="16" y="4"/>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5" name="Freeform: Shape 10814"/>
            <p:cNvSpPr/>
            <p:nvPr/>
          </p:nvSpPr>
          <p:spPr bwMode="auto">
            <a:xfrm>
              <a:off x="5836" y="3172"/>
              <a:ext cx="24" cy="8"/>
            </a:xfrm>
            <a:custGeom>
              <a:avLst/>
              <a:gdLst>
                <a:gd name="T0" fmla="*/ 11 w 15"/>
                <a:gd name="T1" fmla="*/ 0 h 5"/>
                <a:gd name="T2" fmla="*/ 3 w 15"/>
                <a:gd name="T3" fmla="*/ 1 h 5"/>
                <a:gd name="T4" fmla="*/ 2 w 15"/>
                <a:gd name="T5" fmla="*/ 5 h 5"/>
                <a:gd name="T6" fmla="*/ 12 w 15"/>
                <a:gd name="T7" fmla="*/ 4 h 5"/>
                <a:gd name="T8" fmla="*/ 11 w 15"/>
                <a:gd name="T9" fmla="*/ 0 h 5"/>
              </a:gdLst>
              <a:ahLst/>
              <a:cxnLst>
                <a:cxn ang="0">
                  <a:pos x="T0" y="T1"/>
                </a:cxn>
                <a:cxn ang="0">
                  <a:pos x="T2" y="T3"/>
                </a:cxn>
                <a:cxn ang="0">
                  <a:pos x="T4" y="T5"/>
                </a:cxn>
                <a:cxn ang="0">
                  <a:pos x="T6" y="T7"/>
                </a:cxn>
                <a:cxn ang="0">
                  <a:pos x="T8" y="T9"/>
                </a:cxn>
              </a:cxnLst>
              <a:rect l="0" t="0" r="r" b="b"/>
              <a:pathLst>
                <a:path w="15" h="5">
                  <a:moveTo>
                    <a:pt x="11" y="0"/>
                  </a:moveTo>
                  <a:cubicBezTo>
                    <a:pt x="8" y="1"/>
                    <a:pt x="6" y="2"/>
                    <a:pt x="3" y="1"/>
                  </a:cubicBezTo>
                  <a:cubicBezTo>
                    <a:pt x="0" y="0"/>
                    <a:pt x="0" y="4"/>
                    <a:pt x="2" y="5"/>
                  </a:cubicBezTo>
                  <a:cubicBezTo>
                    <a:pt x="6" y="5"/>
                    <a:pt x="9" y="5"/>
                    <a:pt x="12" y="4"/>
                  </a:cubicBezTo>
                  <a:cubicBezTo>
                    <a:pt x="15" y="3"/>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6" name="Freeform: Shape 10815"/>
            <p:cNvSpPr/>
            <p:nvPr/>
          </p:nvSpPr>
          <p:spPr bwMode="auto">
            <a:xfrm>
              <a:off x="5866" y="3178"/>
              <a:ext cx="24" cy="10"/>
            </a:xfrm>
            <a:custGeom>
              <a:avLst/>
              <a:gdLst>
                <a:gd name="T0" fmla="*/ 12 w 15"/>
                <a:gd name="T1" fmla="*/ 1 h 6"/>
                <a:gd name="T2" fmla="*/ 11 w 15"/>
                <a:gd name="T3" fmla="*/ 1 h 6"/>
                <a:gd name="T4" fmla="*/ 8 w 15"/>
                <a:gd name="T5" fmla="*/ 1 h 6"/>
                <a:gd name="T6" fmla="*/ 3 w 15"/>
                <a:gd name="T7" fmla="*/ 1 h 6"/>
                <a:gd name="T8" fmla="*/ 2 w 15"/>
                <a:gd name="T9" fmla="*/ 4 h 6"/>
                <a:gd name="T10" fmla="*/ 13 w 15"/>
                <a:gd name="T11" fmla="*/ 5 h 6"/>
                <a:gd name="T12" fmla="*/ 12 w 1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2" y="1"/>
                  </a:moveTo>
                  <a:cubicBezTo>
                    <a:pt x="12" y="1"/>
                    <a:pt x="11" y="1"/>
                    <a:pt x="11" y="1"/>
                  </a:cubicBezTo>
                  <a:cubicBezTo>
                    <a:pt x="10" y="1"/>
                    <a:pt x="9" y="1"/>
                    <a:pt x="8" y="1"/>
                  </a:cubicBezTo>
                  <a:cubicBezTo>
                    <a:pt x="6" y="1"/>
                    <a:pt x="4" y="1"/>
                    <a:pt x="3" y="1"/>
                  </a:cubicBezTo>
                  <a:cubicBezTo>
                    <a:pt x="0" y="0"/>
                    <a:pt x="0" y="4"/>
                    <a:pt x="2" y="4"/>
                  </a:cubicBezTo>
                  <a:cubicBezTo>
                    <a:pt x="5" y="5"/>
                    <a:pt x="10" y="6"/>
                    <a:pt x="13"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7" name="Freeform: Shape 10816"/>
            <p:cNvSpPr/>
            <p:nvPr/>
          </p:nvSpPr>
          <p:spPr bwMode="auto">
            <a:xfrm>
              <a:off x="5876" y="3159"/>
              <a:ext cx="30" cy="13"/>
            </a:xfrm>
            <a:custGeom>
              <a:avLst/>
              <a:gdLst>
                <a:gd name="T0" fmla="*/ 16 w 19"/>
                <a:gd name="T1" fmla="*/ 0 h 8"/>
                <a:gd name="T2" fmla="*/ 2 w 19"/>
                <a:gd name="T3" fmla="*/ 4 h 8"/>
                <a:gd name="T4" fmla="*/ 3 w 19"/>
                <a:gd name="T5" fmla="*/ 7 h 8"/>
                <a:gd name="T6" fmla="*/ 17 w 19"/>
                <a:gd name="T7" fmla="*/ 4 h 8"/>
                <a:gd name="T8" fmla="*/ 16 w 19"/>
                <a:gd name="T9" fmla="*/ 0 h 8"/>
              </a:gdLst>
              <a:ahLst/>
              <a:cxnLst>
                <a:cxn ang="0">
                  <a:pos x="T0" y="T1"/>
                </a:cxn>
                <a:cxn ang="0">
                  <a:pos x="T2" y="T3"/>
                </a:cxn>
                <a:cxn ang="0">
                  <a:pos x="T4" y="T5"/>
                </a:cxn>
                <a:cxn ang="0">
                  <a:pos x="T6" y="T7"/>
                </a:cxn>
                <a:cxn ang="0">
                  <a:pos x="T8" y="T9"/>
                </a:cxn>
              </a:cxnLst>
              <a:rect l="0" t="0" r="r" b="b"/>
              <a:pathLst>
                <a:path w="19" h="8">
                  <a:moveTo>
                    <a:pt x="16" y="0"/>
                  </a:moveTo>
                  <a:cubicBezTo>
                    <a:pt x="11" y="0"/>
                    <a:pt x="7" y="2"/>
                    <a:pt x="2" y="4"/>
                  </a:cubicBezTo>
                  <a:cubicBezTo>
                    <a:pt x="0" y="4"/>
                    <a:pt x="1" y="8"/>
                    <a:pt x="3" y="7"/>
                  </a:cubicBezTo>
                  <a:cubicBezTo>
                    <a:pt x="8" y="5"/>
                    <a:pt x="12" y="4"/>
                    <a:pt x="17" y="4"/>
                  </a:cubicBezTo>
                  <a:cubicBezTo>
                    <a:pt x="19" y="4"/>
                    <a:pt x="19"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8" name="Freeform: Shape 10817"/>
            <p:cNvSpPr/>
            <p:nvPr/>
          </p:nvSpPr>
          <p:spPr bwMode="auto">
            <a:xfrm>
              <a:off x="5891" y="3139"/>
              <a:ext cx="26" cy="8"/>
            </a:xfrm>
            <a:custGeom>
              <a:avLst/>
              <a:gdLst>
                <a:gd name="T0" fmla="*/ 13 w 16"/>
                <a:gd name="T1" fmla="*/ 0 h 5"/>
                <a:gd name="T2" fmla="*/ 12 w 16"/>
                <a:gd name="T3" fmla="*/ 0 h 5"/>
                <a:gd name="T4" fmla="*/ 9 w 16"/>
                <a:gd name="T5" fmla="*/ 1 h 5"/>
                <a:gd name="T6" fmla="*/ 5 w 16"/>
                <a:gd name="T7" fmla="*/ 1 h 5"/>
                <a:gd name="T8" fmla="*/ 3 w 16"/>
                <a:gd name="T9" fmla="*/ 1 h 5"/>
                <a:gd name="T10" fmla="*/ 2 w 16"/>
                <a:gd name="T11" fmla="*/ 5 h 5"/>
                <a:gd name="T12" fmla="*/ 9 w 16"/>
                <a:gd name="T13" fmla="*/ 4 h 5"/>
                <a:gd name="T14" fmla="*/ 15 w 16"/>
                <a:gd name="T15" fmla="*/ 3 h 5"/>
                <a:gd name="T16" fmla="*/ 16 w 16"/>
                <a:gd name="T17" fmla="*/ 1 h 5"/>
                <a:gd name="T18" fmla="*/ 13 w 1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
                  <a:moveTo>
                    <a:pt x="13" y="0"/>
                  </a:moveTo>
                  <a:cubicBezTo>
                    <a:pt x="13" y="0"/>
                    <a:pt x="12" y="0"/>
                    <a:pt x="12" y="0"/>
                  </a:cubicBezTo>
                  <a:cubicBezTo>
                    <a:pt x="11" y="1"/>
                    <a:pt x="10" y="1"/>
                    <a:pt x="9" y="1"/>
                  </a:cubicBezTo>
                  <a:cubicBezTo>
                    <a:pt x="8" y="1"/>
                    <a:pt x="7" y="1"/>
                    <a:pt x="5" y="1"/>
                  </a:cubicBezTo>
                  <a:cubicBezTo>
                    <a:pt x="5" y="1"/>
                    <a:pt x="3" y="1"/>
                    <a:pt x="3" y="1"/>
                  </a:cubicBezTo>
                  <a:cubicBezTo>
                    <a:pt x="1" y="1"/>
                    <a:pt x="0" y="4"/>
                    <a:pt x="2" y="5"/>
                  </a:cubicBezTo>
                  <a:cubicBezTo>
                    <a:pt x="5" y="5"/>
                    <a:pt x="7" y="5"/>
                    <a:pt x="9" y="4"/>
                  </a:cubicBezTo>
                  <a:cubicBezTo>
                    <a:pt x="11" y="4"/>
                    <a:pt x="14" y="5"/>
                    <a:pt x="15" y="3"/>
                  </a:cubicBezTo>
                  <a:cubicBezTo>
                    <a:pt x="16" y="3"/>
                    <a:pt x="16" y="2"/>
                    <a:pt x="16" y="1"/>
                  </a:cubicBezTo>
                  <a:cubicBezTo>
                    <a:pt x="16" y="0"/>
                    <a:pt x="14"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9" name="Freeform: Shape 10818"/>
            <p:cNvSpPr/>
            <p:nvPr/>
          </p:nvSpPr>
          <p:spPr bwMode="auto">
            <a:xfrm>
              <a:off x="5882" y="3119"/>
              <a:ext cx="27" cy="11"/>
            </a:xfrm>
            <a:custGeom>
              <a:avLst/>
              <a:gdLst>
                <a:gd name="T0" fmla="*/ 15 w 17"/>
                <a:gd name="T1" fmla="*/ 0 h 7"/>
                <a:gd name="T2" fmla="*/ 3 w 17"/>
                <a:gd name="T3" fmla="*/ 2 h 7"/>
                <a:gd name="T4" fmla="*/ 4 w 17"/>
                <a:gd name="T5" fmla="*/ 6 h 7"/>
                <a:gd name="T6" fmla="*/ 14 w 17"/>
                <a:gd name="T7" fmla="*/ 4 h 7"/>
                <a:gd name="T8" fmla="*/ 15 w 17"/>
                <a:gd name="T9" fmla="*/ 0 h 7"/>
              </a:gdLst>
              <a:ahLst/>
              <a:cxnLst>
                <a:cxn ang="0">
                  <a:pos x="T0" y="T1"/>
                </a:cxn>
                <a:cxn ang="0">
                  <a:pos x="T2" y="T3"/>
                </a:cxn>
                <a:cxn ang="0">
                  <a:pos x="T4" y="T5"/>
                </a:cxn>
                <a:cxn ang="0">
                  <a:pos x="T6" y="T7"/>
                </a:cxn>
                <a:cxn ang="0">
                  <a:pos x="T8" y="T9"/>
                </a:cxn>
              </a:cxnLst>
              <a:rect l="0" t="0" r="r" b="b"/>
              <a:pathLst>
                <a:path w="17" h="7">
                  <a:moveTo>
                    <a:pt x="15" y="0"/>
                  </a:moveTo>
                  <a:cubicBezTo>
                    <a:pt x="11" y="0"/>
                    <a:pt x="6" y="1"/>
                    <a:pt x="3" y="2"/>
                  </a:cubicBezTo>
                  <a:cubicBezTo>
                    <a:pt x="0" y="3"/>
                    <a:pt x="2" y="7"/>
                    <a:pt x="4" y="6"/>
                  </a:cubicBezTo>
                  <a:cubicBezTo>
                    <a:pt x="7" y="5"/>
                    <a:pt x="11" y="3"/>
                    <a:pt x="14" y="4"/>
                  </a:cubicBezTo>
                  <a:cubicBezTo>
                    <a:pt x="17"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0" name="Freeform: Shape 10819"/>
            <p:cNvSpPr/>
            <p:nvPr/>
          </p:nvSpPr>
          <p:spPr bwMode="auto">
            <a:xfrm>
              <a:off x="5921" y="3114"/>
              <a:ext cx="25" cy="9"/>
            </a:xfrm>
            <a:custGeom>
              <a:avLst/>
              <a:gdLst>
                <a:gd name="T0" fmla="*/ 13 w 16"/>
                <a:gd name="T1" fmla="*/ 0 h 6"/>
                <a:gd name="T2" fmla="*/ 2 w 16"/>
                <a:gd name="T3" fmla="*/ 2 h 6"/>
                <a:gd name="T4" fmla="*/ 4 w 16"/>
                <a:gd name="T5" fmla="*/ 6 h 6"/>
                <a:gd name="T6" fmla="*/ 13 w 16"/>
                <a:gd name="T7" fmla="*/ 4 h 6"/>
                <a:gd name="T8" fmla="*/ 13 w 16"/>
                <a:gd name="T9" fmla="*/ 0 h 6"/>
              </a:gdLst>
              <a:ahLst/>
              <a:cxnLst>
                <a:cxn ang="0">
                  <a:pos x="T0" y="T1"/>
                </a:cxn>
                <a:cxn ang="0">
                  <a:pos x="T2" y="T3"/>
                </a:cxn>
                <a:cxn ang="0">
                  <a:pos x="T4" y="T5"/>
                </a:cxn>
                <a:cxn ang="0">
                  <a:pos x="T6" y="T7"/>
                </a:cxn>
                <a:cxn ang="0">
                  <a:pos x="T8" y="T9"/>
                </a:cxn>
              </a:cxnLst>
              <a:rect l="0" t="0" r="r" b="b"/>
              <a:pathLst>
                <a:path w="16" h="6">
                  <a:moveTo>
                    <a:pt x="13" y="0"/>
                  </a:moveTo>
                  <a:cubicBezTo>
                    <a:pt x="9" y="0"/>
                    <a:pt x="6" y="1"/>
                    <a:pt x="2" y="2"/>
                  </a:cubicBezTo>
                  <a:cubicBezTo>
                    <a:pt x="0" y="3"/>
                    <a:pt x="1" y="6"/>
                    <a:pt x="4" y="6"/>
                  </a:cubicBezTo>
                  <a:cubicBezTo>
                    <a:pt x="7" y="4"/>
                    <a:pt x="10" y="4"/>
                    <a:pt x="13" y="4"/>
                  </a:cubicBezTo>
                  <a:cubicBezTo>
                    <a:pt x="16" y="4"/>
                    <a:pt x="15"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1" name="Freeform: Shape 10820"/>
            <p:cNvSpPr/>
            <p:nvPr/>
          </p:nvSpPr>
          <p:spPr bwMode="auto">
            <a:xfrm>
              <a:off x="5932" y="3125"/>
              <a:ext cx="27" cy="9"/>
            </a:xfrm>
            <a:custGeom>
              <a:avLst/>
              <a:gdLst>
                <a:gd name="T0" fmla="*/ 14 w 17"/>
                <a:gd name="T1" fmla="*/ 0 h 6"/>
                <a:gd name="T2" fmla="*/ 2 w 17"/>
                <a:gd name="T3" fmla="*/ 2 h 6"/>
                <a:gd name="T4" fmla="*/ 3 w 17"/>
                <a:gd name="T5" fmla="*/ 6 h 6"/>
                <a:gd name="T6" fmla="*/ 15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0"/>
                    <a:pt x="6" y="2"/>
                    <a:pt x="2" y="2"/>
                  </a:cubicBezTo>
                  <a:cubicBezTo>
                    <a:pt x="0" y="3"/>
                    <a:pt x="0" y="6"/>
                    <a:pt x="3" y="6"/>
                  </a:cubicBezTo>
                  <a:cubicBezTo>
                    <a:pt x="7" y="6"/>
                    <a:pt x="11" y="4"/>
                    <a:pt x="15"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2" name="Freeform: Shape 10821"/>
            <p:cNvSpPr/>
            <p:nvPr/>
          </p:nvSpPr>
          <p:spPr bwMode="auto">
            <a:xfrm>
              <a:off x="5923" y="3153"/>
              <a:ext cx="27" cy="8"/>
            </a:xfrm>
            <a:custGeom>
              <a:avLst/>
              <a:gdLst>
                <a:gd name="T0" fmla="*/ 14 w 17"/>
                <a:gd name="T1" fmla="*/ 0 h 5"/>
                <a:gd name="T2" fmla="*/ 2 w 17"/>
                <a:gd name="T3" fmla="*/ 1 h 5"/>
                <a:gd name="T4" fmla="*/ 2 w 17"/>
                <a:gd name="T5" fmla="*/ 5 h 5"/>
                <a:gd name="T6" fmla="*/ 14 w 17"/>
                <a:gd name="T7" fmla="*/ 4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2"/>
                    <a:pt x="0" y="5"/>
                    <a:pt x="2" y="5"/>
                  </a:cubicBezTo>
                  <a:cubicBezTo>
                    <a:pt x="6" y="5"/>
                    <a:pt x="10" y="4"/>
                    <a:pt x="14"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3" name="Freeform: Shape 10822"/>
            <p:cNvSpPr/>
            <p:nvPr/>
          </p:nvSpPr>
          <p:spPr bwMode="auto">
            <a:xfrm>
              <a:off x="5910" y="3164"/>
              <a:ext cx="27" cy="10"/>
            </a:xfrm>
            <a:custGeom>
              <a:avLst/>
              <a:gdLst>
                <a:gd name="T0" fmla="*/ 14 w 17"/>
                <a:gd name="T1" fmla="*/ 1 h 6"/>
                <a:gd name="T2" fmla="*/ 3 w 17"/>
                <a:gd name="T3" fmla="*/ 2 h 6"/>
                <a:gd name="T4" fmla="*/ 3 w 17"/>
                <a:gd name="T5" fmla="*/ 6 h 6"/>
                <a:gd name="T6" fmla="*/ 15 w 17"/>
                <a:gd name="T7" fmla="*/ 4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7" y="2"/>
                    <a:pt x="3" y="2"/>
                  </a:cubicBezTo>
                  <a:cubicBezTo>
                    <a:pt x="0" y="2"/>
                    <a:pt x="1" y="6"/>
                    <a:pt x="3" y="6"/>
                  </a:cubicBezTo>
                  <a:cubicBezTo>
                    <a:pt x="7" y="5"/>
                    <a:pt x="11" y="6"/>
                    <a:pt x="15"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4" name="Freeform: Shape 10823"/>
            <p:cNvSpPr/>
            <p:nvPr/>
          </p:nvSpPr>
          <p:spPr bwMode="auto">
            <a:xfrm>
              <a:off x="5962" y="3153"/>
              <a:ext cx="29" cy="13"/>
            </a:xfrm>
            <a:custGeom>
              <a:avLst/>
              <a:gdLst>
                <a:gd name="T0" fmla="*/ 14 w 18"/>
                <a:gd name="T1" fmla="*/ 1 h 8"/>
                <a:gd name="T2" fmla="*/ 14 w 18"/>
                <a:gd name="T3" fmla="*/ 1 h 8"/>
                <a:gd name="T4" fmla="*/ 13 w 18"/>
                <a:gd name="T5" fmla="*/ 2 h 8"/>
                <a:gd name="T6" fmla="*/ 10 w 18"/>
                <a:gd name="T7" fmla="*/ 3 h 8"/>
                <a:gd name="T8" fmla="*/ 2 w 18"/>
                <a:gd name="T9" fmla="*/ 4 h 8"/>
                <a:gd name="T10" fmla="*/ 3 w 18"/>
                <a:gd name="T11" fmla="*/ 8 h 8"/>
                <a:gd name="T12" fmla="*/ 13 w 18"/>
                <a:gd name="T13" fmla="*/ 5 h 8"/>
                <a:gd name="T14" fmla="*/ 18 w 18"/>
                <a:gd name="T15" fmla="*/ 2 h 8"/>
                <a:gd name="T16" fmla="*/ 14 w 18"/>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
                  <a:moveTo>
                    <a:pt x="14" y="1"/>
                  </a:moveTo>
                  <a:cubicBezTo>
                    <a:pt x="14" y="1"/>
                    <a:pt x="14" y="1"/>
                    <a:pt x="14" y="1"/>
                  </a:cubicBezTo>
                  <a:cubicBezTo>
                    <a:pt x="14" y="1"/>
                    <a:pt x="13" y="1"/>
                    <a:pt x="13" y="2"/>
                  </a:cubicBezTo>
                  <a:cubicBezTo>
                    <a:pt x="12" y="2"/>
                    <a:pt x="11" y="2"/>
                    <a:pt x="10" y="3"/>
                  </a:cubicBezTo>
                  <a:cubicBezTo>
                    <a:pt x="8" y="3"/>
                    <a:pt x="5" y="4"/>
                    <a:pt x="2" y="4"/>
                  </a:cubicBezTo>
                  <a:cubicBezTo>
                    <a:pt x="0" y="4"/>
                    <a:pt x="0" y="8"/>
                    <a:pt x="3" y="8"/>
                  </a:cubicBezTo>
                  <a:cubicBezTo>
                    <a:pt x="6" y="8"/>
                    <a:pt x="10" y="7"/>
                    <a:pt x="13" y="5"/>
                  </a:cubicBezTo>
                  <a:cubicBezTo>
                    <a:pt x="15" y="5"/>
                    <a:pt x="18" y="4"/>
                    <a:pt x="18" y="2"/>
                  </a:cubicBezTo>
                  <a:cubicBezTo>
                    <a:pt x="18" y="0"/>
                    <a:pt x="15"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5" name="Freeform: Shape 10824"/>
            <p:cNvSpPr/>
            <p:nvPr/>
          </p:nvSpPr>
          <p:spPr bwMode="auto">
            <a:xfrm>
              <a:off x="5967" y="3131"/>
              <a:ext cx="31" cy="16"/>
            </a:xfrm>
            <a:custGeom>
              <a:avLst/>
              <a:gdLst>
                <a:gd name="T0" fmla="*/ 16 w 20"/>
                <a:gd name="T1" fmla="*/ 1 h 10"/>
                <a:gd name="T2" fmla="*/ 3 w 20"/>
                <a:gd name="T3" fmla="*/ 6 h 10"/>
                <a:gd name="T4" fmla="*/ 3 w 20"/>
                <a:gd name="T5" fmla="*/ 9 h 10"/>
                <a:gd name="T6" fmla="*/ 18 w 20"/>
                <a:gd name="T7" fmla="*/ 4 h 10"/>
                <a:gd name="T8" fmla="*/ 16 w 20"/>
                <a:gd name="T9" fmla="*/ 1 h 10"/>
              </a:gdLst>
              <a:ahLst/>
              <a:cxnLst>
                <a:cxn ang="0">
                  <a:pos x="T0" y="T1"/>
                </a:cxn>
                <a:cxn ang="0">
                  <a:pos x="T2" y="T3"/>
                </a:cxn>
                <a:cxn ang="0">
                  <a:pos x="T4" y="T5"/>
                </a:cxn>
                <a:cxn ang="0">
                  <a:pos x="T6" y="T7"/>
                </a:cxn>
                <a:cxn ang="0">
                  <a:pos x="T8" y="T9"/>
                </a:cxn>
              </a:cxnLst>
              <a:rect l="0" t="0" r="r" b="b"/>
              <a:pathLst>
                <a:path w="20" h="10">
                  <a:moveTo>
                    <a:pt x="16" y="1"/>
                  </a:moveTo>
                  <a:cubicBezTo>
                    <a:pt x="12" y="3"/>
                    <a:pt x="7" y="5"/>
                    <a:pt x="3" y="6"/>
                  </a:cubicBezTo>
                  <a:cubicBezTo>
                    <a:pt x="0" y="6"/>
                    <a:pt x="1" y="10"/>
                    <a:pt x="3" y="9"/>
                  </a:cubicBezTo>
                  <a:cubicBezTo>
                    <a:pt x="8" y="9"/>
                    <a:pt x="13" y="7"/>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6" name="Freeform: Shape 10825"/>
            <p:cNvSpPr/>
            <p:nvPr/>
          </p:nvSpPr>
          <p:spPr bwMode="auto">
            <a:xfrm>
              <a:off x="5978" y="3109"/>
              <a:ext cx="30" cy="16"/>
            </a:xfrm>
            <a:custGeom>
              <a:avLst/>
              <a:gdLst>
                <a:gd name="T0" fmla="*/ 15 w 19"/>
                <a:gd name="T1" fmla="*/ 1 h 10"/>
                <a:gd name="T2" fmla="*/ 2 w 19"/>
                <a:gd name="T3" fmla="*/ 6 h 10"/>
                <a:gd name="T4" fmla="*/ 3 w 19"/>
                <a:gd name="T5" fmla="*/ 9 h 10"/>
                <a:gd name="T6" fmla="*/ 17 w 19"/>
                <a:gd name="T7" fmla="*/ 4 h 10"/>
                <a:gd name="T8" fmla="*/ 15 w 19"/>
                <a:gd name="T9" fmla="*/ 1 h 10"/>
              </a:gdLst>
              <a:ahLst/>
              <a:cxnLst>
                <a:cxn ang="0">
                  <a:pos x="T0" y="T1"/>
                </a:cxn>
                <a:cxn ang="0">
                  <a:pos x="T2" y="T3"/>
                </a:cxn>
                <a:cxn ang="0">
                  <a:pos x="T4" y="T5"/>
                </a:cxn>
                <a:cxn ang="0">
                  <a:pos x="T6" y="T7"/>
                </a:cxn>
                <a:cxn ang="0">
                  <a:pos x="T8" y="T9"/>
                </a:cxn>
              </a:cxnLst>
              <a:rect l="0" t="0" r="r" b="b"/>
              <a:pathLst>
                <a:path w="19" h="10">
                  <a:moveTo>
                    <a:pt x="15" y="1"/>
                  </a:moveTo>
                  <a:cubicBezTo>
                    <a:pt x="2" y="6"/>
                    <a:pt x="2" y="6"/>
                    <a:pt x="2" y="6"/>
                  </a:cubicBezTo>
                  <a:cubicBezTo>
                    <a:pt x="0" y="6"/>
                    <a:pt x="1" y="10"/>
                    <a:pt x="3" y="9"/>
                  </a:cubicBezTo>
                  <a:cubicBezTo>
                    <a:pt x="17" y="4"/>
                    <a:pt x="17" y="4"/>
                    <a:pt x="17" y="4"/>
                  </a:cubicBezTo>
                  <a:cubicBezTo>
                    <a:pt x="19" y="3"/>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7" name="Freeform: Shape 10826"/>
            <p:cNvSpPr/>
            <p:nvPr/>
          </p:nvSpPr>
          <p:spPr bwMode="auto">
            <a:xfrm>
              <a:off x="5975" y="3092"/>
              <a:ext cx="28" cy="11"/>
            </a:xfrm>
            <a:custGeom>
              <a:avLst/>
              <a:gdLst>
                <a:gd name="T0" fmla="*/ 15 w 18"/>
                <a:gd name="T1" fmla="*/ 1 h 7"/>
                <a:gd name="T2" fmla="*/ 3 w 18"/>
                <a:gd name="T3" fmla="*/ 3 h 7"/>
                <a:gd name="T4" fmla="*/ 3 w 18"/>
                <a:gd name="T5" fmla="*/ 7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2"/>
                    <a:pt x="7" y="3"/>
                    <a:pt x="3" y="3"/>
                  </a:cubicBezTo>
                  <a:cubicBezTo>
                    <a:pt x="0" y="4"/>
                    <a:pt x="0" y="7"/>
                    <a:pt x="3" y="7"/>
                  </a:cubicBezTo>
                  <a:cubicBezTo>
                    <a:pt x="7" y="7"/>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8" name="Freeform: Shape 10827"/>
            <p:cNvSpPr/>
            <p:nvPr/>
          </p:nvSpPr>
          <p:spPr bwMode="auto">
            <a:xfrm>
              <a:off x="6019" y="3082"/>
              <a:ext cx="27" cy="15"/>
            </a:xfrm>
            <a:custGeom>
              <a:avLst/>
              <a:gdLst>
                <a:gd name="T0" fmla="*/ 14 w 17"/>
                <a:gd name="T1" fmla="*/ 1 h 9"/>
                <a:gd name="T2" fmla="*/ 2 w 17"/>
                <a:gd name="T3" fmla="*/ 5 h 9"/>
                <a:gd name="T4" fmla="*/ 3 w 17"/>
                <a:gd name="T5" fmla="*/ 9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2" y="5"/>
                    <a:pt x="2" y="5"/>
                    <a:pt x="2" y="5"/>
                  </a:cubicBezTo>
                  <a:cubicBezTo>
                    <a:pt x="0" y="6"/>
                    <a:pt x="1" y="9"/>
                    <a:pt x="3" y="9"/>
                  </a:cubicBezTo>
                  <a:cubicBezTo>
                    <a:pt x="15" y="4"/>
                    <a:pt x="15" y="4"/>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9" name="Freeform: Shape 10828"/>
            <p:cNvSpPr/>
            <p:nvPr/>
          </p:nvSpPr>
          <p:spPr bwMode="auto">
            <a:xfrm>
              <a:off x="6013" y="3109"/>
              <a:ext cx="25" cy="11"/>
            </a:xfrm>
            <a:custGeom>
              <a:avLst/>
              <a:gdLst>
                <a:gd name="T0" fmla="*/ 12 w 16"/>
                <a:gd name="T1" fmla="*/ 0 h 7"/>
                <a:gd name="T2" fmla="*/ 3 w 16"/>
                <a:gd name="T3" fmla="*/ 3 h 7"/>
                <a:gd name="T4" fmla="*/ 4 w 16"/>
                <a:gd name="T5" fmla="*/ 7 h 7"/>
                <a:gd name="T6" fmla="*/ 14 w 16"/>
                <a:gd name="T7" fmla="*/ 4 h 7"/>
                <a:gd name="T8" fmla="*/ 12 w 16"/>
                <a:gd name="T9" fmla="*/ 0 h 7"/>
              </a:gdLst>
              <a:ahLst/>
              <a:cxnLst>
                <a:cxn ang="0">
                  <a:pos x="T0" y="T1"/>
                </a:cxn>
                <a:cxn ang="0">
                  <a:pos x="T2" y="T3"/>
                </a:cxn>
                <a:cxn ang="0">
                  <a:pos x="T4" y="T5"/>
                </a:cxn>
                <a:cxn ang="0">
                  <a:pos x="T6" y="T7"/>
                </a:cxn>
                <a:cxn ang="0">
                  <a:pos x="T8" y="T9"/>
                </a:cxn>
              </a:cxnLst>
              <a:rect l="0" t="0" r="r" b="b"/>
              <a:pathLst>
                <a:path w="16" h="7">
                  <a:moveTo>
                    <a:pt x="12" y="0"/>
                  </a:moveTo>
                  <a:cubicBezTo>
                    <a:pt x="9" y="1"/>
                    <a:pt x="6" y="2"/>
                    <a:pt x="3" y="3"/>
                  </a:cubicBezTo>
                  <a:cubicBezTo>
                    <a:pt x="0" y="4"/>
                    <a:pt x="2" y="7"/>
                    <a:pt x="4" y="7"/>
                  </a:cubicBezTo>
                  <a:cubicBezTo>
                    <a:pt x="7" y="5"/>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0" name="Freeform: Shape 10829"/>
            <p:cNvSpPr/>
            <p:nvPr/>
          </p:nvSpPr>
          <p:spPr bwMode="auto">
            <a:xfrm>
              <a:off x="6006" y="3131"/>
              <a:ext cx="30" cy="11"/>
            </a:xfrm>
            <a:custGeom>
              <a:avLst/>
              <a:gdLst>
                <a:gd name="T0" fmla="*/ 15 w 19"/>
                <a:gd name="T1" fmla="*/ 1 h 7"/>
                <a:gd name="T2" fmla="*/ 3 w 19"/>
                <a:gd name="T3" fmla="*/ 3 h 7"/>
                <a:gd name="T4" fmla="*/ 2 w 19"/>
                <a:gd name="T5" fmla="*/ 6 h 7"/>
                <a:gd name="T6" fmla="*/ 16 w 19"/>
                <a:gd name="T7" fmla="*/ 4 h 7"/>
                <a:gd name="T8" fmla="*/ 15 w 19"/>
                <a:gd name="T9" fmla="*/ 1 h 7"/>
              </a:gdLst>
              <a:ahLst/>
              <a:cxnLst>
                <a:cxn ang="0">
                  <a:pos x="T0" y="T1"/>
                </a:cxn>
                <a:cxn ang="0">
                  <a:pos x="T2" y="T3"/>
                </a:cxn>
                <a:cxn ang="0">
                  <a:pos x="T4" y="T5"/>
                </a:cxn>
                <a:cxn ang="0">
                  <a:pos x="T6" y="T7"/>
                </a:cxn>
                <a:cxn ang="0">
                  <a:pos x="T8" y="T9"/>
                </a:cxn>
              </a:cxnLst>
              <a:rect l="0" t="0" r="r" b="b"/>
              <a:pathLst>
                <a:path w="19" h="7">
                  <a:moveTo>
                    <a:pt x="15" y="1"/>
                  </a:moveTo>
                  <a:cubicBezTo>
                    <a:pt x="11" y="2"/>
                    <a:pt x="7" y="3"/>
                    <a:pt x="3" y="3"/>
                  </a:cubicBezTo>
                  <a:cubicBezTo>
                    <a:pt x="0" y="2"/>
                    <a:pt x="0" y="6"/>
                    <a:pt x="2" y="6"/>
                  </a:cubicBezTo>
                  <a:cubicBezTo>
                    <a:pt x="7" y="7"/>
                    <a:pt x="12" y="6"/>
                    <a:pt x="16" y="4"/>
                  </a:cubicBezTo>
                  <a:cubicBezTo>
                    <a:pt x="19"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1" name="Freeform: Shape 10830"/>
            <p:cNvSpPr/>
            <p:nvPr/>
          </p:nvSpPr>
          <p:spPr bwMode="auto">
            <a:xfrm>
              <a:off x="6050" y="3126"/>
              <a:ext cx="24" cy="16"/>
            </a:xfrm>
            <a:custGeom>
              <a:avLst/>
              <a:gdLst>
                <a:gd name="T0" fmla="*/ 12 w 15"/>
                <a:gd name="T1" fmla="*/ 1 h 10"/>
                <a:gd name="T2" fmla="*/ 9 w 15"/>
                <a:gd name="T3" fmla="*/ 3 h 10"/>
                <a:gd name="T4" fmla="*/ 8 w 15"/>
                <a:gd name="T5" fmla="*/ 4 h 10"/>
                <a:gd name="T6" fmla="*/ 2 w 15"/>
                <a:gd name="T7" fmla="*/ 6 h 10"/>
                <a:gd name="T8" fmla="*/ 4 w 15"/>
                <a:gd name="T9" fmla="*/ 9 h 10"/>
                <a:gd name="T10" fmla="*/ 12 w 15"/>
                <a:gd name="T11" fmla="*/ 6 h 10"/>
                <a:gd name="T12" fmla="*/ 12 w 1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2" y="1"/>
                  </a:moveTo>
                  <a:cubicBezTo>
                    <a:pt x="10" y="0"/>
                    <a:pt x="9" y="2"/>
                    <a:pt x="9" y="3"/>
                  </a:cubicBezTo>
                  <a:cubicBezTo>
                    <a:pt x="9" y="4"/>
                    <a:pt x="8" y="4"/>
                    <a:pt x="8" y="4"/>
                  </a:cubicBezTo>
                  <a:cubicBezTo>
                    <a:pt x="6" y="5"/>
                    <a:pt x="4" y="5"/>
                    <a:pt x="2" y="6"/>
                  </a:cubicBezTo>
                  <a:cubicBezTo>
                    <a:pt x="0" y="7"/>
                    <a:pt x="2" y="10"/>
                    <a:pt x="4" y="9"/>
                  </a:cubicBezTo>
                  <a:cubicBezTo>
                    <a:pt x="7" y="8"/>
                    <a:pt x="10" y="8"/>
                    <a:pt x="12" y="6"/>
                  </a:cubicBezTo>
                  <a:cubicBezTo>
                    <a:pt x="15" y="5"/>
                    <a:pt x="14" y="2"/>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2" name="Freeform: Shape 10831"/>
            <p:cNvSpPr/>
            <p:nvPr/>
          </p:nvSpPr>
          <p:spPr bwMode="auto">
            <a:xfrm>
              <a:off x="6052" y="3098"/>
              <a:ext cx="28" cy="21"/>
            </a:xfrm>
            <a:custGeom>
              <a:avLst/>
              <a:gdLst>
                <a:gd name="T0" fmla="*/ 14 w 18"/>
                <a:gd name="T1" fmla="*/ 2 h 13"/>
                <a:gd name="T2" fmla="*/ 10 w 18"/>
                <a:gd name="T3" fmla="*/ 5 h 13"/>
                <a:gd name="T4" fmla="*/ 3 w 18"/>
                <a:gd name="T5" fmla="*/ 9 h 13"/>
                <a:gd name="T6" fmla="*/ 4 w 18"/>
                <a:gd name="T7" fmla="*/ 12 h 13"/>
                <a:gd name="T8" fmla="*/ 12 w 18"/>
                <a:gd name="T9" fmla="*/ 8 h 13"/>
                <a:gd name="T10" fmla="*/ 17 w 18"/>
                <a:gd name="T11" fmla="*/ 4 h 13"/>
                <a:gd name="T12" fmla="*/ 14 w 18"/>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8" h="13">
                  <a:moveTo>
                    <a:pt x="14" y="2"/>
                  </a:moveTo>
                  <a:cubicBezTo>
                    <a:pt x="13" y="3"/>
                    <a:pt x="11" y="4"/>
                    <a:pt x="10" y="5"/>
                  </a:cubicBezTo>
                  <a:cubicBezTo>
                    <a:pt x="8" y="6"/>
                    <a:pt x="5" y="8"/>
                    <a:pt x="3" y="9"/>
                  </a:cubicBezTo>
                  <a:cubicBezTo>
                    <a:pt x="0" y="10"/>
                    <a:pt x="2" y="13"/>
                    <a:pt x="4" y="12"/>
                  </a:cubicBezTo>
                  <a:cubicBezTo>
                    <a:pt x="7" y="11"/>
                    <a:pt x="9" y="10"/>
                    <a:pt x="12" y="8"/>
                  </a:cubicBezTo>
                  <a:cubicBezTo>
                    <a:pt x="14" y="7"/>
                    <a:pt x="16" y="6"/>
                    <a:pt x="17" y="4"/>
                  </a:cubicBezTo>
                  <a:cubicBezTo>
                    <a:pt x="18" y="2"/>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3" name="Freeform: Shape 10832"/>
            <p:cNvSpPr/>
            <p:nvPr/>
          </p:nvSpPr>
          <p:spPr bwMode="auto">
            <a:xfrm>
              <a:off x="6061" y="3076"/>
              <a:ext cx="32" cy="17"/>
            </a:xfrm>
            <a:custGeom>
              <a:avLst/>
              <a:gdLst>
                <a:gd name="T0" fmla="*/ 16 w 20"/>
                <a:gd name="T1" fmla="*/ 1 h 11"/>
                <a:gd name="T2" fmla="*/ 3 w 20"/>
                <a:gd name="T3" fmla="*/ 7 h 11"/>
                <a:gd name="T4" fmla="*/ 4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4"/>
                    <a:pt x="7" y="5"/>
                    <a:pt x="3" y="7"/>
                  </a:cubicBezTo>
                  <a:cubicBezTo>
                    <a:pt x="0" y="8"/>
                    <a:pt x="2" y="11"/>
                    <a:pt x="4" y="10"/>
                  </a:cubicBezTo>
                  <a:cubicBezTo>
                    <a:pt x="9" y="8"/>
                    <a:pt x="14" y="7"/>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4" name="Freeform: Shape 10833"/>
            <p:cNvSpPr/>
            <p:nvPr/>
          </p:nvSpPr>
          <p:spPr bwMode="auto">
            <a:xfrm>
              <a:off x="6079" y="3057"/>
              <a:ext cx="27" cy="11"/>
            </a:xfrm>
            <a:custGeom>
              <a:avLst/>
              <a:gdLst>
                <a:gd name="T0" fmla="*/ 14 w 17"/>
                <a:gd name="T1" fmla="*/ 1 h 7"/>
                <a:gd name="T2" fmla="*/ 2 w 17"/>
                <a:gd name="T3" fmla="*/ 3 h 7"/>
                <a:gd name="T4" fmla="*/ 2 w 17"/>
                <a:gd name="T5" fmla="*/ 7 h 7"/>
                <a:gd name="T6" fmla="*/ 14 w 17"/>
                <a:gd name="T7" fmla="*/ 4 h 7"/>
                <a:gd name="T8" fmla="*/ 14 w 17"/>
                <a:gd name="T9" fmla="*/ 1 h 7"/>
              </a:gdLst>
              <a:ahLst/>
              <a:cxnLst>
                <a:cxn ang="0">
                  <a:pos x="T0" y="T1"/>
                </a:cxn>
                <a:cxn ang="0">
                  <a:pos x="T2" y="T3"/>
                </a:cxn>
                <a:cxn ang="0">
                  <a:pos x="T4" y="T5"/>
                </a:cxn>
                <a:cxn ang="0">
                  <a:pos x="T6" y="T7"/>
                </a:cxn>
                <a:cxn ang="0">
                  <a:pos x="T8" y="T9"/>
                </a:cxn>
              </a:cxnLst>
              <a:rect l="0" t="0" r="r" b="b"/>
              <a:pathLst>
                <a:path w="17" h="7">
                  <a:moveTo>
                    <a:pt x="14" y="1"/>
                  </a:moveTo>
                  <a:cubicBezTo>
                    <a:pt x="10" y="1"/>
                    <a:pt x="6" y="3"/>
                    <a:pt x="2" y="3"/>
                  </a:cubicBezTo>
                  <a:cubicBezTo>
                    <a:pt x="0" y="3"/>
                    <a:pt x="0" y="7"/>
                    <a:pt x="2" y="7"/>
                  </a:cubicBezTo>
                  <a:cubicBezTo>
                    <a:pt x="6" y="6"/>
                    <a:pt x="10" y="5"/>
                    <a:pt x="14"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5" name="Freeform: Shape 10834"/>
            <p:cNvSpPr/>
            <p:nvPr/>
          </p:nvSpPr>
          <p:spPr bwMode="auto">
            <a:xfrm>
              <a:off x="6102" y="3070"/>
              <a:ext cx="26" cy="11"/>
            </a:xfrm>
            <a:custGeom>
              <a:avLst/>
              <a:gdLst>
                <a:gd name="T0" fmla="*/ 12 w 16"/>
                <a:gd name="T1" fmla="*/ 0 h 7"/>
                <a:gd name="T2" fmla="*/ 2 w 16"/>
                <a:gd name="T3" fmla="*/ 3 h 7"/>
                <a:gd name="T4" fmla="*/ 2 w 16"/>
                <a:gd name="T5" fmla="*/ 7 h 7"/>
                <a:gd name="T6" fmla="*/ 14 w 16"/>
                <a:gd name="T7" fmla="*/ 4 h 7"/>
                <a:gd name="T8" fmla="*/ 12 w 16"/>
                <a:gd name="T9" fmla="*/ 0 h 7"/>
              </a:gdLst>
              <a:ahLst/>
              <a:cxnLst>
                <a:cxn ang="0">
                  <a:pos x="T0" y="T1"/>
                </a:cxn>
                <a:cxn ang="0">
                  <a:pos x="T2" y="T3"/>
                </a:cxn>
                <a:cxn ang="0">
                  <a:pos x="T4" y="T5"/>
                </a:cxn>
                <a:cxn ang="0">
                  <a:pos x="T6" y="T7"/>
                </a:cxn>
                <a:cxn ang="0">
                  <a:pos x="T8" y="T9"/>
                </a:cxn>
              </a:cxnLst>
              <a:rect l="0" t="0" r="r" b="b"/>
              <a:pathLst>
                <a:path w="16" h="7">
                  <a:moveTo>
                    <a:pt x="12" y="0"/>
                  </a:moveTo>
                  <a:cubicBezTo>
                    <a:pt x="9" y="2"/>
                    <a:pt x="5" y="3"/>
                    <a:pt x="2" y="3"/>
                  </a:cubicBezTo>
                  <a:cubicBezTo>
                    <a:pt x="0" y="3"/>
                    <a:pt x="0" y="7"/>
                    <a:pt x="2" y="7"/>
                  </a:cubicBezTo>
                  <a:cubicBezTo>
                    <a:pt x="6" y="7"/>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6" name="Freeform: Shape 10835"/>
            <p:cNvSpPr/>
            <p:nvPr/>
          </p:nvSpPr>
          <p:spPr bwMode="auto">
            <a:xfrm>
              <a:off x="6121" y="3042"/>
              <a:ext cx="27" cy="14"/>
            </a:xfrm>
            <a:custGeom>
              <a:avLst/>
              <a:gdLst>
                <a:gd name="T0" fmla="*/ 13 w 17"/>
                <a:gd name="T1" fmla="*/ 1 h 9"/>
                <a:gd name="T2" fmla="*/ 3 w 17"/>
                <a:gd name="T3" fmla="*/ 5 h 9"/>
                <a:gd name="T4" fmla="*/ 3 w 17"/>
                <a:gd name="T5" fmla="*/ 9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10" y="2"/>
                    <a:pt x="6" y="4"/>
                    <a:pt x="3" y="5"/>
                  </a:cubicBezTo>
                  <a:cubicBezTo>
                    <a:pt x="0" y="5"/>
                    <a:pt x="1" y="9"/>
                    <a:pt x="3" y="9"/>
                  </a:cubicBezTo>
                  <a:cubicBezTo>
                    <a:pt x="7" y="8"/>
                    <a:pt x="11" y="6"/>
                    <a:pt x="15" y="4"/>
                  </a:cubicBezTo>
                  <a:cubicBezTo>
                    <a:pt x="17" y="3"/>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7" name="Freeform: Shape 10836"/>
            <p:cNvSpPr/>
            <p:nvPr/>
          </p:nvSpPr>
          <p:spPr bwMode="auto">
            <a:xfrm>
              <a:off x="6147" y="3062"/>
              <a:ext cx="18" cy="13"/>
            </a:xfrm>
            <a:custGeom>
              <a:avLst/>
              <a:gdLst>
                <a:gd name="T0" fmla="*/ 8 w 12"/>
                <a:gd name="T1" fmla="*/ 2 h 8"/>
                <a:gd name="T2" fmla="*/ 2 w 12"/>
                <a:gd name="T3" fmla="*/ 4 h 8"/>
                <a:gd name="T4" fmla="*/ 2 w 12"/>
                <a:gd name="T5" fmla="*/ 8 h 8"/>
                <a:gd name="T6" fmla="*/ 10 w 12"/>
                <a:gd name="T7" fmla="*/ 4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4"/>
                    <a:pt x="2" y="4"/>
                  </a:cubicBezTo>
                  <a:cubicBezTo>
                    <a:pt x="0" y="4"/>
                    <a:pt x="0" y="8"/>
                    <a:pt x="2" y="8"/>
                  </a:cubicBezTo>
                  <a:cubicBezTo>
                    <a:pt x="5" y="7"/>
                    <a:pt x="8" y="7"/>
                    <a:pt x="10" y="4"/>
                  </a:cubicBezTo>
                  <a:cubicBezTo>
                    <a:pt x="12" y="3"/>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8" name="Freeform: Shape 10837"/>
            <p:cNvSpPr/>
            <p:nvPr/>
          </p:nvSpPr>
          <p:spPr bwMode="auto">
            <a:xfrm>
              <a:off x="6093" y="3098"/>
              <a:ext cx="25" cy="11"/>
            </a:xfrm>
            <a:custGeom>
              <a:avLst/>
              <a:gdLst>
                <a:gd name="T0" fmla="*/ 12 w 16"/>
                <a:gd name="T1" fmla="*/ 0 h 7"/>
                <a:gd name="T2" fmla="*/ 3 w 16"/>
                <a:gd name="T3" fmla="*/ 3 h 7"/>
                <a:gd name="T4" fmla="*/ 3 w 16"/>
                <a:gd name="T5" fmla="*/ 7 h 7"/>
                <a:gd name="T6" fmla="*/ 9 w 16"/>
                <a:gd name="T7" fmla="*/ 5 h 7"/>
                <a:gd name="T8" fmla="*/ 12 w 16"/>
                <a:gd name="T9" fmla="*/ 4 h 7"/>
                <a:gd name="T10" fmla="*/ 13 w 16"/>
                <a:gd name="T11" fmla="*/ 4 h 7"/>
                <a:gd name="T12" fmla="*/ 13 w 16"/>
                <a:gd name="T13" fmla="*/ 4 h 7"/>
                <a:gd name="T14" fmla="*/ 16 w 16"/>
                <a:gd name="T15" fmla="*/ 2 h 7"/>
                <a:gd name="T16" fmla="*/ 12 w 1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2" y="0"/>
                  </a:moveTo>
                  <a:cubicBezTo>
                    <a:pt x="9" y="1"/>
                    <a:pt x="6" y="2"/>
                    <a:pt x="3" y="3"/>
                  </a:cubicBezTo>
                  <a:cubicBezTo>
                    <a:pt x="0" y="3"/>
                    <a:pt x="1" y="7"/>
                    <a:pt x="3" y="7"/>
                  </a:cubicBezTo>
                  <a:cubicBezTo>
                    <a:pt x="5" y="6"/>
                    <a:pt x="7" y="6"/>
                    <a:pt x="9" y="5"/>
                  </a:cubicBezTo>
                  <a:cubicBezTo>
                    <a:pt x="10" y="5"/>
                    <a:pt x="11" y="4"/>
                    <a:pt x="12" y="4"/>
                  </a:cubicBezTo>
                  <a:cubicBezTo>
                    <a:pt x="12" y="4"/>
                    <a:pt x="13" y="4"/>
                    <a:pt x="13" y="4"/>
                  </a:cubicBezTo>
                  <a:cubicBezTo>
                    <a:pt x="13" y="4"/>
                    <a:pt x="13" y="4"/>
                    <a:pt x="13" y="4"/>
                  </a:cubicBezTo>
                  <a:cubicBezTo>
                    <a:pt x="14" y="4"/>
                    <a:pt x="15" y="3"/>
                    <a:pt x="16" y="2"/>
                  </a:cubicBezTo>
                  <a:cubicBezTo>
                    <a:pt x="16" y="0"/>
                    <a:pt x="13"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9" name="Freeform: Shape 10838"/>
            <p:cNvSpPr/>
            <p:nvPr/>
          </p:nvSpPr>
          <p:spPr bwMode="auto">
            <a:xfrm>
              <a:off x="6099" y="3112"/>
              <a:ext cx="29" cy="13"/>
            </a:xfrm>
            <a:custGeom>
              <a:avLst/>
              <a:gdLst>
                <a:gd name="T0" fmla="*/ 14 w 18"/>
                <a:gd name="T1" fmla="*/ 1 h 8"/>
                <a:gd name="T2" fmla="*/ 9 w 18"/>
                <a:gd name="T3" fmla="*/ 3 h 8"/>
                <a:gd name="T4" fmla="*/ 3 w 18"/>
                <a:gd name="T5" fmla="*/ 4 h 8"/>
                <a:gd name="T6" fmla="*/ 3 w 18"/>
                <a:gd name="T7" fmla="*/ 8 h 8"/>
                <a:gd name="T8" fmla="*/ 11 w 18"/>
                <a:gd name="T9" fmla="*/ 7 h 8"/>
                <a:gd name="T10" fmla="*/ 16 w 18"/>
                <a:gd name="T11" fmla="*/ 4 h 8"/>
                <a:gd name="T12" fmla="*/ 14 w 1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14" y="1"/>
                  </a:moveTo>
                  <a:cubicBezTo>
                    <a:pt x="13" y="2"/>
                    <a:pt x="11" y="3"/>
                    <a:pt x="9" y="3"/>
                  </a:cubicBezTo>
                  <a:cubicBezTo>
                    <a:pt x="7" y="4"/>
                    <a:pt x="5" y="4"/>
                    <a:pt x="3" y="4"/>
                  </a:cubicBezTo>
                  <a:cubicBezTo>
                    <a:pt x="0" y="5"/>
                    <a:pt x="1" y="8"/>
                    <a:pt x="3" y="8"/>
                  </a:cubicBezTo>
                  <a:cubicBezTo>
                    <a:pt x="6" y="8"/>
                    <a:pt x="8" y="7"/>
                    <a:pt x="11" y="7"/>
                  </a:cubicBezTo>
                  <a:cubicBezTo>
                    <a:pt x="12" y="6"/>
                    <a:pt x="15" y="6"/>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0" name="Freeform: Shape 10839"/>
            <p:cNvSpPr/>
            <p:nvPr/>
          </p:nvSpPr>
          <p:spPr bwMode="auto">
            <a:xfrm>
              <a:off x="6139" y="3082"/>
              <a:ext cx="30" cy="19"/>
            </a:xfrm>
            <a:custGeom>
              <a:avLst/>
              <a:gdLst>
                <a:gd name="T0" fmla="*/ 15 w 19"/>
                <a:gd name="T1" fmla="*/ 2 h 12"/>
                <a:gd name="T2" fmla="*/ 3 w 19"/>
                <a:gd name="T3" fmla="*/ 7 h 12"/>
                <a:gd name="T4" fmla="*/ 4 w 19"/>
                <a:gd name="T5" fmla="*/ 11 h 12"/>
                <a:gd name="T6" fmla="*/ 12 w 19"/>
                <a:gd name="T7" fmla="*/ 8 h 12"/>
                <a:gd name="T8" fmla="*/ 17 w 19"/>
                <a:gd name="T9" fmla="*/ 5 h 12"/>
                <a:gd name="T10" fmla="*/ 15 w 19"/>
                <a:gd name="T11" fmla="*/ 2 h 12"/>
              </a:gdLst>
              <a:ahLst/>
              <a:cxnLst>
                <a:cxn ang="0">
                  <a:pos x="T0" y="T1"/>
                </a:cxn>
                <a:cxn ang="0">
                  <a:pos x="T2" y="T3"/>
                </a:cxn>
                <a:cxn ang="0">
                  <a:pos x="T4" y="T5"/>
                </a:cxn>
                <a:cxn ang="0">
                  <a:pos x="T6" y="T7"/>
                </a:cxn>
                <a:cxn ang="0">
                  <a:pos x="T8" y="T9"/>
                </a:cxn>
                <a:cxn ang="0">
                  <a:pos x="T10" y="T11"/>
                </a:cxn>
              </a:cxnLst>
              <a:rect l="0" t="0" r="r" b="b"/>
              <a:pathLst>
                <a:path w="19" h="12">
                  <a:moveTo>
                    <a:pt x="15" y="2"/>
                  </a:moveTo>
                  <a:cubicBezTo>
                    <a:pt x="12" y="5"/>
                    <a:pt x="6" y="6"/>
                    <a:pt x="3" y="7"/>
                  </a:cubicBezTo>
                  <a:cubicBezTo>
                    <a:pt x="0" y="8"/>
                    <a:pt x="2" y="12"/>
                    <a:pt x="4" y="11"/>
                  </a:cubicBezTo>
                  <a:cubicBezTo>
                    <a:pt x="7" y="10"/>
                    <a:pt x="9" y="9"/>
                    <a:pt x="12" y="8"/>
                  </a:cubicBezTo>
                  <a:cubicBezTo>
                    <a:pt x="13" y="7"/>
                    <a:pt x="16" y="6"/>
                    <a:pt x="17" y="5"/>
                  </a:cubicBezTo>
                  <a:cubicBezTo>
                    <a:pt x="19"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1" name="Freeform: Shape 10840"/>
            <p:cNvSpPr/>
            <p:nvPr/>
          </p:nvSpPr>
          <p:spPr bwMode="auto">
            <a:xfrm>
              <a:off x="6175" y="3081"/>
              <a:ext cx="20" cy="16"/>
            </a:xfrm>
            <a:custGeom>
              <a:avLst/>
              <a:gdLst>
                <a:gd name="T0" fmla="*/ 8 w 13"/>
                <a:gd name="T1" fmla="*/ 2 h 10"/>
                <a:gd name="T2" fmla="*/ 2 w 13"/>
                <a:gd name="T3" fmla="*/ 6 h 10"/>
                <a:gd name="T4" fmla="*/ 2 w 13"/>
                <a:gd name="T5" fmla="*/ 10 h 10"/>
                <a:gd name="T6" fmla="*/ 12 w 13"/>
                <a:gd name="T7" fmla="*/ 4 h 10"/>
                <a:gd name="T8" fmla="*/ 8 w 13"/>
                <a:gd name="T9" fmla="*/ 2 h 10"/>
              </a:gdLst>
              <a:ahLst/>
              <a:cxnLst>
                <a:cxn ang="0">
                  <a:pos x="T0" y="T1"/>
                </a:cxn>
                <a:cxn ang="0">
                  <a:pos x="T2" y="T3"/>
                </a:cxn>
                <a:cxn ang="0">
                  <a:pos x="T4" y="T5"/>
                </a:cxn>
                <a:cxn ang="0">
                  <a:pos x="T6" y="T7"/>
                </a:cxn>
                <a:cxn ang="0">
                  <a:pos x="T8" y="T9"/>
                </a:cxn>
              </a:cxnLst>
              <a:rect l="0" t="0" r="r" b="b"/>
              <a:pathLst>
                <a:path w="13" h="10">
                  <a:moveTo>
                    <a:pt x="8" y="2"/>
                  </a:moveTo>
                  <a:cubicBezTo>
                    <a:pt x="7" y="4"/>
                    <a:pt x="4" y="6"/>
                    <a:pt x="2" y="6"/>
                  </a:cubicBezTo>
                  <a:cubicBezTo>
                    <a:pt x="0" y="6"/>
                    <a:pt x="0" y="10"/>
                    <a:pt x="2" y="10"/>
                  </a:cubicBezTo>
                  <a:cubicBezTo>
                    <a:pt x="6" y="9"/>
                    <a:pt x="10" y="7"/>
                    <a:pt x="12"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2" name="Freeform: Shape 10841"/>
            <p:cNvSpPr/>
            <p:nvPr/>
          </p:nvSpPr>
          <p:spPr bwMode="auto">
            <a:xfrm>
              <a:off x="5145" y="3618"/>
              <a:ext cx="30" cy="16"/>
            </a:xfrm>
            <a:custGeom>
              <a:avLst/>
              <a:gdLst>
                <a:gd name="T0" fmla="*/ 15 w 19"/>
                <a:gd name="T1" fmla="*/ 2 h 10"/>
                <a:gd name="T2" fmla="*/ 4 w 19"/>
                <a:gd name="T3" fmla="*/ 2 h 10"/>
                <a:gd name="T4" fmla="*/ 1 w 19"/>
                <a:gd name="T5" fmla="*/ 3 h 10"/>
                <a:gd name="T6" fmla="*/ 17 w 19"/>
                <a:gd name="T7" fmla="*/ 6 h 10"/>
                <a:gd name="T8" fmla="*/ 15 w 19"/>
                <a:gd name="T9" fmla="*/ 2 h 10"/>
              </a:gdLst>
              <a:ahLst/>
              <a:cxnLst>
                <a:cxn ang="0">
                  <a:pos x="T0" y="T1"/>
                </a:cxn>
                <a:cxn ang="0">
                  <a:pos x="T2" y="T3"/>
                </a:cxn>
                <a:cxn ang="0">
                  <a:pos x="T4" y="T5"/>
                </a:cxn>
                <a:cxn ang="0">
                  <a:pos x="T6" y="T7"/>
                </a:cxn>
                <a:cxn ang="0">
                  <a:pos x="T8" y="T9"/>
                </a:cxn>
              </a:cxnLst>
              <a:rect l="0" t="0" r="r" b="b"/>
              <a:pathLst>
                <a:path w="19" h="10">
                  <a:moveTo>
                    <a:pt x="15" y="2"/>
                  </a:moveTo>
                  <a:cubicBezTo>
                    <a:pt x="12" y="4"/>
                    <a:pt x="6" y="6"/>
                    <a:pt x="4" y="2"/>
                  </a:cubicBezTo>
                  <a:cubicBezTo>
                    <a:pt x="3" y="0"/>
                    <a:pt x="0" y="1"/>
                    <a:pt x="1" y="3"/>
                  </a:cubicBezTo>
                  <a:cubicBezTo>
                    <a:pt x="4" y="10"/>
                    <a:pt x="12" y="9"/>
                    <a:pt x="17" y="6"/>
                  </a:cubicBezTo>
                  <a:cubicBezTo>
                    <a:pt x="19" y="4"/>
                    <a:pt x="17" y="1"/>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3" name="Freeform: Shape 10842"/>
            <p:cNvSpPr/>
            <p:nvPr/>
          </p:nvSpPr>
          <p:spPr bwMode="auto">
            <a:xfrm>
              <a:off x="5172" y="3612"/>
              <a:ext cx="36" cy="17"/>
            </a:xfrm>
            <a:custGeom>
              <a:avLst/>
              <a:gdLst>
                <a:gd name="T0" fmla="*/ 18 w 23"/>
                <a:gd name="T1" fmla="*/ 2 h 11"/>
                <a:gd name="T2" fmla="*/ 4 w 23"/>
                <a:gd name="T3" fmla="*/ 2 h 11"/>
                <a:gd name="T4" fmla="*/ 2 w 23"/>
                <a:gd name="T5" fmla="*/ 5 h 11"/>
                <a:gd name="T6" fmla="*/ 21 w 23"/>
                <a:gd name="T7" fmla="*/ 5 h 11"/>
                <a:gd name="T8" fmla="*/ 18 w 23"/>
                <a:gd name="T9" fmla="*/ 2 h 11"/>
              </a:gdLst>
              <a:ahLst/>
              <a:cxnLst>
                <a:cxn ang="0">
                  <a:pos x="T0" y="T1"/>
                </a:cxn>
                <a:cxn ang="0">
                  <a:pos x="T2" y="T3"/>
                </a:cxn>
                <a:cxn ang="0">
                  <a:pos x="T4" y="T5"/>
                </a:cxn>
                <a:cxn ang="0">
                  <a:pos x="T6" y="T7"/>
                </a:cxn>
                <a:cxn ang="0">
                  <a:pos x="T8" y="T9"/>
                </a:cxn>
              </a:cxnLst>
              <a:rect l="0" t="0" r="r" b="b"/>
              <a:pathLst>
                <a:path w="23" h="11">
                  <a:moveTo>
                    <a:pt x="18" y="2"/>
                  </a:moveTo>
                  <a:cubicBezTo>
                    <a:pt x="14" y="6"/>
                    <a:pt x="9" y="4"/>
                    <a:pt x="4" y="2"/>
                  </a:cubicBezTo>
                  <a:cubicBezTo>
                    <a:pt x="2" y="0"/>
                    <a:pt x="0" y="3"/>
                    <a:pt x="2" y="5"/>
                  </a:cubicBezTo>
                  <a:cubicBezTo>
                    <a:pt x="8" y="9"/>
                    <a:pt x="15" y="11"/>
                    <a:pt x="21" y="5"/>
                  </a:cubicBezTo>
                  <a:cubicBezTo>
                    <a:pt x="23" y="3"/>
                    <a:pt x="20" y="1"/>
                    <a:pt x="1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4" name="Freeform: Shape 10843"/>
            <p:cNvSpPr/>
            <p:nvPr/>
          </p:nvSpPr>
          <p:spPr bwMode="auto">
            <a:xfrm>
              <a:off x="5157" y="3642"/>
              <a:ext cx="41" cy="12"/>
            </a:xfrm>
            <a:custGeom>
              <a:avLst/>
              <a:gdLst>
                <a:gd name="T0" fmla="*/ 21 w 26"/>
                <a:gd name="T1" fmla="*/ 1 h 8"/>
                <a:gd name="T2" fmla="*/ 4 w 26"/>
                <a:gd name="T3" fmla="*/ 2 h 8"/>
                <a:gd name="T4" fmla="*/ 3 w 26"/>
                <a:gd name="T5" fmla="*/ 5 h 8"/>
                <a:gd name="T6" fmla="*/ 23 w 26"/>
                <a:gd name="T7" fmla="*/ 4 h 8"/>
                <a:gd name="T8" fmla="*/ 21 w 26"/>
                <a:gd name="T9" fmla="*/ 1 h 8"/>
              </a:gdLst>
              <a:ahLst/>
              <a:cxnLst>
                <a:cxn ang="0">
                  <a:pos x="T0" y="T1"/>
                </a:cxn>
                <a:cxn ang="0">
                  <a:pos x="T2" y="T3"/>
                </a:cxn>
                <a:cxn ang="0">
                  <a:pos x="T4" y="T5"/>
                </a:cxn>
                <a:cxn ang="0">
                  <a:pos x="T6" y="T7"/>
                </a:cxn>
                <a:cxn ang="0">
                  <a:pos x="T8" y="T9"/>
                </a:cxn>
              </a:cxnLst>
              <a:rect l="0" t="0" r="r" b="b"/>
              <a:pathLst>
                <a:path w="26" h="8">
                  <a:moveTo>
                    <a:pt x="21" y="1"/>
                  </a:moveTo>
                  <a:cubicBezTo>
                    <a:pt x="16" y="4"/>
                    <a:pt x="10" y="4"/>
                    <a:pt x="4" y="2"/>
                  </a:cubicBezTo>
                  <a:cubicBezTo>
                    <a:pt x="2" y="1"/>
                    <a:pt x="0" y="4"/>
                    <a:pt x="3" y="5"/>
                  </a:cubicBezTo>
                  <a:cubicBezTo>
                    <a:pt x="9" y="8"/>
                    <a:pt x="17" y="8"/>
                    <a:pt x="23" y="4"/>
                  </a:cubicBezTo>
                  <a:cubicBezTo>
                    <a:pt x="26" y="3"/>
                    <a:pt x="23" y="0"/>
                    <a:pt x="2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5" name="Freeform: Shape 10844"/>
            <p:cNvSpPr/>
            <p:nvPr/>
          </p:nvSpPr>
          <p:spPr bwMode="auto">
            <a:xfrm>
              <a:off x="5203" y="3629"/>
              <a:ext cx="35" cy="14"/>
            </a:xfrm>
            <a:custGeom>
              <a:avLst/>
              <a:gdLst>
                <a:gd name="T0" fmla="*/ 18 w 22"/>
                <a:gd name="T1" fmla="*/ 1 h 9"/>
                <a:gd name="T2" fmla="*/ 5 w 22"/>
                <a:gd name="T3" fmla="*/ 2 h 9"/>
                <a:gd name="T4" fmla="*/ 2 w 22"/>
                <a:gd name="T5" fmla="*/ 5 h 9"/>
                <a:gd name="T6" fmla="*/ 20 w 22"/>
                <a:gd name="T7" fmla="*/ 4 h 9"/>
                <a:gd name="T8" fmla="*/ 18 w 22"/>
                <a:gd name="T9" fmla="*/ 1 h 9"/>
              </a:gdLst>
              <a:ahLst/>
              <a:cxnLst>
                <a:cxn ang="0">
                  <a:pos x="T0" y="T1"/>
                </a:cxn>
                <a:cxn ang="0">
                  <a:pos x="T2" y="T3"/>
                </a:cxn>
                <a:cxn ang="0">
                  <a:pos x="T4" y="T5"/>
                </a:cxn>
                <a:cxn ang="0">
                  <a:pos x="T6" y="T7"/>
                </a:cxn>
                <a:cxn ang="0">
                  <a:pos x="T8" y="T9"/>
                </a:cxn>
              </a:cxnLst>
              <a:rect l="0" t="0" r="r" b="b"/>
              <a:pathLst>
                <a:path w="22" h="9">
                  <a:moveTo>
                    <a:pt x="18" y="1"/>
                  </a:moveTo>
                  <a:cubicBezTo>
                    <a:pt x="14" y="4"/>
                    <a:pt x="9" y="5"/>
                    <a:pt x="5" y="2"/>
                  </a:cubicBezTo>
                  <a:cubicBezTo>
                    <a:pt x="3" y="1"/>
                    <a:pt x="0" y="4"/>
                    <a:pt x="2" y="5"/>
                  </a:cubicBezTo>
                  <a:cubicBezTo>
                    <a:pt x="8" y="9"/>
                    <a:pt x="15" y="8"/>
                    <a:pt x="20" y="4"/>
                  </a:cubicBezTo>
                  <a:cubicBezTo>
                    <a:pt x="22" y="3"/>
                    <a:pt x="20"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6" name="Freeform: Shape 10845"/>
            <p:cNvSpPr/>
            <p:nvPr/>
          </p:nvSpPr>
          <p:spPr bwMode="auto">
            <a:xfrm>
              <a:off x="5219" y="3610"/>
              <a:ext cx="33" cy="16"/>
            </a:xfrm>
            <a:custGeom>
              <a:avLst/>
              <a:gdLst>
                <a:gd name="T0" fmla="*/ 16 w 21"/>
                <a:gd name="T1" fmla="*/ 2 h 10"/>
                <a:gd name="T2" fmla="*/ 4 w 21"/>
                <a:gd name="T3" fmla="*/ 1 h 10"/>
                <a:gd name="T4" fmla="*/ 2 w 21"/>
                <a:gd name="T5" fmla="*/ 4 h 10"/>
                <a:gd name="T6" fmla="*/ 19 w 21"/>
                <a:gd name="T7" fmla="*/ 5 h 10"/>
                <a:gd name="T8" fmla="*/ 16 w 21"/>
                <a:gd name="T9" fmla="*/ 2 h 10"/>
              </a:gdLst>
              <a:ahLst/>
              <a:cxnLst>
                <a:cxn ang="0">
                  <a:pos x="T0" y="T1"/>
                </a:cxn>
                <a:cxn ang="0">
                  <a:pos x="T2" y="T3"/>
                </a:cxn>
                <a:cxn ang="0">
                  <a:pos x="T4" y="T5"/>
                </a:cxn>
                <a:cxn ang="0">
                  <a:pos x="T6" y="T7"/>
                </a:cxn>
                <a:cxn ang="0">
                  <a:pos x="T8" y="T9"/>
                </a:cxn>
              </a:cxnLst>
              <a:rect l="0" t="0" r="r" b="b"/>
              <a:pathLst>
                <a:path w="21" h="10">
                  <a:moveTo>
                    <a:pt x="16" y="2"/>
                  </a:moveTo>
                  <a:cubicBezTo>
                    <a:pt x="12" y="6"/>
                    <a:pt x="8" y="5"/>
                    <a:pt x="4" y="1"/>
                  </a:cubicBezTo>
                  <a:cubicBezTo>
                    <a:pt x="2" y="0"/>
                    <a:pt x="0" y="2"/>
                    <a:pt x="2" y="4"/>
                  </a:cubicBezTo>
                  <a:cubicBezTo>
                    <a:pt x="7" y="9"/>
                    <a:pt x="14" y="10"/>
                    <a:pt x="19" y="5"/>
                  </a:cubicBezTo>
                  <a:cubicBezTo>
                    <a:pt x="21" y="3"/>
                    <a:pt x="18" y="1"/>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7" name="Freeform: Shape 10846"/>
            <p:cNvSpPr/>
            <p:nvPr/>
          </p:nvSpPr>
          <p:spPr bwMode="auto">
            <a:xfrm>
              <a:off x="5261" y="3612"/>
              <a:ext cx="40" cy="13"/>
            </a:xfrm>
            <a:custGeom>
              <a:avLst/>
              <a:gdLst>
                <a:gd name="T0" fmla="*/ 21 w 25"/>
                <a:gd name="T1" fmla="*/ 2 h 8"/>
                <a:gd name="T2" fmla="*/ 5 w 25"/>
                <a:gd name="T3" fmla="*/ 1 h 8"/>
                <a:gd name="T4" fmla="*/ 2 w 25"/>
                <a:gd name="T5" fmla="*/ 4 h 8"/>
                <a:gd name="T6" fmla="*/ 22 w 25"/>
                <a:gd name="T7" fmla="*/ 6 h 8"/>
                <a:gd name="T8" fmla="*/ 21 w 25"/>
                <a:gd name="T9" fmla="*/ 2 h 8"/>
              </a:gdLst>
              <a:ahLst/>
              <a:cxnLst>
                <a:cxn ang="0">
                  <a:pos x="T0" y="T1"/>
                </a:cxn>
                <a:cxn ang="0">
                  <a:pos x="T2" y="T3"/>
                </a:cxn>
                <a:cxn ang="0">
                  <a:pos x="T4" y="T5"/>
                </a:cxn>
                <a:cxn ang="0">
                  <a:pos x="T6" y="T7"/>
                </a:cxn>
                <a:cxn ang="0">
                  <a:pos x="T8" y="T9"/>
                </a:cxn>
              </a:cxnLst>
              <a:rect l="0" t="0" r="r" b="b"/>
              <a:pathLst>
                <a:path w="25" h="8">
                  <a:moveTo>
                    <a:pt x="21" y="2"/>
                  </a:moveTo>
                  <a:cubicBezTo>
                    <a:pt x="16" y="4"/>
                    <a:pt x="9" y="4"/>
                    <a:pt x="5" y="1"/>
                  </a:cubicBezTo>
                  <a:cubicBezTo>
                    <a:pt x="3" y="0"/>
                    <a:pt x="0" y="3"/>
                    <a:pt x="2" y="4"/>
                  </a:cubicBezTo>
                  <a:cubicBezTo>
                    <a:pt x="8" y="8"/>
                    <a:pt x="16" y="8"/>
                    <a:pt x="22" y="6"/>
                  </a:cubicBezTo>
                  <a:cubicBezTo>
                    <a:pt x="25" y="5"/>
                    <a:pt x="23" y="1"/>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8" name="Freeform: Shape 10847"/>
            <p:cNvSpPr/>
            <p:nvPr/>
          </p:nvSpPr>
          <p:spPr bwMode="auto">
            <a:xfrm>
              <a:off x="5261" y="3632"/>
              <a:ext cx="30" cy="10"/>
            </a:xfrm>
            <a:custGeom>
              <a:avLst/>
              <a:gdLst>
                <a:gd name="T0" fmla="*/ 16 w 19"/>
                <a:gd name="T1" fmla="*/ 1 h 6"/>
                <a:gd name="T2" fmla="*/ 3 w 19"/>
                <a:gd name="T3" fmla="*/ 1 h 6"/>
                <a:gd name="T4" fmla="*/ 3 w 19"/>
                <a:gd name="T5" fmla="*/ 5 h 6"/>
                <a:gd name="T6" fmla="*/ 17 w 19"/>
                <a:gd name="T7" fmla="*/ 4 h 6"/>
                <a:gd name="T8" fmla="*/ 16 w 19"/>
                <a:gd name="T9" fmla="*/ 1 h 6"/>
              </a:gdLst>
              <a:ahLst/>
              <a:cxnLst>
                <a:cxn ang="0">
                  <a:pos x="T0" y="T1"/>
                </a:cxn>
                <a:cxn ang="0">
                  <a:pos x="T2" y="T3"/>
                </a:cxn>
                <a:cxn ang="0">
                  <a:pos x="T4" y="T5"/>
                </a:cxn>
                <a:cxn ang="0">
                  <a:pos x="T6" y="T7"/>
                </a:cxn>
                <a:cxn ang="0">
                  <a:pos x="T8" y="T9"/>
                </a:cxn>
              </a:cxnLst>
              <a:rect l="0" t="0" r="r" b="b"/>
              <a:pathLst>
                <a:path w="19" h="6">
                  <a:moveTo>
                    <a:pt x="16" y="1"/>
                  </a:moveTo>
                  <a:cubicBezTo>
                    <a:pt x="12" y="2"/>
                    <a:pt x="8" y="2"/>
                    <a:pt x="3" y="1"/>
                  </a:cubicBezTo>
                  <a:cubicBezTo>
                    <a:pt x="1" y="1"/>
                    <a:pt x="0" y="4"/>
                    <a:pt x="3" y="5"/>
                  </a:cubicBezTo>
                  <a:cubicBezTo>
                    <a:pt x="7" y="6"/>
                    <a:pt x="12" y="5"/>
                    <a:pt x="17" y="4"/>
                  </a:cubicBezTo>
                  <a:cubicBezTo>
                    <a:pt x="19"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9" name="Freeform: Shape 10848"/>
            <p:cNvSpPr/>
            <p:nvPr/>
          </p:nvSpPr>
          <p:spPr bwMode="auto">
            <a:xfrm>
              <a:off x="5241" y="3648"/>
              <a:ext cx="27" cy="13"/>
            </a:xfrm>
            <a:custGeom>
              <a:avLst/>
              <a:gdLst>
                <a:gd name="T0" fmla="*/ 13 w 17"/>
                <a:gd name="T1" fmla="*/ 3 h 8"/>
                <a:gd name="T2" fmla="*/ 3 w 17"/>
                <a:gd name="T3" fmla="*/ 1 h 8"/>
                <a:gd name="T4" fmla="*/ 2 w 17"/>
                <a:gd name="T5" fmla="*/ 4 h 8"/>
                <a:gd name="T6" fmla="*/ 15 w 17"/>
                <a:gd name="T7" fmla="*/ 6 h 8"/>
                <a:gd name="T8" fmla="*/ 13 w 17"/>
                <a:gd name="T9" fmla="*/ 3 h 8"/>
              </a:gdLst>
              <a:ahLst/>
              <a:cxnLst>
                <a:cxn ang="0">
                  <a:pos x="T0" y="T1"/>
                </a:cxn>
                <a:cxn ang="0">
                  <a:pos x="T2" y="T3"/>
                </a:cxn>
                <a:cxn ang="0">
                  <a:pos x="T4" y="T5"/>
                </a:cxn>
                <a:cxn ang="0">
                  <a:pos x="T6" y="T7"/>
                </a:cxn>
                <a:cxn ang="0">
                  <a:pos x="T8" y="T9"/>
                </a:cxn>
              </a:cxnLst>
              <a:rect l="0" t="0" r="r" b="b"/>
              <a:pathLst>
                <a:path w="17" h="8">
                  <a:moveTo>
                    <a:pt x="13" y="3"/>
                  </a:moveTo>
                  <a:cubicBezTo>
                    <a:pt x="10" y="4"/>
                    <a:pt x="7" y="2"/>
                    <a:pt x="3" y="1"/>
                  </a:cubicBezTo>
                  <a:cubicBezTo>
                    <a:pt x="1" y="0"/>
                    <a:pt x="0" y="3"/>
                    <a:pt x="2" y="4"/>
                  </a:cubicBezTo>
                  <a:cubicBezTo>
                    <a:pt x="6" y="6"/>
                    <a:pt x="10" y="8"/>
                    <a:pt x="15" y="6"/>
                  </a:cubicBezTo>
                  <a:cubicBezTo>
                    <a:pt x="17" y="5"/>
                    <a:pt x="16" y="2"/>
                    <a:pt x="1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0" name="Freeform: Shape 10849"/>
            <p:cNvSpPr/>
            <p:nvPr/>
          </p:nvSpPr>
          <p:spPr bwMode="auto">
            <a:xfrm>
              <a:off x="5206" y="3653"/>
              <a:ext cx="33" cy="14"/>
            </a:xfrm>
            <a:custGeom>
              <a:avLst/>
              <a:gdLst>
                <a:gd name="T0" fmla="*/ 18 w 21"/>
                <a:gd name="T1" fmla="*/ 5 h 9"/>
                <a:gd name="T2" fmla="*/ 4 w 21"/>
                <a:gd name="T3" fmla="*/ 2 h 9"/>
                <a:gd name="T4" fmla="*/ 2 w 21"/>
                <a:gd name="T5" fmla="*/ 4 h 9"/>
                <a:gd name="T6" fmla="*/ 18 w 21"/>
                <a:gd name="T7" fmla="*/ 8 h 9"/>
                <a:gd name="T8" fmla="*/ 18 w 21"/>
                <a:gd name="T9" fmla="*/ 5 h 9"/>
              </a:gdLst>
              <a:ahLst/>
              <a:cxnLst>
                <a:cxn ang="0">
                  <a:pos x="T0" y="T1"/>
                </a:cxn>
                <a:cxn ang="0">
                  <a:pos x="T2" y="T3"/>
                </a:cxn>
                <a:cxn ang="0">
                  <a:pos x="T4" y="T5"/>
                </a:cxn>
                <a:cxn ang="0">
                  <a:pos x="T6" y="T7"/>
                </a:cxn>
                <a:cxn ang="0">
                  <a:pos x="T8" y="T9"/>
                </a:cxn>
              </a:cxnLst>
              <a:rect l="0" t="0" r="r" b="b"/>
              <a:pathLst>
                <a:path w="21" h="9">
                  <a:moveTo>
                    <a:pt x="18" y="5"/>
                  </a:moveTo>
                  <a:cubicBezTo>
                    <a:pt x="13" y="5"/>
                    <a:pt x="8" y="4"/>
                    <a:pt x="4" y="2"/>
                  </a:cubicBezTo>
                  <a:cubicBezTo>
                    <a:pt x="2" y="0"/>
                    <a:pt x="0" y="3"/>
                    <a:pt x="2" y="4"/>
                  </a:cubicBezTo>
                  <a:cubicBezTo>
                    <a:pt x="7" y="8"/>
                    <a:pt x="12" y="9"/>
                    <a:pt x="18" y="8"/>
                  </a:cubicBezTo>
                  <a:cubicBezTo>
                    <a:pt x="21" y="8"/>
                    <a:pt x="20" y="4"/>
                    <a:pt x="18"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1" name="Freeform: Shape 10850"/>
            <p:cNvSpPr/>
            <p:nvPr/>
          </p:nvSpPr>
          <p:spPr bwMode="auto">
            <a:xfrm>
              <a:off x="5261" y="3681"/>
              <a:ext cx="32" cy="8"/>
            </a:xfrm>
            <a:custGeom>
              <a:avLst/>
              <a:gdLst>
                <a:gd name="T0" fmla="*/ 17 w 20"/>
                <a:gd name="T1" fmla="*/ 0 h 5"/>
                <a:gd name="T2" fmla="*/ 2 w 20"/>
                <a:gd name="T3" fmla="*/ 1 h 5"/>
                <a:gd name="T4" fmla="*/ 2 w 20"/>
                <a:gd name="T5" fmla="*/ 5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5"/>
                  </a:cubicBezTo>
                  <a:cubicBezTo>
                    <a:pt x="7" y="5"/>
                    <a:pt x="12" y="4"/>
                    <a:pt x="17" y="4"/>
                  </a:cubicBezTo>
                  <a:cubicBezTo>
                    <a:pt x="20" y="4"/>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2" name="Freeform: Shape 10851"/>
            <p:cNvSpPr/>
            <p:nvPr/>
          </p:nvSpPr>
          <p:spPr bwMode="auto">
            <a:xfrm>
              <a:off x="5283" y="3661"/>
              <a:ext cx="41" cy="11"/>
            </a:xfrm>
            <a:custGeom>
              <a:avLst/>
              <a:gdLst>
                <a:gd name="T0" fmla="*/ 22 w 26"/>
                <a:gd name="T1" fmla="*/ 1 h 7"/>
                <a:gd name="T2" fmla="*/ 4 w 26"/>
                <a:gd name="T3" fmla="*/ 1 h 7"/>
                <a:gd name="T4" fmla="*/ 2 w 26"/>
                <a:gd name="T5" fmla="*/ 4 h 7"/>
                <a:gd name="T6" fmla="*/ 24 w 26"/>
                <a:gd name="T7" fmla="*/ 5 h 7"/>
                <a:gd name="T8" fmla="*/ 22 w 26"/>
                <a:gd name="T9" fmla="*/ 1 h 7"/>
              </a:gdLst>
              <a:ahLst/>
              <a:cxnLst>
                <a:cxn ang="0">
                  <a:pos x="T0" y="T1"/>
                </a:cxn>
                <a:cxn ang="0">
                  <a:pos x="T2" y="T3"/>
                </a:cxn>
                <a:cxn ang="0">
                  <a:pos x="T4" y="T5"/>
                </a:cxn>
                <a:cxn ang="0">
                  <a:pos x="T6" y="T7"/>
                </a:cxn>
                <a:cxn ang="0">
                  <a:pos x="T8" y="T9"/>
                </a:cxn>
              </a:cxnLst>
              <a:rect l="0" t="0" r="r" b="b"/>
              <a:pathLst>
                <a:path w="26" h="7">
                  <a:moveTo>
                    <a:pt x="22" y="1"/>
                  </a:moveTo>
                  <a:cubicBezTo>
                    <a:pt x="17" y="3"/>
                    <a:pt x="10" y="3"/>
                    <a:pt x="4" y="1"/>
                  </a:cubicBezTo>
                  <a:cubicBezTo>
                    <a:pt x="2" y="0"/>
                    <a:pt x="0" y="3"/>
                    <a:pt x="2" y="4"/>
                  </a:cubicBezTo>
                  <a:cubicBezTo>
                    <a:pt x="9" y="7"/>
                    <a:pt x="17" y="7"/>
                    <a:pt x="24" y="5"/>
                  </a:cubicBezTo>
                  <a:cubicBezTo>
                    <a:pt x="26" y="4"/>
                    <a:pt x="25" y="0"/>
                    <a:pt x="2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3" name="Freeform: Shape 10852"/>
            <p:cNvSpPr/>
            <p:nvPr/>
          </p:nvSpPr>
          <p:spPr bwMode="auto">
            <a:xfrm>
              <a:off x="5299" y="3636"/>
              <a:ext cx="36" cy="15"/>
            </a:xfrm>
            <a:custGeom>
              <a:avLst/>
              <a:gdLst>
                <a:gd name="T0" fmla="*/ 19 w 23"/>
                <a:gd name="T1" fmla="*/ 3 h 10"/>
                <a:gd name="T2" fmla="*/ 3 w 23"/>
                <a:gd name="T3" fmla="*/ 1 h 10"/>
                <a:gd name="T4" fmla="*/ 2 w 23"/>
                <a:gd name="T5" fmla="*/ 5 h 10"/>
                <a:gd name="T6" fmla="*/ 21 w 23"/>
                <a:gd name="T7" fmla="*/ 6 h 10"/>
                <a:gd name="T8" fmla="*/ 19 w 23"/>
                <a:gd name="T9" fmla="*/ 3 h 10"/>
              </a:gdLst>
              <a:ahLst/>
              <a:cxnLst>
                <a:cxn ang="0">
                  <a:pos x="T0" y="T1"/>
                </a:cxn>
                <a:cxn ang="0">
                  <a:pos x="T2" y="T3"/>
                </a:cxn>
                <a:cxn ang="0">
                  <a:pos x="T4" y="T5"/>
                </a:cxn>
                <a:cxn ang="0">
                  <a:pos x="T6" y="T7"/>
                </a:cxn>
                <a:cxn ang="0">
                  <a:pos x="T8" y="T9"/>
                </a:cxn>
              </a:cxnLst>
              <a:rect l="0" t="0" r="r" b="b"/>
              <a:pathLst>
                <a:path w="23" h="10">
                  <a:moveTo>
                    <a:pt x="19" y="3"/>
                  </a:moveTo>
                  <a:cubicBezTo>
                    <a:pt x="14" y="6"/>
                    <a:pt x="8" y="4"/>
                    <a:pt x="3" y="1"/>
                  </a:cubicBezTo>
                  <a:cubicBezTo>
                    <a:pt x="1" y="0"/>
                    <a:pt x="0" y="3"/>
                    <a:pt x="2" y="5"/>
                  </a:cubicBezTo>
                  <a:cubicBezTo>
                    <a:pt x="7" y="8"/>
                    <a:pt x="15" y="10"/>
                    <a:pt x="21" y="6"/>
                  </a:cubicBezTo>
                  <a:cubicBezTo>
                    <a:pt x="23" y="4"/>
                    <a:pt x="21" y="1"/>
                    <a:pt x="1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4" name="Freeform: Shape 10853"/>
            <p:cNvSpPr/>
            <p:nvPr/>
          </p:nvSpPr>
          <p:spPr bwMode="auto">
            <a:xfrm>
              <a:off x="5309" y="3618"/>
              <a:ext cx="28" cy="10"/>
            </a:xfrm>
            <a:custGeom>
              <a:avLst/>
              <a:gdLst>
                <a:gd name="T0" fmla="*/ 15 w 18"/>
                <a:gd name="T1" fmla="*/ 1 h 6"/>
                <a:gd name="T2" fmla="*/ 2 w 18"/>
                <a:gd name="T3" fmla="*/ 2 h 6"/>
                <a:gd name="T4" fmla="*/ 2 w 18"/>
                <a:gd name="T5" fmla="*/ 6 h 6"/>
                <a:gd name="T6" fmla="*/ 16 w 18"/>
                <a:gd name="T7" fmla="*/ 4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6" y="2"/>
                    <a:pt x="2" y="2"/>
                  </a:cubicBezTo>
                  <a:cubicBezTo>
                    <a:pt x="0" y="2"/>
                    <a:pt x="0" y="6"/>
                    <a:pt x="2" y="6"/>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5" name="Freeform: Shape 10854"/>
            <p:cNvSpPr/>
            <p:nvPr/>
          </p:nvSpPr>
          <p:spPr bwMode="auto">
            <a:xfrm>
              <a:off x="5357" y="3621"/>
              <a:ext cx="30" cy="13"/>
            </a:xfrm>
            <a:custGeom>
              <a:avLst/>
              <a:gdLst>
                <a:gd name="T0" fmla="*/ 15 w 19"/>
                <a:gd name="T1" fmla="*/ 1 h 8"/>
                <a:gd name="T2" fmla="*/ 5 w 19"/>
                <a:gd name="T3" fmla="*/ 1 h 8"/>
                <a:gd name="T4" fmla="*/ 2 w 19"/>
                <a:gd name="T5" fmla="*/ 4 h 8"/>
                <a:gd name="T6" fmla="*/ 17 w 19"/>
                <a:gd name="T7" fmla="*/ 4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3"/>
                    <a:pt x="8" y="3"/>
                    <a:pt x="5" y="1"/>
                  </a:cubicBezTo>
                  <a:cubicBezTo>
                    <a:pt x="3" y="0"/>
                    <a:pt x="0" y="3"/>
                    <a:pt x="2" y="4"/>
                  </a:cubicBezTo>
                  <a:cubicBezTo>
                    <a:pt x="7" y="7"/>
                    <a:pt x="12" y="8"/>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6" name="Freeform: Shape 10855"/>
            <p:cNvSpPr/>
            <p:nvPr/>
          </p:nvSpPr>
          <p:spPr bwMode="auto">
            <a:xfrm>
              <a:off x="5331" y="3598"/>
              <a:ext cx="30" cy="14"/>
            </a:xfrm>
            <a:custGeom>
              <a:avLst/>
              <a:gdLst>
                <a:gd name="T0" fmla="*/ 14 w 19"/>
                <a:gd name="T1" fmla="*/ 2 h 9"/>
                <a:gd name="T2" fmla="*/ 4 w 19"/>
                <a:gd name="T3" fmla="*/ 2 h 9"/>
                <a:gd name="T4" fmla="*/ 3 w 19"/>
                <a:gd name="T5" fmla="*/ 6 h 9"/>
                <a:gd name="T6" fmla="*/ 18 w 19"/>
                <a:gd name="T7" fmla="*/ 3 h 9"/>
                <a:gd name="T8" fmla="*/ 14 w 19"/>
                <a:gd name="T9" fmla="*/ 2 h 9"/>
              </a:gdLst>
              <a:ahLst/>
              <a:cxnLst>
                <a:cxn ang="0">
                  <a:pos x="T0" y="T1"/>
                </a:cxn>
                <a:cxn ang="0">
                  <a:pos x="T2" y="T3"/>
                </a:cxn>
                <a:cxn ang="0">
                  <a:pos x="T4" y="T5"/>
                </a:cxn>
                <a:cxn ang="0">
                  <a:pos x="T6" y="T7"/>
                </a:cxn>
                <a:cxn ang="0">
                  <a:pos x="T8" y="T9"/>
                </a:cxn>
              </a:cxnLst>
              <a:rect l="0" t="0" r="r" b="b"/>
              <a:pathLst>
                <a:path w="19" h="9">
                  <a:moveTo>
                    <a:pt x="14" y="2"/>
                  </a:moveTo>
                  <a:cubicBezTo>
                    <a:pt x="14" y="4"/>
                    <a:pt x="5" y="2"/>
                    <a:pt x="4" y="2"/>
                  </a:cubicBezTo>
                  <a:cubicBezTo>
                    <a:pt x="1" y="2"/>
                    <a:pt x="0" y="6"/>
                    <a:pt x="3" y="6"/>
                  </a:cubicBezTo>
                  <a:cubicBezTo>
                    <a:pt x="7" y="6"/>
                    <a:pt x="17" y="9"/>
                    <a:pt x="18" y="3"/>
                  </a:cubicBezTo>
                  <a:cubicBezTo>
                    <a:pt x="19" y="0"/>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7" name="Freeform: Shape 10856"/>
            <p:cNvSpPr/>
            <p:nvPr/>
          </p:nvSpPr>
          <p:spPr bwMode="auto">
            <a:xfrm>
              <a:off x="5379" y="3606"/>
              <a:ext cx="29" cy="12"/>
            </a:xfrm>
            <a:custGeom>
              <a:avLst/>
              <a:gdLst>
                <a:gd name="T0" fmla="*/ 14 w 18"/>
                <a:gd name="T1" fmla="*/ 2 h 8"/>
                <a:gd name="T2" fmla="*/ 4 w 18"/>
                <a:gd name="T3" fmla="*/ 1 h 8"/>
                <a:gd name="T4" fmla="*/ 2 w 18"/>
                <a:gd name="T5" fmla="*/ 5 h 8"/>
                <a:gd name="T6" fmla="*/ 16 w 18"/>
                <a:gd name="T7" fmla="*/ 5 h 8"/>
                <a:gd name="T8" fmla="*/ 14 w 18"/>
                <a:gd name="T9" fmla="*/ 2 h 8"/>
              </a:gdLst>
              <a:ahLst/>
              <a:cxnLst>
                <a:cxn ang="0">
                  <a:pos x="T0" y="T1"/>
                </a:cxn>
                <a:cxn ang="0">
                  <a:pos x="T2" y="T3"/>
                </a:cxn>
                <a:cxn ang="0">
                  <a:pos x="T4" y="T5"/>
                </a:cxn>
                <a:cxn ang="0">
                  <a:pos x="T6" y="T7"/>
                </a:cxn>
                <a:cxn ang="0">
                  <a:pos x="T8" y="T9"/>
                </a:cxn>
              </a:cxnLst>
              <a:rect l="0" t="0" r="r" b="b"/>
              <a:pathLst>
                <a:path w="18" h="8">
                  <a:moveTo>
                    <a:pt x="14" y="2"/>
                  </a:moveTo>
                  <a:cubicBezTo>
                    <a:pt x="11" y="4"/>
                    <a:pt x="7" y="3"/>
                    <a:pt x="4" y="1"/>
                  </a:cubicBezTo>
                  <a:cubicBezTo>
                    <a:pt x="1" y="0"/>
                    <a:pt x="0" y="4"/>
                    <a:pt x="2" y="5"/>
                  </a:cubicBezTo>
                  <a:cubicBezTo>
                    <a:pt x="7" y="7"/>
                    <a:pt x="12" y="8"/>
                    <a:pt x="16" y="5"/>
                  </a:cubicBezTo>
                  <a:cubicBezTo>
                    <a:pt x="18"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8" name="Freeform: Shape 10857"/>
            <p:cNvSpPr/>
            <p:nvPr/>
          </p:nvSpPr>
          <p:spPr bwMode="auto">
            <a:xfrm>
              <a:off x="5346" y="3634"/>
              <a:ext cx="26" cy="13"/>
            </a:xfrm>
            <a:custGeom>
              <a:avLst/>
              <a:gdLst>
                <a:gd name="T0" fmla="*/ 12 w 16"/>
                <a:gd name="T1" fmla="*/ 3 h 8"/>
                <a:gd name="T2" fmla="*/ 4 w 16"/>
                <a:gd name="T3" fmla="*/ 2 h 8"/>
                <a:gd name="T4" fmla="*/ 2 w 16"/>
                <a:gd name="T5" fmla="*/ 5 h 8"/>
                <a:gd name="T6" fmla="*/ 13 w 16"/>
                <a:gd name="T7" fmla="*/ 6 h 8"/>
                <a:gd name="T8" fmla="*/ 12 w 16"/>
                <a:gd name="T9" fmla="*/ 3 h 8"/>
              </a:gdLst>
              <a:ahLst/>
              <a:cxnLst>
                <a:cxn ang="0">
                  <a:pos x="T0" y="T1"/>
                </a:cxn>
                <a:cxn ang="0">
                  <a:pos x="T2" y="T3"/>
                </a:cxn>
                <a:cxn ang="0">
                  <a:pos x="T4" y="T5"/>
                </a:cxn>
                <a:cxn ang="0">
                  <a:pos x="T6" y="T7"/>
                </a:cxn>
                <a:cxn ang="0">
                  <a:pos x="T8" y="T9"/>
                </a:cxn>
              </a:cxnLst>
              <a:rect l="0" t="0" r="r" b="b"/>
              <a:pathLst>
                <a:path w="16" h="8">
                  <a:moveTo>
                    <a:pt x="12" y="3"/>
                  </a:moveTo>
                  <a:cubicBezTo>
                    <a:pt x="9" y="4"/>
                    <a:pt x="6" y="4"/>
                    <a:pt x="4" y="2"/>
                  </a:cubicBezTo>
                  <a:cubicBezTo>
                    <a:pt x="2" y="0"/>
                    <a:pt x="0" y="3"/>
                    <a:pt x="2" y="5"/>
                  </a:cubicBezTo>
                  <a:cubicBezTo>
                    <a:pt x="5" y="8"/>
                    <a:pt x="9" y="8"/>
                    <a:pt x="13" y="6"/>
                  </a:cubicBezTo>
                  <a:cubicBezTo>
                    <a:pt x="16" y="5"/>
                    <a:pt x="14" y="2"/>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9" name="Freeform: Shape 10858"/>
            <p:cNvSpPr/>
            <p:nvPr/>
          </p:nvSpPr>
          <p:spPr bwMode="auto">
            <a:xfrm>
              <a:off x="5356" y="3654"/>
              <a:ext cx="28" cy="13"/>
            </a:xfrm>
            <a:custGeom>
              <a:avLst/>
              <a:gdLst>
                <a:gd name="T0" fmla="*/ 15 w 18"/>
                <a:gd name="T1" fmla="*/ 2 h 8"/>
                <a:gd name="T2" fmla="*/ 4 w 18"/>
                <a:gd name="T3" fmla="*/ 2 h 8"/>
                <a:gd name="T4" fmla="*/ 3 w 18"/>
                <a:gd name="T5" fmla="*/ 5 h 8"/>
                <a:gd name="T6" fmla="*/ 17 w 18"/>
                <a:gd name="T7" fmla="*/ 5 h 8"/>
                <a:gd name="T8" fmla="*/ 15 w 18"/>
                <a:gd name="T9" fmla="*/ 2 h 8"/>
              </a:gdLst>
              <a:ahLst/>
              <a:cxnLst>
                <a:cxn ang="0">
                  <a:pos x="T0" y="T1"/>
                </a:cxn>
                <a:cxn ang="0">
                  <a:pos x="T2" y="T3"/>
                </a:cxn>
                <a:cxn ang="0">
                  <a:pos x="T4" y="T5"/>
                </a:cxn>
                <a:cxn ang="0">
                  <a:pos x="T6" y="T7"/>
                </a:cxn>
                <a:cxn ang="0">
                  <a:pos x="T8" y="T9"/>
                </a:cxn>
              </a:cxnLst>
              <a:rect l="0" t="0" r="r" b="b"/>
              <a:pathLst>
                <a:path w="18" h="8">
                  <a:moveTo>
                    <a:pt x="15" y="2"/>
                  </a:moveTo>
                  <a:cubicBezTo>
                    <a:pt x="12" y="4"/>
                    <a:pt x="7" y="3"/>
                    <a:pt x="4" y="2"/>
                  </a:cubicBezTo>
                  <a:cubicBezTo>
                    <a:pt x="2" y="1"/>
                    <a:pt x="0" y="4"/>
                    <a:pt x="3" y="5"/>
                  </a:cubicBezTo>
                  <a:cubicBezTo>
                    <a:pt x="7" y="7"/>
                    <a:pt x="13" y="8"/>
                    <a:pt x="17" y="5"/>
                  </a:cubicBezTo>
                  <a:cubicBezTo>
                    <a:pt x="18" y="3"/>
                    <a:pt x="16"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0" name="Freeform: Shape 10859"/>
            <p:cNvSpPr/>
            <p:nvPr/>
          </p:nvSpPr>
          <p:spPr bwMode="auto">
            <a:xfrm>
              <a:off x="5334" y="3672"/>
              <a:ext cx="31" cy="11"/>
            </a:xfrm>
            <a:custGeom>
              <a:avLst/>
              <a:gdLst>
                <a:gd name="T0" fmla="*/ 16 w 20"/>
                <a:gd name="T1" fmla="*/ 2 h 7"/>
                <a:gd name="T2" fmla="*/ 3 w 20"/>
                <a:gd name="T3" fmla="*/ 1 h 7"/>
                <a:gd name="T4" fmla="*/ 2 w 20"/>
                <a:gd name="T5" fmla="*/ 4 h 7"/>
                <a:gd name="T6" fmla="*/ 17 w 20"/>
                <a:gd name="T7" fmla="*/ 5 h 7"/>
                <a:gd name="T8" fmla="*/ 16 w 20"/>
                <a:gd name="T9" fmla="*/ 2 h 7"/>
              </a:gdLst>
              <a:ahLst/>
              <a:cxnLst>
                <a:cxn ang="0">
                  <a:pos x="T0" y="T1"/>
                </a:cxn>
                <a:cxn ang="0">
                  <a:pos x="T2" y="T3"/>
                </a:cxn>
                <a:cxn ang="0">
                  <a:pos x="T4" y="T5"/>
                </a:cxn>
                <a:cxn ang="0">
                  <a:pos x="T6" y="T7"/>
                </a:cxn>
                <a:cxn ang="0">
                  <a:pos x="T8" y="T9"/>
                </a:cxn>
              </a:cxnLst>
              <a:rect l="0" t="0" r="r" b="b"/>
              <a:pathLst>
                <a:path w="20" h="7">
                  <a:moveTo>
                    <a:pt x="16" y="2"/>
                  </a:moveTo>
                  <a:cubicBezTo>
                    <a:pt x="12" y="3"/>
                    <a:pt x="7" y="2"/>
                    <a:pt x="3" y="1"/>
                  </a:cubicBezTo>
                  <a:cubicBezTo>
                    <a:pt x="1" y="0"/>
                    <a:pt x="0" y="4"/>
                    <a:pt x="2" y="4"/>
                  </a:cubicBezTo>
                  <a:cubicBezTo>
                    <a:pt x="7" y="5"/>
                    <a:pt x="12" y="7"/>
                    <a:pt x="17" y="5"/>
                  </a:cubicBezTo>
                  <a:cubicBezTo>
                    <a:pt x="20" y="4"/>
                    <a:pt x="18" y="1"/>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1" name="Freeform: Shape 10860"/>
            <p:cNvSpPr/>
            <p:nvPr/>
          </p:nvSpPr>
          <p:spPr bwMode="auto">
            <a:xfrm>
              <a:off x="5313" y="3691"/>
              <a:ext cx="38" cy="12"/>
            </a:xfrm>
            <a:custGeom>
              <a:avLst/>
              <a:gdLst>
                <a:gd name="T0" fmla="*/ 20 w 24"/>
                <a:gd name="T1" fmla="*/ 2 h 8"/>
                <a:gd name="T2" fmla="*/ 4 w 24"/>
                <a:gd name="T3" fmla="*/ 1 h 8"/>
                <a:gd name="T4" fmla="*/ 3 w 24"/>
                <a:gd name="T5" fmla="*/ 4 h 8"/>
                <a:gd name="T6" fmla="*/ 21 w 24"/>
                <a:gd name="T7" fmla="*/ 6 h 8"/>
                <a:gd name="T8" fmla="*/ 20 w 24"/>
                <a:gd name="T9" fmla="*/ 2 h 8"/>
              </a:gdLst>
              <a:ahLst/>
              <a:cxnLst>
                <a:cxn ang="0">
                  <a:pos x="T0" y="T1"/>
                </a:cxn>
                <a:cxn ang="0">
                  <a:pos x="T2" y="T3"/>
                </a:cxn>
                <a:cxn ang="0">
                  <a:pos x="T4" y="T5"/>
                </a:cxn>
                <a:cxn ang="0">
                  <a:pos x="T6" y="T7"/>
                </a:cxn>
                <a:cxn ang="0">
                  <a:pos x="T8" y="T9"/>
                </a:cxn>
              </a:cxnLst>
              <a:rect l="0" t="0" r="r" b="b"/>
              <a:pathLst>
                <a:path w="24" h="8">
                  <a:moveTo>
                    <a:pt x="20" y="2"/>
                  </a:moveTo>
                  <a:cubicBezTo>
                    <a:pt x="15" y="4"/>
                    <a:pt x="9" y="3"/>
                    <a:pt x="4" y="1"/>
                  </a:cubicBezTo>
                  <a:cubicBezTo>
                    <a:pt x="2" y="0"/>
                    <a:pt x="0" y="3"/>
                    <a:pt x="3" y="4"/>
                  </a:cubicBezTo>
                  <a:cubicBezTo>
                    <a:pt x="9" y="7"/>
                    <a:pt x="15" y="8"/>
                    <a:pt x="21" y="6"/>
                  </a:cubicBezTo>
                  <a:cubicBezTo>
                    <a:pt x="24" y="5"/>
                    <a:pt x="22" y="1"/>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2" name="Freeform: Shape 10861"/>
            <p:cNvSpPr/>
            <p:nvPr/>
          </p:nvSpPr>
          <p:spPr bwMode="auto">
            <a:xfrm>
              <a:off x="5357" y="3702"/>
              <a:ext cx="27" cy="12"/>
            </a:xfrm>
            <a:custGeom>
              <a:avLst/>
              <a:gdLst>
                <a:gd name="T0" fmla="*/ 14 w 17"/>
                <a:gd name="T1" fmla="*/ 1 h 8"/>
                <a:gd name="T2" fmla="*/ 3 w 17"/>
                <a:gd name="T3" fmla="*/ 3 h 8"/>
                <a:gd name="T4" fmla="*/ 4 w 17"/>
                <a:gd name="T5" fmla="*/ 7 h 8"/>
                <a:gd name="T6" fmla="*/ 15 w 17"/>
                <a:gd name="T7" fmla="*/ 4 h 8"/>
                <a:gd name="T8" fmla="*/ 14 w 17"/>
                <a:gd name="T9" fmla="*/ 1 h 8"/>
              </a:gdLst>
              <a:ahLst/>
              <a:cxnLst>
                <a:cxn ang="0">
                  <a:pos x="T0" y="T1"/>
                </a:cxn>
                <a:cxn ang="0">
                  <a:pos x="T2" y="T3"/>
                </a:cxn>
                <a:cxn ang="0">
                  <a:pos x="T4" y="T5"/>
                </a:cxn>
                <a:cxn ang="0">
                  <a:pos x="T6" y="T7"/>
                </a:cxn>
                <a:cxn ang="0">
                  <a:pos x="T8" y="T9"/>
                </a:cxn>
              </a:cxnLst>
              <a:rect l="0" t="0" r="r" b="b"/>
              <a:pathLst>
                <a:path w="17" h="8">
                  <a:moveTo>
                    <a:pt x="14" y="1"/>
                  </a:moveTo>
                  <a:cubicBezTo>
                    <a:pt x="10" y="1"/>
                    <a:pt x="7" y="2"/>
                    <a:pt x="3" y="3"/>
                  </a:cubicBezTo>
                  <a:cubicBezTo>
                    <a:pt x="0" y="4"/>
                    <a:pt x="2" y="8"/>
                    <a:pt x="4" y="7"/>
                  </a:cubicBezTo>
                  <a:cubicBezTo>
                    <a:pt x="8" y="6"/>
                    <a:pt x="11" y="5"/>
                    <a:pt x="15" y="4"/>
                  </a:cubicBezTo>
                  <a:cubicBezTo>
                    <a:pt x="17"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3" name="Freeform: Shape 10862"/>
            <p:cNvSpPr/>
            <p:nvPr/>
          </p:nvSpPr>
          <p:spPr bwMode="auto">
            <a:xfrm>
              <a:off x="5299" y="3705"/>
              <a:ext cx="32" cy="8"/>
            </a:xfrm>
            <a:custGeom>
              <a:avLst/>
              <a:gdLst>
                <a:gd name="T0" fmla="*/ 17 w 20"/>
                <a:gd name="T1" fmla="*/ 1 h 5"/>
                <a:gd name="T2" fmla="*/ 2 w 20"/>
                <a:gd name="T3" fmla="*/ 2 h 5"/>
                <a:gd name="T4" fmla="*/ 2 w 20"/>
                <a:gd name="T5" fmla="*/ 5 h 5"/>
                <a:gd name="T6" fmla="*/ 17 w 20"/>
                <a:gd name="T7" fmla="*/ 4 h 5"/>
                <a:gd name="T8" fmla="*/ 17 w 20"/>
                <a:gd name="T9" fmla="*/ 1 h 5"/>
              </a:gdLst>
              <a:ahLst/>
              <a:cxnLst>
                <a:cxn ang="0">
                  <a:pos x="T0" y="T1"/>
                </a:cxn>
                <a:cxn ang="0">
                  <a:pos x="T2" y="T3"/>
                </a:cxn>
                <a:cxn ang="0">
                  <a:pos x="T4" y="T5"/>
                </a:cxn>
                <a:cxn ang="0">
                  <a:pos x="T6" y="T7"/>
                </a:cxn>
                <a:cxn ang="0">
                  <a:pos x="T8" y="T9"/>
                </a:cxn>
              </a:cxnLst>
              <a:rect l="0" t="0" r="r" b="b"/>
              <a:pathLst>
                <a:path w="20" h="5">
                  <a:moveTo>
                    <a:pt x="17" y="1"/>
                  </a:moveTo>
                  <a:cubicBezTo>
                    <a:pt x="12" y="1"/>
                    <a:pt x="7" y="1"/>
                    <a:pt x="2" y="2"/>
                  </a:cubicBezTo>
                  <a:cubicBezTo>
                    <a:pt x="0" y="2"/>
                    <a:pt x="0" y="5"/>
                    <a:pt x="2" y="5"/>
                  </a:cubicBezTo>
                  <a:cubicBezTo>
                    <a:pt x="7" y="5"/>
                    <a:pt x="12" y="5"/>
                    <a:pt x="17"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4" name="Freeform: Shape 10863"/>
            <p:cNvSpPr/>
            <p:nvPr/>
          </p:nvSpPr>
          <p:spPr bwMode="auto">
            <a:xfrm>
              <a:off x="5351" y="3714"/>
              <a:ext cx="36" cy="13"/>
            </a:xfrm>
            <a:custGeom>
              <a:avLst/>
              <a:gdLst>
                <a:gd name="T0" fmla="*/ 20 w 23"/>
                <a:gd name="T1" fmla="*/ 1 h 8"/>
                <a:gd name="T2" fmla="*/ 3 w 23"/>
                <a:gd name="T3" fmla="*/ 3 h 8"/>
                <a:gd name="T4" fmla="*/ 2 w 23"/>
                <a:gd name="T5" fmla="*/ 7 h 8"/>
                <a:gd name="T6" fmla="*/ 21 w 23"/>
                <a:gd name="T7" fmla="*/ 5 h 8"/>
                <a:gd name="T8" fmla="*/ 20 w 23"/>
                <a:gd name="T9" fmla="*/ 1 h 8"/>
              </a:gdLst>
              <a:ahLst/>
              <a:cxnLst>
                <a:cxn ang="0">
                  <a:pos x="T0" y="T1"/>
                </a:cxn>
                <a:cxn ang="0">
                  <a:pos x="T2" y="T3"/>
                </a:cxn>
                <a:cxn ang="0">
                  <a:pos x="T4" y="T5"/>
                </a:cxn>
                <a:cxn ang="0">
                  <a:pos x="T6" y="T7"/>
                </a:cxn>
                <a:cxn ang="0">
                  <a:pos x="T8" y="T9"/>
                </a:cxn>
              </a:cxnLst>
              <a:rect l="0" t="0" r="r" b="b"/>
              <a:pathLst>
                <a:path w="23" h="8">
                  <a:moveTo>
                    <a:pt x="20" y="1"/>
                  </a:moveTo>
                  <a:cubicBezTo>
                    <a:pt x="14" y="3"/>
                    <a:pt x="9" y="4"/>
                    <a:pt x="3" y="3"/>
                  </a:cubicBezTo>
                  <a:cubicBezTo>
                    <a:pt x="1" y="3"/>
                    <a:pt x="0" y="6"/>
                    <a:pt x="2" y="7"/>
                  </a:cubicBezTo>
                  <a:cubicBezTo>
                    <a:pt x="9" y="8"/>
                    <a:pt x="15" y="7"/>
                    <a:pt x="21" y="5"/>
                  </a:cubicBezTo>
                  <a:cubicBezTo>
                    <a:pt x="23" y="4"/>
                    <a:pt x="22" y="0"/>
                    <a:pt x="2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5" name="Freeform: Shape 10864"/>
            <p:cNvSpPr/>
            <p:nvPr/>
          </p:nvSpPr>
          <p:spPr bwMode="auto">
            <a:xfrm>
              <a:off x="5375" y="3727"/>
              <a:ext cx="36" cy="9"/>
            </a:xfrm>
            <a:custGeom>
              <a:avLst/>
              <a:gdLst>
                <a:gd name="T0" fmla="*/ 20 w 23"/>
                <a:gd name="T1" fmla="*/ 0 h 6"/>
                <a:gd name="T2" fmla="*/ 2 w 23"/>
                <a:gd name="T3" fmla="*/ 2 h 6"/>
                <a:gd name="T4" fmla="*/ 3 w 23"/>
                <a:gd name="T5" fmla="*/ 6 h 6"/>
                <a:gd name="T6" fmla="*/ 20 w 23"/>
                <a:gd name="T7" fmla="*/ 4 h 6"/>
                <a:gd name="T8" fmla="*/ 20 w 23"/>
                <a:gd name="T9" fmla="*/ 0 h 6"/>
              </a:gdLst>
              <a:ahLst/>
              <a:cxnLst>
                <a:cxn ang="0">
                  <a:pos x="T0" y="T1"/>
                </a:cxn>
                <a:cxn ang="0">
                  <a:pos x="T2" y="T3"/>
                </a:cxn>
                <a:cxn ang="0">
                  <a:pos x="T4" y="T5"/>
                </a:cxn>
                <a:cxn ang="0">
                  <a:pos x="T6" y="T7"/>
                </a:cxn>
                <a:cxn ang="0">
                  <a:pos x="T8" y="T9"/>
                </a:cxn>
              </a:cxnLst>
              <a:rect l="0" t="0" r="r" b="b"/>
              <a:pathLst>
                <a:path w="23" h="6">
                  <a:moveTo>
                    <a:pt x="20" y="0"/>
                  </a:moveTo>
                  <a:cubicBezTo>
                    <a:pt x="14" y="1"/>
                    <a:pt x="8" y="1"/>
                    <a:pt x="2" y="2"/>
                  </a:cubicBezTo>
                  <a:cubicBezTo>
                    <a:pt x="0" y="2"/>
                    <a:pt x="0" y="6"/>
                    <a:pt x="3" y="6"/>
                  </a:cubicBezTo>
                  <a:cubicBezTo>
                    <a:pt x="8" y="5"/>
                    <a:pt x="14" y="4"/>
                    <a:pt x="20" y="4"/>
                  </a:cubicBezTo>
                  <a:cubicBezTo>
                    <a:pt x="23" y="3"/>
                    <a:pt x="22" y="0"/>
                    <a:pt x="2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6" name="Freeform: Shape 10865"/>
            <p:cNvSpPr/>
            <p:nvPr/>
          </p:nvSpPr>
          <p:spPr bwMode="auto">
            <a:xfrm>
              <a:off x="5414" y="3736"/>
              <a:ext cx="32" cy="13"/>
            </a:xfrm>
            <a:custGeom>
              <a:avLst/>
              <a:gdLst>
                <a:gd name="T0" fmla="*/ 17 w 20"/>
                <a:gd name="T1" fmla="*/ 1 h 8"/>
                <a:gd name="T2" fmla="*/ 3 w 20"/>
                <a:gd name="T3" fmla="*/ 3 h 8"/>
                <a:gd name="T4" fmla="*/ 3 w 20"/>
                <a:gd name="T5" fmla="*/ 7 h 8"/>
                <a:gd name="T6" fmla="*/ 18 w 20"/>
                <a:gd name="T7" fmla="*/ 5 h 8"/>
                <a:gd name="T8" fmla="*/ 17 w 20"/>
                <a:gd name="T9" fmla="*/ 1 h 8"/>
              </a:gdLst>
              <a:ahLst/>
              <a:cxnLst>
                <a:cxn ang="0">
                  <a:pos x="T0" y="T1"/>
                </a:cxn>
                <a:cxn ang="0">
                  <a:pos x="T2" y="T3"/>
                </a:cxn>
                <a:cxn ang="0">
                  <a:pos x="T4" y="T5"/>
                </a:cxn>
                <a:cxn ang="0">
                  <a:pos x="T6" y="T7"/>
                </a:cxn>
                <a:cxn ang="0">
                  <a:pos x="T8" y="T9"/>
                </a:cxn>
              </a:cxnLst>
              <a:rect l="0" t="0" r="r" b="b"/>
              <a:pathLst>
                <a:path w="20" h="8">
                  <a:moveTo>
                    <a:pt x="17" y="1"/>
                  </a:moveTo>
                  <a:cubicBezTo>
                    <a:pt x="12" y="3"/>
                    <a:pt x="8" y="4"/>
                    <a:pt x="3" y="3"/>
                  </a:cubicBezTo>
                  <a:cubicBezTo>
                    <a:pt x="1" y="3"/>
                    <a:pt x="0" y="6"/>
                    <a:pt x="3" y="7"/>
                  </a:cubicBezTo>
                  <a:cubicBezTo>
                    <a:pt x="8" y="8"/>
                    <a:pt x="13" y="6"/>
                    <a:pt x="18" y="5"/>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7" name="Freeform: Shape 10866"/>
            <p:cNvSpPr/>
            <p:nvPr/>
          </p:nvSpPr>
          <p:spPr bwMode="auto">
            <a:xfrm>
              <a:off x="5428" y="3717"/>
              <a:ext cx="27" cy="8"/>
            </a:xfrm>
            <a:custGeom>
              <a:avLst/>
              <a:gdLst>
                <a:gd name="T0" fmla="*/ 14 w 17"/>
                <a:gd name="T1" fmla="*/ 0 h 5"/>
                <a:gd name="T2" fmla="*/ 3 w 17"/>
                <a:gd name="T3" fmla="*/ 1 h 5"/>
                <a:gd name="T4" fmla="*/ 2 w 17"/>
                <a:gd name="T5" fmla="*/ 5 h 5"/>
                <a:gd name="T6" fmla="*/ 15 w 17"/>
                <a:gd name="T7" fmla="*/ 4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1" y="1"/>
                    <a:pt x="7" y="2"/>
                    <a:pt x="3" y="1"/>
                  </a:cubicBezTo>
                  <a:cubicBezTo>
                    <a:pt x="1" y="1"/>
                    <a:pt x="0" y="5"/>
                    <a:pt x="2" y="5"/>
                  </a:cubicBezTo>
                  <a:cubicBezTo>
                    <a:pt x="6" y="5"/>
                    <a:pt x="11" y="4"/>
                    <a:pt x="15"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8" name="Freeform: Shape 10867"/>
            <p:cNvSpPr/>
            <p:nvPr/>
          </p:nvSpPr>
          <p:spPr bwMode="auto">
            <a:xfrm>
              <a:off x="5400" y="3691"/>
              <a:ext cx="31" cy="12"/>
            </a:xfrm>
            <a:custGeom>
              <a:avLst/>
              <a:gdLst>
                <a:gd name="T0" fmla="*/ 16 w 20"/>
                <a:gd name="T1" fmla="*/ 3 h 8"/>
                <a:gd name="T2" fmla="*/ 15 w 20"/>
                <a:gd name="T3" fmla="*/ 3 h 8"/>
                <a:gd name="T4" fmla="*/ 11 w 20"/>
                <a:gd name="T5" fmla="*/ 3 h 8"/>
                <a:gd name="T6" fmla="*/ 3 w 20"/>
                <a:gd name="T7" fmla="*/ 3 h 8"/>
                <a:gd name="T8" fmla="*/ 3 w 20"/>
                <a:gd name="T9" fmla="*/ 7 h 8"/>
                <a:gd name="T10" fmla="*/ 14 w 20"/>
                <a:gd name="T11" fmla="*/ 7 h 8"/>
                <a:gd name="T12" fmla="*/ 19 w 20"/>
                <a:gd name="T13" fmla="*/ 3 h 8"/>
                <a:gd name="T14" fmla="*/ 16 w 20"/>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8">
                  <a:moveTo>
                    <a:pt x="16" y="3"/>
                  </a:moveTo>
                  <a:cubicBezTo>
                    <a:pt x="15" y="2"/>
                    <a:pt x="16" y="2"/>
                    <a:pt x="15" y="3"/>
                  </a:cubicBezTo>
                  <a:cubicBezTo>
                    <a:pt x="14" y="3"/>
                    <a:pt x="12" y="3"/>
                    <a:pt x="11" y="3"/>
                  </a:cubicBezTo>
                  <a:cubicBezTo>
                    <a:pt x="9" y="4"/>
                    <a:pt x="6" y="4"/>
                    <a:pt x="3" y="3"/>
                  </a:cubicBezTo>
                  <a:cubicBezTo>
                    <a:pt x="1" y="3"/>
                    <a:pt x="0" y="7"/>
                    <a:pt x="3" y="7"/>
                  </a:cubicBezTo>
                  <a:cubicBezTo>
                    <a:pt x="7" y="8"/>
                    <a:pt x="10" y="7"/>
                    <a:pt x="14" y="7"/>
                  </a:cubicBezTo>
                  <a:cubicBezTo>
                    <a:pt x="16" y="6"/>
                    <a:pt x="20" y="5"/>
                    <a:pt x="19" y="3"/>
                  </a:cubicBezTo>
                  <a:cubicBezTo>
                    <a:pt x="19" y="0"/>
                    <a:pt x="15" y="1"/>
                    <a:pt x="16"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9" name="Freeform: Shape 10868"/>
            <p:cNvSpPr/>
            <p:nvPr/>
          </p:nvSpPr>
          <p:spPr bwMode="auto">
            <a:xfrm>
              <a:off x="5395" y="3673"/>
              <a:ext cx="29" cy="11"/>
            </a:xfrm>
            <a:custGeom>
              <a:avLst/>
              <a:gdLst>
                <a:gd name="T0" fmla="*/ 13 w 18"/>
                <a:gd name="T1" fmla="*/ 1 h 7"/>
                <a:gd name="T2" fmla="*/ 3 w 18"/>
                <a:gd name="T3" fmla="*/ 2 h 7"/>
                <a:gd name="T4" fmla="*/ 2 w 18"/>
                <a:gd name="T5" fmla="*/ 6 h 7"/>
                <a:gd name="T6" fmla="*/ 16 w 18"/>
                <a:gd name="T7" fmla="*/ 4 h 7"/>
                <a:gd name="T8" fmla="*/ 13 w 18"/>
                <a:gd name="T9" fmla="*/ 1 h 7"/>
              </a:gdLst>
              <a:ahLst/>
              <a:cxnLst>
                <a:cxn ang="0">
                  <a:pos x="T0" y="T1"/>
                </a:cxn>
                <a:cxn ang="0">
                  <a:pos x="T2" y="T3"/>
                </a:cxn>
                <a:cxn ang="0">
                  <a:pos x="T4" y="T5"/>
                </a:cxn>
                <a:cxn ang="0">
                  <a:pos x="T6" y="T7"/>
                </a:cxn>
                <a:cxn ang="0">
                  <a:pos x="T8" y="T9"/>
                </a:cxn>
              </a:cxnLst>
              <a:rect l="0" t="0" r="r" b="b"/>
              <a:pathLst>
                <a:path w="18" h="7">
                  <a:moveTo>
                    <a:pt x="13" y="1"/>
                  </a:moveTo>
                  <a:cubicBezTo>
                    <a:pt x="11" y="4"/>
                    <a:pt x="6" y="3"/>
                    <a:pt x="3" y="2"/>
                  </a:cubicBezTo>
                  <a:cubicBezTo>
                    <a:pt x="1" y="1"/>
                    <a:pt x="0" y="5"/>
                    <a:pt x="2" y="6"/>
                  </a:cubicBezTo>
                  <a:cubicBezTo>
                    <a:pt x="7" y="7"/>
                    <a:pt x="12" y="7"/>
                    <a:pt x="16" y="4"/>
                  </a:cubicBezTo>
                  <a:cubicBezTo>
                    <a:pt x="18" y="2"/>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0" name="Freeform: Shape 10869"/>
            <p:cNvSpPr/>
            <p:nvPr/>
          </p:nvSpPr>
          <p:spPr bwMode="auto">
            <a:xfrm>
              <a:off x="5405" y="3651"/>
              <a:ext cx="30" cy="13"/>
            </a:xfrm>
            <a:custGeom>
              <a:avLst/>
              <a:gdLst>
                <a:gd name="T0" fmla="*/ 15 w 19"/>
                <a:gd name="T1" fmla="*/ 1 h 8"/>
                <a:gd name="T2" fmla="*/ 3 w 19"/>
                <a:gd name="T3" fmla="*/ 2 h 8"/>
                <a:gd name="T4" fmla="*/ 2 w 19"/>
                <a:gd name="T5" fmla="*/ 5 h 8"/>
                <a:gd name="T6" fmla="*/ 17 w 19"/>
                <a:gd name="T7" fmla="*/ 5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4"/>
                    <a:pt x="6" y="3"/>
                    <a:pt x="3" y="2"/>
                  </a:cubicBezTo>
                  <a:cubicBezTo>
                    <a:pt x="0" y="1"/>
                    <a:pt x="0" y="5"/>
                    <a:pt x="2" y="5"/>
                  </a:cubicBezTo>
                  <a:cubicBezTo>
                    <a:pt x="7" y="6"/>
                    <a:pt x="12" y="8"/>
                    <a:pt x="17" y="5"/>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1" name="Freeform: Shape 10870"/>
            <p:cNvSpPr/>
            <p:nvPr/>
          </p:nvSpPr>
          <p:spPr bwMode="auto">
            <a:xfrm>
              <a:off x="5403" y="3632"/>
              <a:ext cx="32" cy="13"/>
            </a:xfrm>
            <a:custGeom>
              <a:avLst/>
              <a:gdLst>
                <a:gd name="T0" fmla="*/ 15 w 20"/>
                <a:gd name="T1" fmla="*/ 2 h 8"/>
                <a:gd name="T2" fmla="*/ 4 w 20"/>
                <a:gd name="T3" fmla="*/ 2 h 8"/>
                <a:gd name="T4" fmla="*/ 2 w 20"/>
                <a:gd name="T5" fmla="*/ 5 h 8"/>
                <a:gd name="T6" fmla="*/ 18 w 20"/>
                <a:gd name="T7" fmla="*/ 4 h 8"/>
                <a:gd name="T8" fmla="*/ 15 w 20"/>
                <a:gd name="T9" fmla="*/ 2 h 8"/>
              </a:gdLst>
              <a:ahLst/>
              <a:cxnLst>
                <a:cxn ang="0">
                  <a:pos x="T0" y="T1"/>
                </a:cxn>
                <a:cxn ang="0">
                  <a:pos x="T2" y="T3"/>
                </a:cxn>
                <a:cxn ang="0">
                  <a:pos x="T4" y="T5"/>
                </a:cxn>
                <a:cxn ang="0">
                  <a:pos x="T6" y="T7"/>
                </a:cxn>
                <a:cxn ang="0">
                  <a:pos x="T8" y="T9"/>
                </a:cxn>
              </a:cxnLst>
              <a:rect l="0" t="0" r="r" b="b"/>
              <a:pathLst>
                <a:path w="20" h="8">
                  <a:moveTo>
                    <a:pt x="15" y="2"/>
                  </a:moveTo>
                  <a:cubicBezTo>
                    <a:pt x="13" y="4"/>
                    <a:pt x="7" y="4"/>
                    <a:pt x="4" y="2"/>
                  </a:cubicBezTo>
                  <a:cubicBezTo>
                    <a:pt x="2" y="0"/>
                    <a:pt x="0" y="3"/>
                    <a:pt x="2" y="5"/>
                  </a:cubicBezTo>
                  <a:cubicBezTo>
                    <a:pt x="7" y="8"/>
                    <a:pt x="14" y="8"/>
                    <a:pt x="18" y="4"/>
                  </a:cubicBezTo>
                  <a:cubicBezTo>
                    <a:pt x="20" y="2"/>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2" name="Freeform: Shape 10871"/>
            <p:cNvSpPr/>
            <p:nvPr/>
          </p:nvSpPr>
          <p:spPr bwMode="auto">
            <a:xfrm>
              <a:off x="5419" y="3609"/>
              <a:ext cx="25" cy="8"/>
            </a:xfrm>
            <a:custGeom>
              <a:avLst/>
              <a:gdLst>
                <a:gd name="T0" fmla="*/ 14 w 16"/>
                <a:gd name="T1" fmla="*/ 1 h 5"/>
                <a:gd name="T2" fmla="*/ 3 w 16"/>
                <a:gd name="T3" fmla="*/ 1 h 5"/>
                <a:gd name="T4" fmla="*/ 2 w 16"/>
                <a:gd name="T5" fmla="*/ 4 h 5"/>
                <a:gd name="T6" fmla="*/ 14 w 16"/>
                <a:gd name="T7" fmla="*/ 5 h 5"/>
                <a:gd name="T8" fmla="*/ 14 w 16"/>
                <a:gd name="T9" fmla="*/ 1 h 5"/>
              </a:gdLst>
              <a:ahLst/>
              <a:cxnLst>
                <a:cxn ang="0">
                  <a:pos x="T0" y="T1"/>
                </a:cxn>
                <a:cxn ang="0">
                  <a:pos x="T2" y="T3"/>
                </a:cxn>
                <a:cxn ang="0">
                  <a:pos x="T4" y="T5"/>
                </a:cxn>
                <a:cxn ang="0">
                  <a:pos x="T6" y="T7"/>
                </a:cxn>
                <a:cxn ang="0">
                  <a:pos x="T8" y="T9"/>
                </a:cxn>
              </a:cxnLst>
              <a:rect l="0" t="0" r="r" b="b"/>
              <a:pathLst>
                <a:path w="16" h="5">
                  <a:moveTo>
                    <a:pt x="14" y="1"/>
                  </a:moveTo>
                  <a:cubicBezTo>
                    <a:pt x="10" y="1"/>
                    <a:pt x="7" y="1"/>
                    <a:pt x="3" y="1"/>
                  </a:cubicBezTo>
                  <a:cubicBezTo>
                    <a:pt x="1" y="0"/>
                    <a:pt x="0" y="4"/>
                    <a:pt x="2" y="4"/>
                  </a:cubicBezTo>
                  <a:cubicBezTo>
                    <a:pt x="6" y="5"/>
                    <a:pt x="10" y="5"/>
                    <a:pt x="14" y="5"/>
                  </a:cubicBezTo>
                  <a:cubicBezTo>
                    <a:pt x="16" y="5"/>
                    <a:pt x="16"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3" name="Freeform: Shape 10872"/>
            <p:cNvSpPr/>
            <p:nvPr/>
          </p:nvSpPr>
          <p:spPr bwMode="auto">
            <a:xfrm>
              <a:off x="5457" y="3609"/>
              <a:ext cx="28" cy="11"/>
            </a:xfrm>
            <a:custGeom>
              <a:avLst/>
              <a:gdLst>
                <a:gd name="T0" fmla="*/ 15 w 18"/>
                <a:gd name="T1" fmla="*/ 1 h 7"/>
                <a:gd name="T2" fmla="*/ 3 w 18"/>
                <a:gd name="T3" fmla="*/ 3 h 7"/>
                <a:gd name="T4" fmla="*/ 2 w 18"/>
                <a:gd name="T5" fmla="*/ 6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2"/>
                    <a:pt x="7" y="3"/>
                    <a:pt x="3" y="3"/>
                  </a:cubicBezTo>
                  <a:cubicBezTo>
                    <a:pt x="0" y="2"/>
                    <a:pt x="0" y="6"/>
                    <a:pt x="2" y="6"/>
                  </a:cubicBezTo>
                  <a:cubicBezTo>
                    <a:pt x="7" y="7"/>
                    <a:pt x="12" y="6"/>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4" name="Freeform: Shape 10873"/>
            <p:cNvSpPr/>
            <p:nvPr/>
          </p:nvSpPr>
          <p:spPr bwMode="auto">
            <a:xfrm>
              <a:off x="5454" y="3637"/>
              <a:ext cx="29" cy="6"/>
            </a:xfrm>
            <a:custGeom>
              <a:avLst/>
              <a:gdLst>
                <a:gd name="T0" fmla="*/ 16 w 19"/>
                <a:gd name="T1" fmla="*/ 0 h 4"/>
                <a:gd name="T2" fmla="*/ 3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2" y="0"/>
                    <a:pt x="7" y="0"/>
                    <a:pt x="3" y="0"/>
                  </a:cubicBezTo>
                  <a:cubicBezTo>
                    <a:pt x="0" y="1"/>
                    <a:pt x="0" y="4"/>
                    <a:pt x="3" y="4"/>
                  </a:cubicBezTo>
                  <a:cubicBezTo>
                    <a:pt x="7" y="4"/>
                    <a:pt x="12" y="4"/>
                    <a:pt x="16" y="4"/>
                  </a:cubicBezTo>
                  <a:cubicBezTo>
                    <a:pt x="19" y="4"/>
                    <a:pt x="19"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5" name="Freeform: Shape 10874"/>
            <p:cNvSpPr/>
            <p:nvPr/>
          </p:nvSpPr>
          <p:spPr bwMode="auto">
            <a:xfrm>
              <a:off x="5442" y="3654"/>
              <a:ext cx="29" cy="10"/>
            </a:xfrm>
            <a:custGeom>
              <a:avLst/>
              <a:gdLst>
                <a:gd name="T0" fmla="*/ 15 w 18"/>
                <a:gd name="T1" fmla="*/ 1 h 6"/>
                <a:gd name="T2" fmla="*/ 4 w 18"/>
                <a:gd name="T3" fmla="*/ 1 h 6"/>
                <a:gd name="T4" fmla="*/ 2 w 18"/>
                <a:gd name="T5" fmla="*/ 5 h 6"/>
                <a:gd name="T6" fmla="*/ 16 w 18"/>
                <a:gd name="T7" fmla="*/ 5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8" y="3"/>
                    <a:pt x="4" y="1"/>
                  </a:cubicBezTo>
                  <a:cubicBezTo>
                    <a:pt x="2" y="0"/>
                    <a:pt x="0" y="4"/>
                    <a:pt x="2" y="5"/>
                  </a:cubicBezTo>
                  <a:cubicBezTo>
                    <a:pt x="7" y="6"/>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6" name="Freeform: Shape 10875"/>
            <p:cNvSpPr/>
            <p:nvPr/>
          </p:nvSpPr>
          <p:spPr bwMode="auto">
            <a:xfrm>
              <a:off x="5449" y="3678"/>
              <a:ext cx="23" cy="8"/>
            </a:xfrm>
            <a:custGeom>
              <a:avLst/>
              <a:gdLst>
                <a:gd name="T0" fmla="*/ 13 w 15"/>
                <a:gd name="T1" fmla="*/ 1 h 5"/>
                <a:gd name="T2" fmla="*/ 3 w 15"/>
                <a:gd name="T3" fmla="*/ 0 h 5"/>
                <a:gd name="T4" fmla="*/ 3 w 15"/>
                <a:gd name="T5" fmla="*/ 4 h 5"/>
                <a:gd name="T6" fmla="*/ 12 w 15"/>
                <a:gd name="T7" fmla="*/ 5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3" y="0"/>
                    <a:pt x="3" y="0"/>
                    <a:pt x="3" y="0"/>
                  </a:cubicBezTo>
                  <a:cubicBezTo>
                    <a:pt x="1" y="0"/>
                    <a:pt x="0" y="3"/>
                    <a:pt x="3" y="4"/>
                  </a:cubicBezTo>
                  <a:cubicBezTo>
                    <a:pt x="12" y="5"/>
                    <a:pt x="12" y="5"/>
                    <a:pt x="12" y="5"/>
                  </a:cubicBezTo>
                  <a:cubicBezTo>
                    <a:pt x="15" y="5"/>
                    <a:pt x="15"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7" name="Freeform: Shape 10876"/>
            <p:cNvSpPr/>
            <p:nvPr/>
          </p:nvSpPr>
          <p:spPr bwMode="auto">
            <a:xfrm>
              <a:off x="5455" y="3692"/>
              <a:ext cx="33" cy="11"/>
            </a:xfrm>
            <a:custGeom>
              <a:avLst/>
              <a:gdLst>
                <a:gd name="T0" fmla="*/ 17 w 21"/>
                <a:gd name="T1" fmla="*/ 1 h 7"/>
                <a:gd name="T2" fmla="*/ 3 w 21"/>
                <a:gd name="T3" fmla="*/ 2 h 7"/>
                <a:gd name="T4" fmla="*/ 3 w 21"/>
                <a:gd name="T5" fmla="*/ 5 h 7"/>
                <a:gd name="T6" fmla="*/ 18 w 21"/>
                <a:gd name="T7" fmla="*/ 4 h 7"/>
                <a:gd name="T8" fmla="*/ 17 w 21"/>
                <a:gd name="T9" fmla="*/ 1 h 7"/>
              </a:gdLst>
              <a:ahLst/>
              <a:cxnLst>
                <a:cxn ang="0">
                  <a:pos x="T0" y="T1"/>
                </a:cxn>
                <a:cxn ang="0">
                  <a:pos x="T2" y="T3"/>
                </a:cxn>
                <a:cxn ang="0">
                  <a:pos x="T4" y="T5"/>
                </a:cxn>
                <a:cxn ang="0">
                  <a:pos x="T6" y="T7"/>
                </a:cxn>
                <a:cxn ang="0">
                  <a:pos x="T8" y="T9"/>
                </a:cxn>
              </a:cxnLst>
              <a:rect l="0" t="0" r="r" b="b"/>
              <a:pathLst>
                <a:path w="21" h="7">
                  <a:moveTo>
                    <a:pt x="17" y="1"/>
                  </a:moveTo>
                  <a:cubicBezTo>
                    <a:pt x="13" y="3"/>
                    <a:pt x="8" y="3"/>
                    <a:pt x="3" y="2"/>
                  </a:cubicBezTo>
                  <a:cubicBezTo>
                    <a:pt x="1" y="1"/>
                    <a:pt x="0" y="5"/>
                    <a:pt x="3" y="5"/>
                  </a:cubicBezTo>
                  <a:cubicBezTo>
                    <a:pt x="8" y="7"/>
                    <a:pt x="13" y="6"/>
                    <a:pt x="18" y="4"/>
                  </a:cubicBezTo>
                  <a:cubicBezTo>
                    <a:pt x="21"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8" name="Freeform: Shape 10877"/>
            <p:cNvSpPr/>
            <p:nvPr/>
          </p:nvSpPr>
          <p:spPr bwMode="auto">
            <a:xfrm>
              <a:off x="5472" y="3706"/>
              <a:ext cx="29" cy="13"/>
            </a:xfrm>
            <a:custGeom>
              <a:avLst/>
              <a:gdLst>
                <a:gd name="T0" fmla="*/ 14 w 18"/>
                <a:gd name="T1" fmla="*/ 1 h 8"/>
                <a:gd name="T2" fmla="*/ 4 w 18"/>
                <a:gd name="T3" fmla="*/ 3 h 8"/>
                <a:gd name="T4" fmla="*/ 2 w 18"/>
                <a:gd name="T5" fmla="*/ 6 h 8"/>
                <a:gd name="T6" fmla="*/ 16 w 18"/>
                <a:gd name="T7" fmla="*/ 5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1" y="2"/>
                    <a:pt x="7" y="4"/>
                    <a:pt x="4" y="3"/>
                  </a:cubicBezTo>
                  <a:cubicBezTo>
                    <a:pt x="2" y="2"/>
                    <a:pt x="0" y="5"/>
                    <a:pt x="2" y="6"/>
                  </a:cubicBezTo>
                  <a:cubicBezTo>
                    <a:pt x="7" y="8"/>
                    <a:pt x="11" y="6"/>
                    <a:pt x="16" y="5"/>
                  </a:cubicBezTo>
                  <a:cubicBezTo>
                    <a:pt x="18"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9" name="Freeform: Shape 10878"/>
            <p:cNvSpPr/>
            <p:nvPr/>
          </p:nvSpPr>
          <p:spPr bwMode="auto">
            <a:xfrm>
              <a:off x="5463" y="3724"/>
              <a:ext cx="33" cy="6"/>
            </a:xfrm>
            <a:custGeom>
              <a:avLst/>
              <a:gdLst>
                <a:gd name="T0" fmla="*/ 18 w 21"/>
                <a:gd name="T1" fmla="*/ 0 h 4"/>
                <a:gd name="T2" fmla="*/ 3 w 21"/>
                <a:gd name="T3" fmla="*/ 0 h 4"/>
                <a:gd name="T4" fmla="*/ 3 w 21"/>
                <a:gd name="T5" fmla="*/ 3 h 4"/>
                <a:gd name="T6" fmla="*/ 19 w 21"/>
                <a:gd name="T7" fmla="*/ 4 h 4"/>
                <a:gd name="T8" fmla="*/ 18 w 21"/>
                <a:gd name="T9" fmla="*/ 0 h 4"/>
              </a:gdLst>
              <a:ahLst/>
              <a:cxnLst>
                <a:cxn ang="0">
                  <a:pos x="T0" y="T1"/>
                </a:cxn>
                <a:cxn ang="0">
                  <a:pos x="T2" y="T3"/>
                </a:cxn>
                <a:cxn ang="0">
                  <a:pos x="T4" y="T5"/>
                </a:cxn>
                <a:cxn ang="0">
                  <a:pos x="T6" y="T7"/>
                </a:cxn>
                <a:cxn ang="0">
                  <a:pos x="T8" y="T9"/>
                </a:cxn>
              </a:cxnLst>
              <a:rect l="0" t="0" r="r" b="b"/>
              <a:pathLst>
                <a:path w="21" h="4">
                  <a:moveTo>
                    <a:pt x="18" y="0"/>
                  </a:moveTo>
                  <a:cubicBezTo>
                    <a:pt x="13" y="0"/>
                    <a:pt x="8" y="0"/>
                    <a:pt x="3" y="0"/>
                  </a:cubicBezTo>
                  <a:cubicBezTo>
                    <a:pt x="0" y="0"/>
                    <a:pt x="1" y="4"/>
                    <a:pt x="3" y="3"/>
                  </a:cubicBezTo>
                  <a:cubicBezTo>
                    <a:pt x="8" y="3"/>
                    <a:pt x="13" y="4"/>
                    <a:pt x="19" y="4"/>
                  </a:cubicBezTo>
                  <a:cubicBezTo>
                    <a:pt x="21" y="4"/>
                    <a:pt x="21"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0" name="Freeform: Shape 10879"/>
            <p:cNvSpPr/>
            <p:nvPr/>
          </p:nvSpPr>
          <p:spPr bwMode="auto">
            <a:xfrm>
              <a:off x="5463" y="3741"/>
              <a:ext cx="28" cy="9"/>
            </a:xfrm>
            <a:custGeom>
              <a:avLst/>
              <a:gdLst>
                <a:gd name="T0" fmla="*/ 15 w 18"/>
                <a:gd name="T1" fmla="*/ 1 h 6"/>
                <a:gd name="T2" fmla="*/ 4 w 18"/>
                <a:gd name="T3" fmla="*/ 1 h 6"/>
                <a:gd name="T4" fmla="*/ 2 w 18"/>
                <a:gd name="T5" fmla="*/ 5 h 6"/>
                <a:gd name="T6" fmla="*/ 16 w 18"/>
                <a:gd name="T7" fmla="*/ 5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7" y="3"/>
                    <a:pt x="4" y="1"/>
                  </a:cubicBezTo>
                  <a:cubicBezTo>
                    <a:pt x="2" y="0"/>
                    <a:pt x="0" y="4"/>
                    <a:pt x="2" y="5"/>
                  </a:cubicBezTo>
                  <a:cubicBezTo>
                    <a:pt x="7" y="6"/>
                    <a:pt x="11"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1" name="Freeform: Shape 10880"/>
            <p:cNvSpPr/>
            <p:nvPr/>
          </p:nvSpPr>
          <p:spPr bwMode="auto">
            <a:xfrm>
              <a:off x="5504" y="3749"/>
              <a:ext cx="33" cy="8"/>
            </a:xfrm>
            <a:custGeom>
              <a:avLst/>
              <a:gdLst>
                <a:gd name="T0" fmla="*/ 18 w 21"/>
                <a:gd name="T1" fmla="*/ 1 h 5"/>
                <a:gd name="T2" fmla="*/ 3 w 21"/>
                <a:gd name="T3" fmla="*/ 0 h 5"/>
                <a:gd name="T4" fmla="*/ 3 w 21"/>
                <a:gd name="T5" fmla="*/ 4 h 5"/>
                <a:gd name="T6" fmla="*/ 19 w 21"/>
                <a:gd name="T7" fmla="*/ 4 h 5"/>
                <a:gd name="T8" fmla="*/ 18 w 21"/>
                <a:gd name="T9" fmla="*/ 1 h 5"/>
              </a:gdLst>
              <a:ahLst/>
              <a:cxnLst>
                <a:cxn ang="0">
                  <a:pos x="T0" y="T1"/>
                </a:cxn>
                <a:cxn ang="0">
                  <a:pos x="T2" y="T3"/>
                </a:cxn>
                <a:cxn ang="0">
                  <a:pos x="T4" y="T5"/>
                </a:cxn>
                <a:cxn ang="0">
                  <a:pos x="T6" y="T7"/>
                </a:cxn>
                <a:cxn ang="0">
                  <a:pos x="T8" y="T9"/>
                </a:cxn>
              </a:cxnLst>
              <a:rect l="0" t="0" r="r" b="b"/>
              <a:pathLst>
                <a:path w="21" h="5">
                  <a:moveTo>
                    <a:pt x="18" y="1"/>
                  </a:moveTo>
                  <a:cubicBezTo>
                    <a:pt x="13" y="1"/>
                    <a:pt x="8" y="1"/>
                    <a:pt x="3" y="0"/>
                  </a:cubicBezTo>
                  <a:cubicBezTo>
                    <a:pt x="1" y="0"/>
                    <a:pt x="0" y="3"/>
                    <a:pt x="3" y="4"/>
                  </a:cubicBezTo>
                  <a:cubicBezTo>
                    <a:pt x="8" y="5"/>
                    <a:pt x="13" y="5"/>
                    <a:pt x="19" y="4"/>
                  </a:cubicBezTo>
                  <a:cubicBezTo>
                    <a:pt x="21" y="4"/>
                    <a:pt x="21"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2" name="Freeform: Shape 10881"/>
            <p:cNvSpPr/>
            <p:nvPr/>
          </p:nvSpPr>
          <p:spPr bwMode="auto">
            <a:xfrm>
              <a:off x="5518" y="3720"/>
              <a:ext cx="28" cy="13"/>
            </a:xfrm>
            <a:custGeom>
              <a:avLst/>
              <a:gdLst>
                <a:gd name="T0" fmla="*/ 15 w 18"/>
                <a:gd name="T1" fmla="*/ 1 h 8"/>
                <a:gd name="T2" fmla="*/ 4 w 18"/>
                <a:gd name="T3" fmla="*/ 3 h 8"/>
                <a:gd name="T4" fmla="*/ 3 w 18"/>
                <a:gd name="T5" fmla="*/ 6 h 8"/>
                <a:gd name="T6" fmla="*/ 16 w 18"/>
                <a:gd name="T7" fmla="*/ 5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2"/>
                    <a:pt x="8" y="4"/>
                    <a:pt x="4" y="3"/>
                  </a:cubicBezTo>
                  <a:cubicBezTo>
                    <a:pt x="2" y="2"/>
                    <a:pt x="0" y="5"/>
                    <a:pt x="3" y="6"/>
                  </a:cubicBezTo>
                  <a:cubicBezTo>
                    <a:pt x="7" y="8"/>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3" name="Freeform: Shape 10882"/>
            <p:cNvSpPr/>
            <p:nvPr/>
          </p:nvSpPr>
          <p:spPr bwMode="auto">
            <a:xfrm>
              <a:off x="5512" y="3695"/>
              <a:ext cx="25" cy="11"/>
            </a:xfrm>
            <a:custGeom>
              <a:avLst/>
              <a:gdLst>
                <a:gd name="T0" fmla="*/ 13 w 16"/>
                <a:gd name="T1" fmla="*/ 1 h 7"/>
                <a:gd name="T2" fmla="*/ 4 w 16"/>
                <a:gd name="T3" fmla="*/ 2 h 7"/>
                <a:gd name="T4" fmla="*/ 2 w 16"/>
                <a:gd name="T5" fmla="*/ 5 h 7"/>
                <a:gd name="T6" fmla="*/ 14 w 16"/>
                <a:gd name="T7" fmla="*/ 5 h 7"/>
                <a:gd name="T8" fmla="*/ 13 w 16"/>
                <a:gd name="T9" fmla="*/ 1 h 7"/>
              </a:gdLst>
              <a:ahLst/>
              <a:cxnLst>
                <a:cxn ang="0">
                  <a:pos x="T0" y="T1"/>
                </a:cxn>
                <a:cxn ang="0">
                  <a:pos x="T2" y="T3"/>
                </a:cxn>
                <a:cxn ang="0">
                  <a:pos x="T4" y="T5"/>
                </a:cxn>
                <a:cxn ang="0">
                  <a:pos x="T6" y="T7"/>
                </a:cxn>
                <a:cxn ang="0">
                  <a:pos x="T8" y="T9"/>
                </a:cxn>
              </a:cxnLst>
              <a:rect l="0" t="0" r="r" b="b"/>
              <a:pathLst>
                <a:path w="16" h="7">
                  <a:moveTo>
                    <a:pt x="13" y="1"/>
                  </a:moveTo>
                  <a:cubicBezTo>
                    <a:pt x="10" y="2"/>
                    <a:pt x="7" y="3"/>
                    <a:pt x="4" y="2"/>
                  </a:cubicBezTo>
                  <a:cubicBezTo>
                    <a:pt x="1" y="1"/>
                    <a:pt x="0" y="4"/>
                    <a:pt x="2" y="5"/>
                  </a:cubicBezTo>
                  <a:cubicBezTo>
                    <a:pt x="6" y="7"/>
                    <a:pt x="10" y="6"/>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4" name="Freeform: Shape 10883"/>
            <p:cNvSpPr/>
            <p:nvPr/>
          </p:nvSpPr>
          <p:spPr bwMode="auto">
            <a:xfrm>
              <a:off x="5487" y="3670"/>
              <a:ext cx="28" cy="10"/>
            </a:xfrm>
            <a:custGeom>
              <a:avLst/>
              <a:gdLst>
                <a:gd name="T0" fmla="*/ 15 w 18"/>
                <a:gd name="T1" fmla="*/ 1 h 6"/>
                <a:gd name="T2" fmla="*/ 4 w 18"/>
                <a:gd name="T3" fmla="*/ 1 h 6"/>
                <a:gd name="T4" fmla="*/ 2 w 18"/>
                <a:gd name="T5" fmla="*/ 4 h 6"/>
                <a:gd name="T6" fmla="*/ 16 w 18"/>
                <a:gd name="T7" fmla="*/ 4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8" y="2"/>
                    <a:pt x="4" y="1"/>
                  </a:cubicBezTo>
                  <a:cubicBezTo>
                    <a:pt x="2" y="0"/>
                    <a:pt x="0" y="3"/>
                    <a:pt x="2" y="4"/>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5" name="Freeform: Shape 10884"/>
            <p:cNvSpPr/>
            <p:nvPr/>
          </p:nvSpPr>
          <p:spPr bwMode="auto">
            <a:xfrm>
              <a:off x="5504" y="3637"/>
              <a:ext cx="27" cy="16"/>
            </a:xfrm>
            <a:custGeom>
              <a:avLst/>
              <a:gdLst>
                <a:gd name="T0" fmla="*/ 12 w 17"/>
                <a:gd name="T1" fmla="*/ 2 h 10"/>
                <a:gd name="T2" fmla="*/ 3 w 17"/>
                <a:gd name="T3" fmla="*/ 4 h 10"/>
                <a:gd name="T4" fmla="*/ 2 w 17"/>
                <a:gd name="T5" fmla="*/ 8 h 10"/>
                <a:gd name="T6" fmla="*/ 15 w 17"/>
                <a:gd name="T7" fmla="*/ 4 h 10"/>
                <a:gd name="T8" fmla="*/ 12 w 17"/>
                <a:gd name="T9" fmla="*/ 2 h 10"/>
              </a:gdLst>
              <a:ahLst/>
              <a:cxnLst>
                <a:cxn ang="0">
                  <a:pos x="T0" y="T1"/>
                </a:cxn>
                <a:cxn ang="0">
                  <a:pos x="T2" y="T3"/>
                </a:cxn>
                <a:cxn ang="0">
                  <a:pos x="T4" y="T5"/>
                </a:cxn>
                <a:cxn ang="0">
                  <a:pos x="T6" y="T7"/>
                </a:cxn>
                <a:cxn ang="0">
                  <a:pos x="T8" y="T9"/>
                </a:cxn>
              </a:cxnLst>
              <a:rect l="0" t="0" r="r" b="b"/>
              <a:pathLst>
                <a:path w="17" h="10">
                  <a:moveTo>
                    <a:pt x="12" y="2"/>
                  </a:moveTo>
                  <a:cubicBezTo>
                    <a:pt x="10" y="5"/>
                    <a:pt x="7" y="6"/>
                    <a:pt x="3" y="4"/>
                  </a:cubicBezTo>
                  <a:cubicBezTo>
                    <a:pt x="1" y="3"/>
                    <a:pt x="0" y="7"/>
                    <a:pt x="2" y="8"/>
                  </a:cubicBezTo>
                  <a:cubicBezTo>
                    <a:pt x="7" y="10"/>
                    <a:pt x="12" y="9"/>
                    <a:pt x="15" y="4"/>
                  </a:cubicBezTo>
                  <a:cubicBezTo>
                    <a:pt x="17" y="2"/>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6" name="Freeform: Shape 10885"/>
            <p:cNvSpPr/>
            <p:nvPr/>
          </p:nvSpPr>
          <p:spPr bwMode="auto">
            <a:xfrm>
              <a:off x="5494" y="3617"/>
              <a:ext cx="29" cy="12"/>
            </a:xfrm>
            <a:custGeom>
              <a:avLst/>
              <a:gdLst>
                <a:gd name="T0" fmla="*/ 14 w 18"/>
                <a:gd name="T1" fmla="*/ 1 h 8"/>
                <a:gd name="T2" fmla="*/ 2 w 18"/>
                <a:gd name="T3" fmla="*/ 4 h 8"/>
                <a:gd name="T4" fmla="*/ 2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4"/>
                    <a:pt x="2" y="4"/>
                  </a:cubicBezTo>
                  <a:cubicBezTo>
                    <a:pt x="0" y="4"/>
                    <a:pt x="0" y="8"/>
                    <a:pt x="2" y="8"/>
                  </a:cubicBezTo>
                  <a:cubicBezTo>
                    <a:pt x="7" y="7"/>
                    <a:pt x="11" y="6"/>
                    <a:pt x="16" y="4"/>
                  </a:cubicBezTo>
                  <a:cubicBezTo>
                    <a:pt x="18"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7" name="Freeform: Shape 10886"/>
            <p:cNvSpPr/>
            <p:nvPr/>
          </p:nvSpPr>
          <p:spPr bwMode="auto">
            <a:xfrm>
              <a:off x="5518" y="3598"/>
              <a:ext cx="32" cy="12"/>
            </a:xfrm>
            <a:custGeom>
              <a:avLst/>
              <a:gdLst>
                <a:gd name="T0" fmla="*/ 16 w 20"/>
                <a:gd name="T1" fmla="*/ 1 h 8"/>
                <a:gd name="T2" fmla="*/ 3 w 20"/>
                <a:gd name="T3" fmla="*/ 4 h 8"/>
                <a:gd name="T4" fmla="*/ 3 w 20"/>
                <a:gd name="T5" fmla="*/ 8 h 8"/>
                <a:gd name="T6" fmla="*/ 17 w 20"/>
                <a:gd name="T7" fmla="*/ 4 h 8"/>
                <a:gd name="T8" fmla="*/ 16 w 20"/>
                <a:gd name="T9" fmla="*/ 1 h 8"/>
              </a:gdLst>
              <a:ahLst/>
              <a:cxnLst>
                <a:cxn ang="0">
                  <a:pos x="T0" y="T1"/>
                </a:cxn>
                <a:cxn ang="0">
                  <a:pos x="T2" y="T3"/>
                </a:cxn>
                <a:cxn ang="0">
                  <a:pos x="T4" y="T5"/>
                </a:cxn>
                <a:cxn ang="0">
                  <a:pos x="T6" y="T7"/>
                </a:cxn>
                <a:cxn ang="0">
                  <a:pos x="T8" y="T9"/>
                </a:cxn>
              </a:cxnLst>
              <a:rect l="0" t="0" r="r" b="b"/>
              <a:pathLst>
                <a:path w="20" h="8">
                  <a:moveTo>
                    <a:pt x="16" y="1"/>
                  </a:moveTo>
                  <a:cubicBezTo>
                    <a:pt x="12" y="2"/>
                    <a:pt x="7" y="4"/>
                    <a:pt x="3" y="4"/>
                  </a:cubicBezTo>
                  <a:cubicBezTo>
                    <a:pt x="0" y="4"/>
                    <a:pt x="0" y="8"/>
                    <a:pt x="3" y="8"/>
                  </a:cubicBezTo>
                  <a:cubicBezTo>
                    <a:pt x="8" y="8"/>
                    <a:pt x="13" y="6"/>
                    <a:pt x="17"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8" name="Freeform: Shape 10887"/>
            <p:cNvSpPr/>
            <p:nvPr/>
          </p:nvSpPr>
          <p:spPr bwMode="auto">
            <a:xfrm>
              <a:off x="5543" y="3617"/>
              <a:ext cx="32" cy="9"/>
            </a:xfrm>
            <a:custGeom>
              <a:avLst/>
              <a:gdLst>
                <a:gd name="T0" fmla="*/ 17 w 20"/>
                <a:gd name="T1" fmla="*/ 1 h 6"/>
                <a:gd name="T2" fmla="*/ 2 w 20"/>
                <a:gd name="T3" fmla="*/ 2 h 6"/>
                <a:gd name="T4" fmla="*/ 3 w 20"/>
                <a:gd name="T5" fmla="*/ 5 h 6"/>
                <a:gd name="T6" fmla="*/ 18 w 20"/>
                <a:gd name="T7" fmla="*/ 4 h 6"/>
                <a:gd name="T8" fmla="*/ 17 w 20"/>
                <a:gd name="T9" fmla="*/ 1 h 6"/>
              </a:gdLst>
              <a:ahLst/>
              <a:cxnLst>
                <a:cxn ang="0">
                  <a:pos x="T0" y="T1"/>
                </a:cxn>
                <a:cxn ang="0">
                  <a:pos x="T2" y="T3"/>
                </a:cxn>
                <a:cxn ang="0">
                  <a:pos x="T4" y="T5"/>
                </a:cxn>
                <a:cxn ang="0">
                  <a:pos x="T6" y="T7"/>
                </a:cxn>
                <a:cxn ang="0">
                  <a:pos x="T8" y="T9"/>
                </a:cxn>
              </a:cxnLst>
              <a:rect l="0" t="0" r="r" b="b"/>
              <a:pathLst>
                <a:path w="20" h="6">
                  <a:moveTo>
                    <a:pt x="17" y="1"/>
                  </a:moveTo>
                  <a:cubicBezTo>
                    <a:pt x="12" y="2"/>
                    <a:pt x="7" y="1"/>
                    <a:pt x="2" y="2"/>
                  </a:cubicBezTo>
                  <a:cubicBezTo>
                    <a:pt x="0" y="2"/>
                    <a:pt x="0" y="5"/>
                    <a:pt x="3" y="5"/>
                  </a:cubicBezTo>
                  <a:cubicBezTo>
                    <a:pt x="8" y="5"/>
                    <a:pt x="13" y="6"/>
                    <a:pt x="18"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9" name="Freeform: Shape 10888"/>
            <p:cNvSpPr/>
            <p:nvPr/>
          </p:nvSpPr>
          <p:spPr bwMode="auto">
            <a:xfrm>
              <a:off x="5564" y="3601"/>
              <a:ext cx="31" cy="8"/>
            </a:xfrm>
            <a:custGeom>
              <a:avLst/>
              <a:gdLst>
                <a:gd name="T0" fmla="*/ 17 w 20"/>
                <a:gd name="T1" fmla="*/ 0 h 5"/>
                <a:gd name="T2" fmla="*/ 2 w 20"/>
                <a:gd name="T3" fmla="*/ 1 h 5"/>
                <a:gd name="T4" fmla="*/ 2 w 20"/>
                <a:gd name="T5" fmla="*/ 4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4"/>
                  </a:cubicBezTo>
                  <a:cubicBezTo>
                    <a:pt x="7" y="4"/>
                    <a:pt x="12" y="4"/>
                    <a:pt x="17" y="4"/>
                  </a:cubicBezTo>
                  <a:cubicBezTo>
                    <a:pt x="20" y="3"/>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0" name="Freeform: Shape 10889"/>
            <p:cNvSpPr/>
            <p:nvPr/>
          </p:nvSpPr>
          <p:spPr bwMode="auto">
            <a:xfrm>
              <a:off x="5551" y="3642"/>
              <a:ext cx="29" cy="8"/>
            </a:xfrm>
            <a:custGeom>
              <a:avLst/>
              <a:gdLst>
                <a:gd name="T0" fmla="*/ 15 w 18"/>
                <a:gd name="T1" fmla="*/ 0 h 5"/>
                <a:gd name="T2" fmla="*/ 3 w 18"/>
                <a:gd name="T3" fmla="*/ 0 h 5"/>
                <a:gd name="T4" fmla="*/ 3 w 18"/>
                <a:gd name="T5" fmla="*/ 4 h 5"/>
                <a:gd name="T6" fmla="*/ 15 w 18"/>
                <a:gd name="T7" fmla="*/ 4 h 5"/>
                <a:gd name="T8" fmla="*/ 15 w 18"/>
                <a:gd name="T9" fmla="*/ 0 h 5"/>
              </a:gdLst>
              <a:ahLst/>
              <a:cxnLst>
                <a:cxn ang="0">
                  <a:pos x="T0" y="T1"/>
                </a:cxn>
                <a:cxn ang="0">
                  <a:pos x="T2" y="T3"/>
                </a:cxn>
                <a:cxn ang="0">
                  <a:pos x="T4" y="T5"/>
                </a:cxn>
                <a:cxn ang="0">
                  <a:pos x="T6" y="T7"/>
                </a:cxn>
                <a:cxn ang="0">
                  <a:pos x="T8" y="T9"/>
                </a:cxn>
              </a:cxnLst>
              <a:rect l="0" t="0" r="r" b="b"/>
              <a:pathLst>
                <a:path w="18" h="5">
                  <a:moveTo>
                    <a:pt x="15" y="0"/>
                  </a:moveTo>
                  <a:cubicBezTo>
                    <a:pt x="11" y="1"/>
                    <a:pt x="7" y="1"/>
                    <a:pt x="3" y="0"/>
                  </a:cubicBezTo>
                  <a:cubicBezTo>
                    <a:pt x="1" y="0"/>
                    <a:pt x="0" y="4"/>
                    <a:pt x="3" y="4"/>
                  </a:cubicBezTo>
                  <a:cubicBezTo>
                    <a:pt x="7" y="5"/>
                    <a:pt x="11" y="4"/>
                    <a:pt x="15" y="4"/>
                  </a:cubicBezTo>
                  <a:cubicBezTo>
                    <a:pt x="18"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1" name="Freeform: Shape 10890"/>
            <p:cNvSpPr/>
            <p:nvPr/>
          </p:nvSpPr>
          <p:spPr bwMode="auto">
            <a:xfrm>
              <a:off x="5535" y="3664"/>
              <a:ext cx="37" cy="12"/>
            </a:xfrm>
            <a:custGeom>
              <a:avLst/>
              <a:gdLst>
                <a:gd name="T0" fmla="*/ 20 w 23"/>
                <a:gd name="T1" fmla="*/ 2 h 8"/>
                <a:gd name="T2" fmla="*/ 4 w 23"/>
                <a:gd name="T3" fmla="*/ 1 h 8"/>
                <a:gd name="T4" fmla="*/ 2 w 23"/>
                <a:gd name="T5" fmla="*/ 4 h 8"/>
                <a:gd name="T6" fmla="*/ 21 w 23"/>
                <a:gd name="T7" fmla="*/ 6 h 8"/>
                <a:gd name="T8" fmla="*/ 20 w 23"/>
                <a:gd name="T9" fmla="*/ 2 h 8"/>
              </a:gdLst>
              <a:ahLst/>
              <a:cxnLst>
                <a:cxn ang="0">
                  <a:pos x="T0" y="T1"/>
                </a:cxn>
                <a:cxn ang="0">
                  <a:pos x="T2" y="T3"/>
                </a:cxn>
                <a:cxn ang="0">
                  <a:pos x="T4" y="T5"/>
                </a:cxn>
                <a:cxn ang="0">
                  <a:pos x="T6" y="T7"/>
                </a:cxn>
                <a:cxn ang="0">
                  <a:pos x="T8" y="T9"/>
                </a:cxn>
              </a:cxnLst>
              <a:rect l="0" t="0" r="r" b="b"/>
              <a:pathLst>
                <a:path w="23" h="8">
                  <a:moveTo>
                    <a:pt x="20" y="2"/>
                  </a:moveTo>
                  <a:cubicBezTo>
                    <a:pt x="14" y="4"/>
                    <a:pt x="9" y="3"/>
                    <a:pt x="4" y="1"/>
                  </a:cubicBezTo>
                  <a:cubicBezTo>
                    <a:pt x="2" y="0"/>
                    <a:pt x="0" y="3"/>
                    <a:pt x="2" y="4"/>
                  </a:cubicBezTo>
                  <a:cubicBezTo>
                    <a:pt x="8" y="7"/>
                    <a:pt x="14" y="8"/>
                    <a:pt x="21" y="6"/>
                  </a:cubicBezTo>
                  <a:cubicBezTo>
                    <a:pt x="23" y="5"/>
                    <a:pt x="22" y="1"/>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2" name="Freeform: Shape 10891"/>
            <p:cNvSpPr/>
            <p:nvPr/>
          </p:nvSpPr>
          <p:spPr bwMode="auto">
            <a:xfrm>
              <a:off x="5584" y="3662"/>
              <a:ext cx="30" cy="10"/>
            </a:xfrm>
            <a:custGeom>
              <a:avLst/>
              <a:gdLst>
                <a:gd name="T0" fmla="*/ 15 w 19"/>
                <a:gd name="T1" fmla="*/ 1 h 6"/>
                <a:gd name="T2" fmla="*/ 3 w 19"/>
                <a:gd name="T3" fmla="*/ 3 h 6"/>
                <a:gd name="T4" fmla="*/ 3 w 19"/>
                <a:gd name="T5" fmla="*/ 6 h 6"/>
                <a:gd name="T6" fmla="*/ 17 w 19"/>
                <a:gd name="T7" fmla="*/ 4 h 6"/>
                <a:gd name="T8" fmla="*/ 15 w 19"/>
                <a:gd name="T9" fmla="*/ 1 h 6"/>
              </a:gdLst>
              <a:ahLst/>
              <a:cxnLst>
                <a:cxn ang="0">
                  <a:pos x="T0" y="T1"/>
                </a:cxn>
                <a:cxn ang="0">
                  <a:pos x="T2" y="T3"/>
                </a:cxn>
                <a:cxn ang="0">
                  <a:pos x="T4" y="T5"/>
                </a:cxn>
                <a:cxn ang="0">
                  <a:pos x="T6" y="T7"/>
                </a:cxn>
                <a:cxn ang="0">
                  <a:pos x="T8" y="T9"/>
                </a:cxn>
              </a:cxnLst>
              <a:rect l="0" t="0" r="r" b="b"/>
              <a:pathLst>
                <a:path w="19" h="6">
                  <a:moveTo>
                    <a:pt x="15" y="1"/>
                  </a:moveTo>
                  <a:cubicBezTo>
                    <a:pt x="11" y="2"/>
                    <a:pt x="7" y="2"/>
                    <a:pt x="3" y="3"/>
                  </a:cubicBezTo>
                  <a:cubicBezTo>
                    <a:pt x="0" y="3"/>
                    <a:pt x="1" y="6"/>
                    <a:pt x="3" y="6"/>
                  </a:cubicBezTo>
                  <a:cubicBezTo>
                    <a:pt x="8" y="6"/>
                    <a:pt x="12" y="6"/>
                    <a:pt x="17" y="4"/>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3" name="Freeform: Shape 10892"/>
            <p:cNvSpPr/>
            <p:nvPr/>
          </p:nvSpPr>
          <p:spPr bwMode="auto">
            <a:xfrm>
              <a:off x="5591" y="3643"/>
              <a:ext cx="23" cy="10"/>
            </a:xfrm>
            <a:custGeom>
              <a:avLst/>
              <a:gdLst>
                <a:gd name="T0" fmla="*/ 11 w 15"/>
                <a:gd name="T1" fmla="*/ 1 h 6"/>
                <a:gd name="T2" fmla="*/ 4 w 15"/>
                <a:gd name="T3" fmla="*/ 1 h 6"/>
                <a:gd name="T4" fmla="*/ 2 w 15"/>
                <a:gd name="T5" fmla="*/ 4 h 6"/>
                <a:gd name="T6" fmla="*/ 13 w 15"/>
                <a:gd name="T7" fmla="*/ 4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2"/>
                    <a:pt x="4" y="1"/>
                  </a:cubicBezTo>
                  <a:cubicBezTo>
                    <a:pt x="2" y="0"/>
                    <a:pt x="0" y="3"/>
                    <a:pt x="2" y="4"/>
                  </a:cubicBezTo>
                  <a:cubicBezTo>
                    <a:pt x="6" y="6"/>
                    <a:pt x="9" y="5"/>
                    <a:pt x="13" y="4"/>
                  </a:cubicBezTo>
                  <a:cubicBezTo>
                    <a:pt x="15" y="3"/>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4" name="Freeform: Shape 10893"/>
            <p:cNvSpPr/>
            <p:nvPr/>
          </p:nvSpPr>
          <p:spPr bwMode="auto">
            <a:xfrm>
              <a:off x="5606" y="3623"/>
              <a:ext cx="33" cy="8"/>
            </a:xfrm>
            <a:custGeom>
              <a:avLst/>
              <a:gdLst>
                <a:gd name="T0" fmla="*/ 18 w 21"/>
                <a:gd name="T1" fmla="*/ 0 h 5"/>
                <a:gd name="T2" fmla="*/ 2 w 21"/>
                <a:gd name="T3" fmla="*/ 1 h 5"/>
                <a:gd name="T4" fmla="*/ 2 w 21"/>
                <a:gd name="T5" fmla="*/ 5 h 5"/>
                <a:gd name="T6" fmla="*/ 19 w 21"/>
                <a:gd name="T7" fmla="*/ 4 h 5"/>
                <a:gd name="T8" fmla="*/ 18 w 21"/>
                <a:gd name="T9" fmla="*/ 0 h 5"/>
              </a:gdLst>
              <a:ahLst/>
              <a:cxnLst>
                <a:cxn ang="0">
                  <a:pos x="T0" y="T1"/>
                </a:cxn>
                <a:cxn ang="0">
                  <a:pos x="T2" y="T3"/>
                </a:cxn>
                <a:cxn ang="0">
                  <a:pos x="T4" y="T5"/>
                </a:cxn>
                <a:cxn ang="0">
                  <a:pos x="T6" y="T7"/>
                </a:cxn>
                <a:cxn ang="0">
                  <a:pos x="T8" y="T9"/>
                </a:cxn>
              </a:cxnLst>
              <a:rect l="0" t="0" r="r" b="b"/>
              <a:pathLst>
                <a:path w="21" h="5">
                  <a:moveTo>
                    <a:pt x="18" y="0"/>
                  </a:moveTo>
                  <a:cubicBezTo>
                    <a:pt x="13" y="0"/>
                    <a:pt x="7" y="1"/>
                    <a:pt x="2" y="1"/>
                  </a:cubicBezTo>
                  <a:cubicBezTo>
                    <a:pt x="0" y="2"/>
                    <a:pt x="0" y="5"/>
                    <a:pt x="2" y="5"/>
                  </a:cubicBezTo>
                  <a:cubicBezTo>
                    <a:pt x="8" y="4"/>
                    <a:pt x="13" y="4"/>
                    <a:pt x="19" y="4"/>
                  </a:cubicBezTo>
                  <a:cubicBezTo>
                    <a:pt x="21" y="3"/>
                    <a:pt x="21"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5" name="Freeform: Shape 10894"/>
            <p:cNvSpPr/>
            <p:nvPr/>
          </p:nvSpPr>
          <p:spPr bwMode="auto">
            <a:xfrm>
              <a:off x="5619" y="3599"/>
              <a:ext cx="27" cy="8"/>
            </a:xfrm>
            <a:custGeom>
              <a:avLst/>
              <a:gdLst>
                <a:gd name="T0" fmla="*/ 14 w 17"/>
                <a:gd name="T1" fmla="*/ 0 h 5"/>
                <a:gd name="T2" fmla="*/ 2 w 17"/>
                <a:gd name="T3" fmla="*/ 1 h 5"/>
                <a:gd name="T4" fmla="*/ 2 w 17"/>
                <a:gd name="T5" fmla="*/ 5 h 5"/>
                <a:gd name="T6" fmla="*/ 14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1"/>
                    <a:pt x="0" y="5"/>
                    <a:pt x="2" y="5"/>
                  </a:cubicBezTo>
                  <a:cubicBezTo>
                    <a:pt x="6" y="5"/>
                    <a:pt x="10" y="4"/>
                    <a:pt x="14" y="3"/>
                  </a:cubicBezTo>
                  <a:cubicBezTo>
                    <a:pt x="17" y="3"/>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6" name="Freeform: Shape 10895"/>
            <p:cNvSpPr/>
            <p:nvPr/>
          </p:nvSpPr>
          <p:spPr bwMode="auto">
            <a:xfrm>
              <a:off x="5564" y="3686"/>
              <a:ext cx="28" cy="11"/>
            </a:xfrm>
            <a:custGeom>
              <a:avLst/>
              <a:gdLst>
                <a:gd name="T0" fmla="*/ 16 w 18"/>
                <a:gd name="T1" fmla="*/ 0 h 7"/>
                <a:gd name="T2" fmla="*/ 3 w 18"/>
                <a:gd name="T3" fmla="*/ 3 h 7"/>
                <a:gd name="T4" fmla="*/ 4 w 18"/>
                <a:gd name="T5" fmla="*/ 7 h 7"/>
                <a:gd name="T6" fmla="*/ 16 w 18"/>
                <a:gd name="T7" fmla="*/ 4 h 7"/>
                <a:gd name="T8" fmla="*/ 16 w 18"/>
                <a:gd name="T9" fmla="*/ 0 h 7"/>
              </a:gdLst>
              <a:ahLst/>
              <a:cxnLst>
                <a:cxn ang="0">
                  <a:pos x="T0" y="T1"/>
                </a:cxn>
                <a:cxn ang="0">
                  <a:pos x="T2" y="T3"/>
                </a:cxn>
                <a:cxn ang="0">
                  <a:pos x="T4" y="T5"/>
                </a:cxn>
                <a:cxn ang="0">
                  <a:pos x="T6" y="T7"/>
                </a:cxn>
                <a:cxn ang="0">
                  <a:pos x="T8" y="T9"/>
                </a:cxn>
              </a:cxnLst>
              <a:rect l="0" t="0" r="r" b="b"/>
              <a:pathLst>
                <a:path w="18" h="7">
                  <a:moveTo>
                    <a:pt x="16" y="0"/>
                  </a:moveTo>
                  <a:cubicBezTo>
                    <a:pt x="11" y="0"/>
                    <a:pt x="7" y="2"/>
                    <a:pt x="3" y="3"/>
                  </a:cubicBezTo>
                  <a:cubicBezTo>
                    <a:pt x="0" y="4"/>
                    <a:pt x="2" y="7"/>
                    <a:pt x="4" y="7"/>
                  </a:cubicBezTo>
                  <a:cubicBezTo>
                    <a:pt x="8" y="5"/>
                    <a:pt x="12" y="4"/>
                    <a:pt x="16" y="4"/>
                  </a:cubicBezTo>
                  <a:cubicBezTo>
                    <a:pt x="18" y="3"/>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7" name="Freeform: Shape 10896"/>
            <p:cNvSpPr/>
            <p:nvPr/>
          </p:nvSpPr>
          <p:spPr bwMode="auto">
            <a:xfrm>
              <a:off x="5572" y="3705"/>
              <a:ext cx="31" cy="11"/>
            </a:xfrm>
            <a:custGeom>
              <a:avLst/>
              <a:gdLst>
                <a:gd name="T0" fmla="*/ 17 w 20"/>
                <a:gd name="T1" fmla="*/ 1 h 7"/>
                <a:gd name="T2" fmla="*/ 3 w 20"/>
                <a:gd name="T3" fmla="*/ 2 h 7"/>
                <a:gd name="T4" fmla="*/ 2 w 20"/>
                <a:gd name="T5" fmla="*/ 5 h 7"/>
                <a:gd name="T6" fmla="*/ 18 w 20"/>
                <a:gd name="T7" fmla="*/ 4 h 7"/>
                <a:gd name="T8" fmla="*/ 17 w 20"/>
                <a:gd name="T9" fmla="*/ 1 h 7"/>
              </a:gdLst>
              <a:ahLst/>
              <a:cxnLst>
                <a:cxn ang="0">
                  <a:pos x="T0" y="T1"/>
                </a:cxn>
                <a:cxn ang="0">
                  <a:pos x="T2" y="T3"/>
                </a:cxn>
                <a:cxn ang="0">
                  <a:pos x="T4" y="T5"/>
                </a:cxn>
                <a:cxn ang="0">
                  <a:pos x="T6" y="T7"/>
                </a:cxn>
                <a:cxn ang="0">
                  <a:pos x="T8" y="T9"/>
                </a:cxn>
              </a:cxnLst>
              <a:rect l="0" t="0" r="r" b="b"/>
              <a:pathLst>
                <a:path w="20" h="7">
                  <a:moveTo>
                    <a:pt x="17" y="1"/>
                  </a:moveTo>
                  <a:cubicBezTo>
                    <a:pt x="12" y="3"/>
                    <a:pt x="7" y="3"/>
                    <a:pt x="3" y="2"/>
                  </a:cubicBezTo>
                  <a:cubicBezTo>
                    <a:pt x="0" y="1"/>
                    <a:pt x="0" y="5"/>
                    <a:pt x="2" y="5"/>
                  </a:cubicBezTo>
                  <a:cubicBezTo>
                    <a:pt x="7" y="7"/>
                    <a:pt x="13" y="6"/>
                    <a:pt x="18"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8" name="Freeform: Shape 10897"/>
            <p:cNvSpPr/>
            <p:nvPr/>
          </p:nvSpPr>
          <p:spPr bwMode="auto">
            <a:xfrm>
              <a:off x="5562" y="3724"/>
              <a:ext cx="32" cy="9"/>
            </a:xfrm>
            <a:custGeom>
              <a:avLst/>
              <a:gdLst>
                <a:gd name="T0" fmla="*/ 17 w 20"/>
                <a:gd name="T1" fmla="*/ 2 h 6"/>
                <a:gd name="T2" fmla="*/ 3 w 20"/>
                <a:gd name="T3" fmla="*/ 1 h 6"/>
                <a:gd name="T4" fmla="*/ 3 w 20"/>
                <a:gd name="T5" fmla="*/ 5 h 6"/>
                <a:gd name="T6" fmla="*/ 17 w 20"/>
                <a:gd name="T7" fmla="*/ 5 h 6"/>
                <a:gd name="T8" fmla="*/ 17 w 20"/>
                <a:gd name="T9" fmla="*/ 2 h 6"/>
              </a:gdLst>
              <a:ahLst/>
              <a:cxnLst>
                <a:cxn ang="0">
                  <a:pos x="T0" y="T1"/>
                </a:cxn>
                <a:cxn ang="0">
                  <a:pos x="T2" y="T3"/>
                </a:cxn>
                <a:cxn ang="0">
                  <a:pos x="T4" y="T5"/>
                </a:cxn>
                <a:cxn ang="0">
                  <a:pos x="T6" y="T7"/>
                </a:cxn>
                <a:cxn ang="0">
                  <a:pos x="T8" y="T9"/>
                </a:cxn>
              </a:cxnLst>
              <a:rect l="0" t="0" r="r" b="b"/>
              <a:pathLst>
                <a:path w="20" h="6">
                  <a:moveTo>
                    <a:pt x="17" y="2"/>
                  </a:moveTo>
                  <a:cubicBezTo>
                    <a:pt x="12" y="2"/>
                    <a:pt x="8" y="2"/>
                    <a:pt x="3" y="1"/>
                  </a:cubicBezTo>
                  <a:cubicBezTo>
                    <a:pt x="1" y="0"/>
                    <a:pt x="0" y="4"/>
                    <a:pt x="3" y="5"/>
                  </a:cubicBezTo>
                  <a:cubicBezTo>
                    <a:pt x="8" y="6"/>
                    <a:pt x="12" y="6"/>
                    <a:pt x="17" y="5"/>
                  </a:cubicBezTo>
                  <a:cubicBezTo>
                    <a:pt x="20" y="5"/>
                    <a:pt x="19" y="2"/>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9" name="Freeform: Shape 10898"/>
            <p:cNvSpPr/>
            <p:nvPr/>
          </p:nvSpPr>
          <p:spPr bwMode="auto">
            <a:xfrm>
              <a:off x="5554" y="3742"/>
              <a:ext cx="32" cy="8"/>
            </a:xfrm>
            <a:custGeom>
              <a:avLst/>
              <a:gdLst>
                <a:gd name="T0" fmla="*/ 17 w 20"/>
                <a:gd name="T1" fmla="*/ 1 h 5"/>
                <a:gd name="T2" fmla="*/ 3 w 20"/>
                <a:gd name="T3" fmla="*/ 0 h 5"/>
                <a:gd name="T4" fmla="*/ 3 w 20"/>
                <a:gd name="T5" fmla="*/ 4 h 5"/>
                <a:gd name="T6" fmla="*/ 17 w 20"/>
                <a:gd name="T7" fmla="*/ 4 h 5"/>
                <a:gd name="T8" fmla="*/ 17 w 20"/>
                <a:gd name="T9" fmla="*/ 1 h 5"/>
              </a:gdLst>
              <a:ahLst/>
              <a:cxnLst>
                <a:cxn ang="0">
                  <a:pos x="T0" y="T1"/>
                </a:cxn>
                <a:cxn ang="0">
                  <a:pos x="T2" y="T3"/>
                </a:cxn>
                <a:cxn ang="0">
                  <a:pos x="T4" y="T5"/>
                </a:cxn>
                <a:cxn ang="0">
                  <a:pos x="T6" y="T7"/>
                </a:cxn>
                <a:cxn ang="0">
                  <a:pos x="T8" y="T9"/>
                </a:cxn>
              </a:cxnLst>
              <a:rect l="0" t="0" r="r" b="b"/>
              <a:pathLst>
                <a:path w="20" h="5">
                  <a:moveTo>
                    <a:pt x="17" y="1"/>
                  </a:moveTo>
                  <a:cubicBezTo>
                    <a:pt x="13" y="0"/>
                    <a:pt x="8" y="0"/>
                    <a:pt x="3" y="0"/>
                  </a:cubicBezTo>
                  <a:cubicBezTo>
                    <a:pt x="0" y="0"/>
                    <a:pt x="1" y="4"/>
                    <a:pt x="3" y="4"/>
                  </a:cubicBezTo>
                  <a:cubicBezTo>
                    <a:pt x="8" y="3"/>
                    <a:pt x="12" y="3"/>
                    <a:pt x="17" y="4"/>
                  </a:cubicBezTo>
                  <a:cubicBezTo>
                    <a:pt x="19" y="5"/>
                    <a:pt x="20" y="1"/>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0" name="Freeform: Shape 10899"/>
            <p:cNvSpPr/>
            <p:nvPr/>
          </p:nvSpPr>
          <p:spPr bwMode="auto">
            <a:xfrm>
              <a:off x="5591" y="3752"/>
              <a:ext cx="33" cy="11"/>
            </a:xfrm>
            <a:custGeom>
              <a:avLst/>
              <a:gdLst>
                <a:gd name="T0" fmla="*/ 19 w 21"/>
                <a:gd name="T1" fmla="*/ 3 h 7"/>
                <a:gd name="T2" fmla="*/ 3 w 21"/>
                <a:gd name="T3" fmla="*/ 1 h 7"/>
                <a:gd name="T4" fmla="*/ 2 w 21"/>
                <a:gd name="T5" fmla="*/ 5 h 7"/>
                <a:gd name="T6" fmla="*/ 18 w 21"/>
                <a:gd name="T7" fmla="*/ 6 h 7"/>
                <a:gd name="T8" fmla="*/ 19 w 21"/>
                <a:gd name="T9" fmla="*/ 3 h 7"/>
              </a:gdLst>
              <a:ahLst/>
              <a:cxnLst>
                <a:cxn ang="0">
                  <a:pos x="T0" y="T1"/>
                </a:cxn>
                <a:cxn ang="0">
                  <a:pos x="T2" y="T3"/>
                </a:cxn>
                <a:cxn ang="0">
                  <a:pos x="T4" y="T5"/>
                </a:cxn>
                <a:cxn ang="0">
                  <a:pos x="T6" y="T7"/>
                </a:cxn>
                <a:cxn ang="0">
                  <a:pos x="T8" y="T9"/>
                </a:cxn>
              </a:cxnLst>
              <a:rect l="0" t="0" r="r" b="b"/>
              <a:pathLst>
                <a:path w="21" h="7">
                  <a:moveTo>
                    <a:pt x="19" y="3"/>
                  </a:moveTo>
                  <a:cubicBezTo>
                    <a:pt x="13" y="2"/>
                    <a:pt x="8" y="2"/>
                    <a:pt x="3" y="1"/>
                  </a:cubicBezTo>
                  <a:cubicBezTo>
                    <a:pt x="0" y="0"/>
                    <a:pt x="0" y="4"/>
                    <a:pt x="2" y="5"/>
                  </a:cubicBezTo>
                  <a:cubicBezTo>
                    <a:pt x="7" y="6"/>
                    <a:pt x="13" y="6"/>
                    <a:pt x="18" y="6"/>
                  </a:cubicBezTo>
                  <a:cubicBezTo>
                    <a:pt x="21" y="7"/>
                    <a:pt x="21" y="3"/>
                    <a:pt x="1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1" name="Freeform: Shape 10900"/>
            <p:cNvSpPr/>
            <p:nvPr/>
          </p:nvSpPr>
          <p:spPr bwMode="auto">
            <a:xfrm>
              <a:off x="5646" y="3755"/>
              <a:ext cx="23" cy="11"/>
            </a:xfrm>
            <a:custGeom>
              <a:avLst/>
              <a:gdLst>
                <a:gd name="T0" fmla="*/ 12 w 15"/>
                <a:gd name="T1" fmla="*/ 1 h 7"/>
                <a:gd name="T2" fmla="*/ 2 w 15"/>
                <a:gd name="T3" fmla="*/ 3 h 7"/>
                <a:gd name="T4" fmla="*/ 3 w 15"/>
                <a:gd name="T5" fmla="*/ 6 h 7"/>
                <a:gd name="T6" fmla="*/ 13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5" y="2"/>
                    <a:pt x="2" y="3"/>
                  </a:cubicBezTo>
                  <a:cubicBezTo>
                    <a:pt x="0" y="4"/>
                    <a:pt x="1" y="7"/>
                    <a:pt x="3" y="6"/>
                  </a:cubicBezTo>
                  <a:cubicBezTo>
                    <a:pt x="6" y="5"/>
                    <a:pt x="10" y="5"/>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2" name="Freeform: Shape 10901"/>
            <p:cNvSpPr/>
            <p:nvPr/>
          </p:nvSpPr>
          <p:spPr bwMode="auto">
            <a:xfrm>
              <a:off x="5627" y="3733"/>
              <a:ext cx="25" cy="8"/>
            </a:xfrm>
            <a:custGeom>
              <a:avLst/>
              <a:gdLst>
                <a:gd name="T0" fmla="*/ 13 w 16"/>
                <a:gd name="T1" fmla="*/ 1 h 5"/>
                <a:gd name="T2" fmla="*/ 3 w 16"/>
                <a:gd name="T3" fmla="*/ 1 h 5"/>
                <a:gd name="T4" fmla="*/ 2 w 16"/>
                <a:gd name="T5" fmla="*/ 5 h 5"/>
                <a:gd name="T6" fmla="*/ 14 w 16"/>
                <a:gd name="T7" fmla="*/ 4 h 5"/>
                <a:gd name="T8" fmla="*/ 13 w 16"/>
                <a:gd name="T9" fmla="*/ 1 h 5"/>
              </a:gdLst>
              <a:ahLst/>
              <a:cxnLst>
                <a:cxn ang="0">
                  <a:pos x="T0" y="T1"/>
                </a:cxn>
                <a:cxn ang="0">
                  <a:pos x="T2" y="T3"/>
                </a:cxn>
                <a:cxn ang="0">
                  <a:pos x="T4" y="T5"/>
                </a:cxn>
                <a:cxn ang="0">
                  <a:pos x="T6" y="T7"/>
                </a:cxn>
                <a:cxn ang="0">
                  <a:pos x="T8" y="T9"/>
                </a:cxn>
              </a:cxnLst>
              <a:rect l="0" t="0" r="r" b="b"/>
              <a:pathLst>
                <a:path w="16" h="5">
                  <a:moveTo>
                    <a:pt x="13" y="1"/>
                  </a:moveTo>
                  <a:cubicBezTo>
                    <a:pt x="10" y="1"/>
                    <a:pt x="6" y="1"/>
                    <a:pt x="3" y="1"/>
                  </a:cubicBezTo>
                  <a:cubicBezTo>
                    <a:pt x="1" y="1"/>
                    <a:pt x="0" y="5"/>
                    <a:pt x="2" y="5"/>
                  </a:cubicBezTo>
                  <a:cubicBezTo>
                    <a:pt x="6" y="5"/>
                    <a:pt x="10" y="5"/>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3" name="Freeform: Shape 10902"/>
            <p:cNvSpPr/>
            <p:nvPr/>
          </p:nvSpPr>
          <p:spPr bwMode="auto">
            <a:xfrm>
              <a:off x="5609" y="3703"/>
              <a:ext cx="29" cy="13"/>
            </a:xfrm>
            <a:custGeom>
              <a:avLst/>
              <a:gdLst>
                <a:gd name="T0" fmla="*/ 14 w 18"/>
                <a:gd name="T1" fmla="*/ 3 h 8"/>
                <a:gd name="T2" fmla="*/ 5 w 18"/>
                <a:gd name="T3" fmla="*/ 1 h 8"/>
                <a:gd name="T4" fmla="*/ 2 w 18"/>
                <a:gd name="T5" fmla="*/ 4 h 8"/>
                <a:gd name="T6" fmla="*/ 16 w 18"/>
                <a:gd name="T7" fmla="*/ 7 h 8"/>
                <a:gd name="T8" fmla="*/ 14 w 18"/>
                <a:gd name="T9" fmla="*/ 3 h 8"/>
              </a:gdLst>
              <a:ahLst/>
              <a:cxnLst>
                <a:cxn ang="0">
                  <a:pos x="T0" y="T1"/>
                </a:cxn>
                <a:cxn ang="0">
                  <a:pos x="T2" y="T3"/>
                </a:cxn>
                <a:cxn ang="0">
                  <a:pos x="T4" y="T5"/>
                </a:cxn>
                <a:cxn ang="0">
                  <a:pos x="T6" y="T7"/>
                </a:cxn>
                <a:cxn ang="0">
                  <a:pos x="T8" y="T9"/>
                </a:cxn>
              </a:cxnLst>
              <a:rect l="0" t="0" r="r" b="b"/>
              <a:pathLst>
                <a:path w="18" h="8">
                  <a:moveTo>
                    <a:pt x="14" y="3"/>
                  </a:moveTo>
                  <a:cubicBezTo>
                    <a:pt x="11" y="4"/>
                    <a:pt x="8" y="4"/>
                    <a:pt x="5" y="1"/>
                  </a:cubicBezTo>
                  <a:cubicBezTo>
                    <a:pt x="3" y="0"/>
                    <a:pt x="0" y="3"/>
                    <a:pt x="2" y="4"/>
                  </a:cubicBezTo>
                  <a:cubicBezTo>
                    <a:pt x="7" y="7"/>
                    <a:pt x="11" y="8"/>
                    <a:pt x="16" y="7"/>
                  </a:cubicBezTo>
                  <a:cubicBezTo>
                    <a:pt x="18" y="6"/>
                    <a:pt x="17" y="2"/>
                    <a:pt x="14"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4" name="Freeform: Shape 10903"/>
            <p:cNvSpPr/>
            <p:nvPr/>
          </p:nvSpPr>
          <p:spPr bwMode="auto">
            <a:xfrm>
              <a:off x="5641" y="3687"/>
              <a:ext cx="24" cy="8"/>
            </a:xfrm>
            <a:custGeom>
              <a:avLst/>
              <a:gdLst>
                <a:gd name="T0" fmla="*/ 11 w 15"/>
                <a:gd name="T1" fmla="*/ 1 h 5"/>
                <a:gd name="T2" fmla="*/ 3 w 15"/>
                <a:gd name="T3" fmla="*/ 1 h 5"/>
                <a:gd name="T4" fmla="*/ 2 w 15"/>
                <a:gd name="T5" fmla="*/ 5 h 5"/>
                <a:gd name="T6" fmla="*/ 12 w 15"/>
                <a:gd name="T7" fmla="*/ 4 h 5"/>
                <a:gd name="T8" fmla="*/ 11 w 15"/>
                <a:gd name="T9" fmla="*/ 1 h 5"/>
              </a:gdLst>
              <a:ahLst/>
              <a:cxnLst>
                <a:cxn ang="0">
                  <a:pos x="T0" y="T1"/>
                </a:cxn>
                <a:cxn ang="0">
                  <a:pos x="T2" y="T3"/>
                </a:cxn>
                <a:cxn ang="0">
                  <a:pos x="T4" y="T5"/>
                </a:cxn>
                <a:cxn ang="0">
                  <a:pos x="T6" y="T7"/>
                </a:cxn>
                <a:cxn ang="0">
                  <a:pos x="T8" y="T9"/>
                </a:cxn>
              </a:cxnLst>
              <a:rect l="0" t="0" r="r" b="b"/>
              <a:pathLst>
                <a:path w="15" h="5">
                  <a:moveTo>
                    <a:pt x="11" y="1"/>
                  </a:moveTo>
                  <a:cubicBezTo>
                    <a:pt x="9" y="2"/>
                    <a:pt x="6" y="1"/>
                    <a:pt x="3" y="1"/>
                  </a:cubicBezTo>
                  <a:cubicBezTo>
                    <a:pt x="1" y="1"/>
                    <a:pt x="0" y="4"/>
                    <a:pt x="2" y="5"/>
                  </a:cubicBezTo>
                  <a:cubicBezTo>
                    <a:pt x="6" y="5"/>
                    <a:pt x="9" y="5"/>
                    <a:pt x="12"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5" name="Freeform: Shape 10904"/>
            <p:cNvSpPr/>
            <p:nvPr/>
          </p:nvSpPr>
          <p:spPr bwMode="auto">
            <a:xfrm>
              <a:off x="5622" y="3667"/>
              <a:ext cx="25" cy="9"/>
            </a:xfrm>
            <a:custGeom>
              <a:avLst/>
              <a:gdLst>
                <a:gd name="T0" fmla="*/ 13 w 16"/>
                <a:gd name="T1" fmla="*/ 1 h 6"/>
                <a:gd name="T2" fmla="*/ 2 w 16"/>
                <a:gd name="T3" fmla="*/ 2 h 6"/>
                <a:gd name="T4" fmla="*/ 3 w 16"/>
                <a:gd name="T5" fmla="*/ 5 h 6"/>
                <a:gd name="T6" fmla="*/ 13 w 16"/>
                <a:gd name="T7" fmla="*/ 4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0"/>
                    <a:pt x="6" y="0"/>
                    <a:pt x="2" y="2"/>
                  </a:cubicBezTo>
                  <a:cubicBezTo>
                    <a:pt x="0" y="2"/>
                    <a:pt x="1" y="6"/>
                    <a:pt x="3" y="5"/>
                  </a:cubicBezTo>
                  <a:cubicBezTo>
                    <a:pt x="6" y="4"/>
                    <a:pt x="10" y="4"/>
                    <a:pt x="13" y="4"/>
                  </a:cubicBezTo>
                  <a:cubicBezTo>
                    <a:pt x="15" y="5"/>
                    <a:pt x="16"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6" name="Freeform: Shape 10905"/>
            <p:cNvSpPr/>
            <p:nvPr/>
          </p:nvSpPr>
          <p:spPr bwMode="auto">
            <a:xfrm>
              <a:off x="5644" y="3656"/>
              <a:ext cx="30" cy="6"/>
            </a:xfrm>
            <a:custGeom>
              <a:avLst/>
              <a:gdLst>
                <a:gd name="T0" fmla="*/ 16 w 19"/>
                <a:gd name="T1" fmla="*/ 0 h 4"/>
                <a:gd name="T2" fmla="*/ 2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1" y="0"/>
                    <a:pt x="7" y="0"/>
                    <a:pt x="2" y="0"/>
                  </a:cubicBezTo>
                  <a:cubicBezTo>
                    <a:pt x="0" y="0"/>
                    <a:pt x="0" y="4"/>
                    <a:pt x="3" y="4"/>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7" name="Freeform: Shape 10906"/>
            <p:cNvSpPr/>
            <p:nvPr/>
          </p:nvSpPr>
          <p:spPr bwMode="auto">
            <a:xfrm>
              <a:off x="5649" y="3628"/>
              <a:ext cx="25" cy="12"/>
            </a:xfrm>
            <a:custGeom>
              <a:avLst/>
              <a:gdLst>
                <a:gd name="T0" fmla="*/ 12 w 16"/>
                <a:gd name="T1" fmla="*/ 1 h 8"/>
                <a:gd name="T2" fmla="*/ 2 w 16"/>
                <a:gd name="T3" fmla="*/ 3 h 8"/>
                <a:gd name="T4" fmla="*/ 4 w 16"/>
                <a:gd name="T5" fmla="*/ 7 h 8"/>
                <a:gd name="T6" fmla="*/ 14 w 16"/>
                <a:gd name="T7" fmla="*/ 5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2"/>
                    <a:pt x="6" y="2"/>
                    <a:pt x="2" y="3"/>
                  </a:cubicBezTo>
                  <a:cubicBezTo>
                    <a:pt x="0" y="4"/>
                    <a:pt x="1" y="8"/>
                    <a:pt x="4" y="7"/>
                  </a:cubicBezTo>
                  <a:cubicBezTo>
                    <a:pt x="7" y="6"/>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8" name="Freeform: Shape 10907"/>
            <p:cNvSpPr/>
            <p:nvPr/>
          </p:nvSpPr>
          <p:spPr bwMode="auto">
            <a:xfrm>
              <a:off x="5657" y="3604"/>
              <a:ext cx="30" cy="10"/>
            </a:xfrm>
            <a:custGeom>
              <a:avLst/>
              <a:gdLst>
                <a:gd name="T0" fmla="*/ 15 w 19"/>
                <a:gd name="T1" fmla="*/ 1 h 6"/>
                <a:gd name="T2" fmla="*/ 3 w 19"/>
                <a:gd name="T3" fmla="*/ 3 h 6"/>
                <a:gd name="T4" fmla="*/ 3 w 19"/>
                <a:gd name="T5" fmla="*/ 6 h 6"/>
                <a:gd name="T6" fmla="*/ 17 w 19"/>
                <a:gd name="T7" fmla="*/ 5 h 6"/>
                <a:gd name="T8" fmla="*/ 15 w 19"/>
                <a:gd name="T9" fmla="*/ 1 h 6"/>
              </a:gdLst>
              <a:ahLst/>
              <a:cxnLst>
                <a:cxn ang="0">
                  <a:pos x="T0" y="T1"/>
                </a:cxn>
                <a:cxn ang="0">
                  <a:pos x="T2" y="T3"/>
                </a:cxn>
                <a:cxn ang="0">
                  <a:pos x="T4" y="T5"/>
                </a:cxn>
                <a:cxn ang="0">
                  <a:pos x="T6" y="T7"/>
                </a:cxn>
                <a:cxn ang="0">
                  <a:pos x="T8" y="T9"/>
                </a:cxn>
              </a:cxnLst>
              <a:rect l="0" t="0" r="r" b="b"/>
              <a:pathLst>
                <a:path w="19" h="6">
                  <a:moveTo>
                    <a:pt x="15" y="1"/>
                  </a:moveTo>
                  <a:cubicBezTo>
                    <a:pt x="11" y="2"/>
                    <a:pt x="7" y="3"/>
                    <a:pt x="3" y="3"/>
                  </a:cubicBezTo>
                  <a:cubicBezTo>
                    <a:pt x="0" y="3"/>
                    <a:pt x="1" y="6"/>
                    <a:pt x="3" y="6"/>
                  </a:cubicBezTo>
                  <a:cubicBezTo>
                    <a:pt x="8" y="6"/>
                    <a:pt x="12" y="6"/>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9" name="Freeform: Shape 10908"/>
            <p:cNvSpPr/>
            <p:nvPr/>
          </p:nvSpPr>
          <p:spPr bwMode="auto">
            <a:xfrm>
              <a:off x="5661" y="3584"/>
              <a:ext cx="40" cy="12"/>
            </a:xfrm>
            <a:custGeom>
              <a:avLst/>
              <a:gdLst>
                <a:gd name="T0" fmla="*/ 21 w 25"/>
                <a:gd name="T1" fmla="*/ 2 h 8"/>
                <a:gd name="T2" fmla="*/ 3 w 25"/>
                <a:gd name="T3" fmla="*/ 4 h 8"/>
                <a:gd name="T4" fmla="*/ 3 w 25"/>
                <a:gd name="T5" fmla="*/ 7 h 8"/>
                <a:gd name="T6" fmla="*/ 23 w 25"/>
                <a:gd name="T7" fmla="*/ 5 h 8"/>
                <a:gd name="T8" fmla="*/ 21 w 25"/>
                <a:gd name="T9" fmla="*/ 2 h 8"/>
              </a:gdLst>
              <a:ahLst/>
              <a:cxnLst>
                <a:cxn ang="0">
                  <a:pos x="T0" y="T1"/>
                </a:cxn>
                <a:cxn ang="0">
                  <a:pos x="T2" y="T3"/>
                </a:cxn>
                <a:cxn ang="0">
                  <a:pos x="T4" y="T5"/>
                </a:cxn>
                <a:cxn ang="0">
                  <a:pos x="T6" y="T7"/>
                </a:cxn>
                <a:cxn ang="0">
                  <a:pos x="T8" y="T9"/>
                </a:cxn>
              </a:cxnLst>
              <a:rect l="0" t="0" r="r" b="b"/>
              <a:pathLst>
                <a:path w="25" h="8">
                  <a:moveTo>
                    <a:pt x="21" y="2"/>
                  </a:moveTo>
                  <a:cubicBezTo>
                    <a:pt x="15" y="5"/>
                    <a:pt x="10" y="4"/>
                    <a:pt x="3" y="4"/>
                  </a:cubicBezTo>
                  <a:cubicBezTo>
                    <a:pt x="1" y="4"/>
                    <a:pt x="0" y="7"/>
                    <a:pt x="3" y="7"/>
                  </a:cubicBezTo>
                  <a:cubicBezTo>
                    <a:pt x="10" y="8"/>
                    <a:pt x="17" y="8"/>
                    <a:pt x="23" y="5"/>
                  </a:cubicBezTo>
                  <a:cubicBezTo>
                    <a:pt x="25" y="4"/>
                    <a:pt x="23" y="0"/>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0" name="Freeform: Shape 10909"/>
            <p:cNvSpPr/>
            <p:nvPr/>
          </p:nvSpPr>
          <p:spPr bwMode="auto">
            <a:xfrm>
              <a:off x="5685" y="3758"/>
              <a:ext cx="39" cy="11"/>
            </a:xfrm>
            <a:custGeom>
              <a:avLst/>
              <a:gdLst>
                <a:gd name="T0" fmla="*/ 21 w 25"/>
                <a:gd name="T1" fmla="*/ 1 h 7"/>
                <a:gd name="T2" fmla="*/ 4 w 25"/>
                <a:gd name="T3" fmla="*/ 0 h 7"/>
                <a:gd name="T4" fmla="*/ 3 w 25"/>
                <a:gd name="T5" fmla="*/ 4 h 7"/>
                <a:gd name="T6" fmla="*/ 23 w 25"/>
                <a:gd name="T7" fmla="*/ 5 h 7"/>
                <a:gd name="T8" fmla="*/ 21 w 25"/>
                <a:gd name="T9" fmla="*/ 1 h 7"/>
              </a:gdLst>
              <a:ahLst/>
              <a:cxnLst>
                <a:cxn ang="0">
                  <a:pos x="T0" y="T1"/>
                </a:cxn>
                <a:cxn ang="0">
                  <a:pos x="T2" y="T3"/>
                </a:cxn>
                <a:cxn ang="0">
                  <a:pos x="T4" y="T5"/>
                </a:cxn>
                <a:cxn ang="0">
                  <a:pos x="T6" y="T7"/>
                </a:cxn>
                <a:cxn ang="0">
                  <a:pos x="T8" y="T9"/>
                </a:cxn>
              </a:cxnLst>
              <a:rect l="0" t="0" r="r" b="b"/>
              <a:pathLst>
                <a:path w="25" h="7">
                  <a:moveTo>
                    <a:pt x="21" y="1"/>
                  </a:moveTo>
                  <a:cubicBezTo>
                    <a:pt x="16" y="3"/>
                    <a:pt x="9" y="3"/>
                    <a:pt x="4" y="0"/>
                  </a:cubicBezTo>
                  <a:cubicBezTo>
                    <a:pt x="2" y="0"/>
                    <a:pt x="0" y="3"/>
                    <a:pt x="3" y="4"/>
                  </a:cubicBezTo>
                  <a:cubicBezTo>
                    <a:pt x="9" y="6"/>
                    <a:pt x="17" y="7"/>
                    <a:pt x="23" y="5"/>
                  </a:cubicBezTo>
                  <a:cubicBezTo>
                    <a:pt x="25" y="4"/>
                    <a:pt x="24" y="0"/>
                    <a:pt x="2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1" name="Freeform: Shape 10910"/>
            <p:cNvSpPr/>
            <p:nvPr/>
          </p:nvSpPr>
          <p:spPr bwMode="auto">
            <a:xfrm>
              <a:off x="5683" y="3736"/>
              <a:ext cx="26" cy="10"/>
            </a:xfrm>
            <a:custGeom>
              <a:avLst/>
              <a:gdLst>
                <a:gd name="T0" fmla="*/ 13 w 16"/>
                <a:gd name="T1" fmla="*/ 2 h 6"/>
                <a:gd name="T2" fmla="*/ 3 w 16"/>
                <a:gd name="T3" fmla="*/ 1 h 6"/>
                <a:gd name="T4" fmla="*/ 2 w 16"/>
                <a:gd name="T5" fmla="*/ 5 h 6"/>
                <a:gd name="T6" fmla="*/ 14 w 16"/>
                <a:gd name="T7" fmla="*/ 5 h 6"/>
                <a:gd name="T8" fmla="*/ 13 w 16"/>
                <a:gd name="T9" fmla="*/ 2 h 6"/>
              </a:gdLst>
              <a:ahLst/>
              <a:cxnLst>
                <a:cxn ang="0">
                  <a:pos x="T0" y="T1"/>
                </a:cxn>
                <a:cxn ang="0">
                  <a:pos x="T2" y="T3"/>
                </a:cxn>
                <a:cxn ang="0">
                  <a:pos x="T4" y="T5"/>
                </a:cxn>
                <a:cxn ang="0">
                  <a:pos x="T6" y="T7"/>
                </a:cxn>
                <a:cxn ang="0">
                  <a:pos x="T8" y="T9"/>
                </a:cxn>
              </a:cxnLst>
              <a:rect l="0" t="0" r="r" b="b"/>
              <a:pathLst>
                <a:path w="16" h="6">
                  <a:moveTo>
                    <a:pt x="13" y="2"/>
                  </a:moveTo>
                  <a:cubicBezTo>
                    <a:pt x="10" y="2"/>
                    <a:pt x="6" y="3"/>
                    <a:pt x="3" y="1"/>
                  </a:cubicBezTo>
                  <a:cubicBezTo>
                    <a:pt x="1" y="0"/>
                    <a:pt x="0" y="4"/>
                    <a:pt x="2" y="5"/>
                  </a:cubicBezTo>
                  <a:cubicBezTo>
                    <a:pt x="6" y="6"/>
                    <a:pt x="10" y="6"/>
                    <a:pt x="14" y="5"/>
                  </a:cubicBezTo>
                  <a:cubicBezTo>
                    <a:pt x="16" y="5"/>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2" name="Freeform: Shape 10911"/>
            <p:cNvSpPr/>
            <p:nvPr/>
          </p:nvSpPr>
          <p:spPr bwMode="auto">
            <a:xfrm>
              <a:off x="5661" y="3711"/>
              <a:ext cx="27" cy="11"/>
            </a:xfrm>
            <a:custGeom>
              <a:avLst/>
              <a:gdLst>
                <a:gd name="T0" fmla="*/ 13 w 17"/>
                <a:gd name="T1" fmla="*/ 2 h 7"/>
                <a:gd name="T2" fmla="*/ 4 w 17"/>
                <a:gd name="T3" fmla="*/ 1 h 7"/>
                <a:gd name="T4" fmla="*/ 2 w 17"/>
                <a:gd name="T5" fmla="*/ 4 h 7"/>
                <a:gd name="T6" fmla="*/ 15 w 17"/>
                <a:gd name="T7" fmla="*/ 5 h 7"/>
                <a:gd name="T8" fmla="*/ 13 w 17"/>
                <a:gd name="T9" fmla="*/ 2 h 7"/>
              </a:gdLst>
              <a:ahLst/>
              <a:cxnLst>
                <a:cxn ang="0">
                  <a:pos x="T0" y="T1"/>
                </a:cxn>
                <a:cxn ang="0">
                  <a:pos x="T2" y="T3"/>
                </a:cxn>
                <a:cxn ang="0">
                  <a:pos x="T4" y="T5"/>
                </a:cxn>
                <a:cxn ang="0">
                  <a:pos x="T6" y="T7"/>
                </a:cxn>
                <a:cxn ang="0">
                  <a:pos x="T8" y="T9"/>
                </a:cxn>
              </a:cxnLst>
              <a:rect l="0" t="0" r="r" b="b"/>
              <a:pathLst>
                <a:path w="17" h="7">
                  <a:moveTo>
                    <a:pt x="13" y="2"/>
                  </a:moveTo>
                  <a:cubicBezTo>
                    <a:pt x="10" y="3"/>
                    <a:pt x="7" y="2"/>
                    <a:pt x="4" y="1"/>
                  </a:cubicBezTo>
                  <a:cubicBezTo>
                    <a:pt x="2" y="0"/>
                    <a:pt x="0" y="3"/>
                    <a:pt x="2" y="4"/>
                  </a:cubicBezTo>
                  <a:cubicBezTo>
                    <a:pt x="6" y="6"/>
                    <a:pt x="10" y="7"/>
                    <a:pt x="15" y="5"/>
                  </a:cubicBezTo>
                  <a:cubicBezTo>
                    <a:pt x="17" y="4"/>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3" name="Freeform: Shape 10912"/>
            <p:cNvSpPr/>
            <p:nvPr/>
          </p:nvSpPr>
          <p:spPr bwMode="auto">
            <a:xfrm>
              <a:off x="5698" y="3691"/>
              <a:ext cx="26" cy="12"/>
            </a:xfrm>
            <a:custGeom>
              <a:avLst/>
              <a:gdLst>
                <a:gd name="T0" fmla="*/ 14 w 17"/>
                <a:gd name="T1" fmla="*/ 4 h 8"/>
                <a:gd name="T2" fmla="*/ 3 w 17"/>
                <a:gd name="T3" fmla="*/ 1 h 8"/>
                <a:gd name="T4" fmla="*/ 2 w 17"/>
                <a:gd name="T5" fmla="*/ 4 h 8"/>
                <a:gd name="T6" fmla="*/ 15 w 17"/>
                <a:gd name="T7" fmla="*/ 8 h 8"/>
                <a:gd name="T8" fmla="*/ 14 w 17"/>
                <a:gd name="T9" fmla="*/ 4 h 8"/>
              </a:gdLst>
              <a:ahLst/>
              <a:cxnLst>
                <a:cxn ang="0">
                  <a:pos x="T0" y="T1"/>
                </a:cxn>
                <a:cxn ang="0">
                  <a:pos x="T2" y="T3"/>
                </a:cxn>
                <a:cxn ang="0">
                  <a:pos x="T4" y="T5"/>
                </a:cxn>
                <a:cxn ang="0">
                  <a:pos x="T6" y="T7"/>
                </a:cxn>
                <a:cxn ang="0">
                  <a:pos x="T8" y="T9"/>
                </a:cxn>
              </a:cxnLst>
              <a:rect l="0" t="0" r="r" b="b"/>
              <a:pathLst>
                <a:path w="17" h="8">
                  <a:moveTo>
                    <a:pt x="14" y="4"/>
                  </a:moveTo>
                  <a:cubicBezTo>
                    <a:pt x="11" y="4"/>
                    <a:pt x="7" y="3"/>
                    <a:pt x="3" y="1"/>
                  </a:cubicBezTo>
                  <a:cubicBezTo>
                    <a:pt x="1" y="0"/>
                    <a:pt x="0" y="3"/>
                    <a:pt x="2" y="4"/>
                  </a:cubicBezTo>
                  <a:cubicBezTo>
                    <a:pt x="6" y="6"/>
                    <a:pt x="10" y="8"/>
                    <a:pt x="15" y="8"/>
                  </a:cubicBezTo>
                  <a:cubicBezTo>
                    <a:pt x="17" y="8"/>
                    <a:pt x="17" y="4"/>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4" name="Freeform: Shape 10913"/>
            <p:cNvSpPr/>
            <p:nvPr/>
          </p:nvSpPr>
          <p:spPr bwMode="auto">
            <a:xfrm>
              <a:off x="5690" y="3664"/>
              <a:ext cx="33" cy="9"/>
            </a:xfrm>
            <a:custGeom>
              <a:avLst/>
              <a:gdLst>
                <a:gd name="T0" fmla="*/ 17 w 21"/>
                <a:gd name="T1" fmla="*/ 0 h 6"/>
                <a:gd name="T2" fmla="*/ 3 w 21"/>
                <a:gd name="T3" fmla="*/ 1 h 6"/>
                <a:gd name="T4" fmla="*/ 3 w 21"/>
                <a:gd name="T5" fmla="*/ 5 h 6"/>
                <a:gd name="T6" fmla="*/ 19 w 21"/>
                <a:gd name="T7" fmla="*/ 4 h 6"/>
                <a:gd name="T8" fmla="*/ 17 w 21"/>
                <a:gd name="T9" fmla="*/ 0 h 6"/>
              </a:gdLst>
              <a:ahLst/>
              <a:cxnLst>
                <a:cxn ang="0">
                  <a:pos x="T0" y="T1"/>
                </a:cxn>
                <a:cxn ang="0">
                  <a:pos x="T2" y="T3"/>
                </a:cxn>
                <a:cxn ang="0">
                  <a:pos x="T4" y="T5"/>
                </a:cxn>
                <a:cxn ang="0">
                  <a:pos x="T6" y="T7"/>
                </a:cxn>
                <a:cxn ang="0">
                  <a:pos x="T8" y="T9"/>
                </a:cxn>
              </a:cxnLst>
              <a:rect l="0" t="0" r="r" b="b"/>
              <a:pathLst>
                <a:path w="21" h="6">
                  <a:moveTo>
                    <a:pt x="17" y="0"/>
                  </a:moveTo>
                  <a:cubicBezTo>
                    <a:pt x="13" y="2"/>
                    <a:pt x="8" y="2"/>
                    <a:pt x="3" y="1"/>
                  </a:cubicBezTo>
                  <a:cubicBezTo>
                    <a:pt x="1" y="1"/>
                    <a:pt x="0" y="4"/>
                    <a:pt x="3" y="5"/>
                  </a:cubicBezTo>
                  <a:cubicBezTo>
                    <a:pt x="8" y="6"/>
                    <a:pt x="13" y="6"/>
                    <a:pt x="19" y="4"/>
                  </a:cubicBezTo>
                  <a:cubicBezTo>
                    <a:pt x="21" y="3"/>
                    <a:pt x="20"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5" name="Freeform: Shape 10914"/>
            <p:cNvSpPr/>
            <p:nvPr/>
          </p:nvSpPr>
          <p:spPr bwMode="auto">
            <a:xfrm>
              <a:off x="5694" y="3631"/>
              <a:ext cx="24" cy="9"/>
            </a:xfrm>
            <a:custGeom>
              <a:avLst/>
              <a:gdLst>
                <a:gd name="T0" fmla="*/ 11 w 15"/>
                <a:gd name="T1" fmla="*/ 1 h 6"/>
                <a:gd name="T2" fmla="*/ 4 w 15"/>
                <a:gd name="T3" fmla="*/ 1 h 6"/>
                <a:gd name="T4" fmla="*/ 2 w 15"/>
                <a:gd name="T5" fmla="*/ 5 h 6"/>
                <a:gd name="T6" fmla="*/ 13 w 15"/>
                <a:gd name="T7" fmla="*/ 5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3"/>
                    <a:pt x="4" y="1"/>
                  </a:cubicBezTo>
                  <a:cubicBezTo>
                    <a:pt x="2" y="0"/>
                    <a:pt x="0" y="4"/>
                    <a:pt x="2" y="5"/>
                  </a:cubicBezTo>
                  <a:cubicBezTo>
                    <a:pt x="6" y="6"/>
                    <a:pt x="9" y="6"/>
                    <a:pt x="13" y="5"/>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6" name="Freeform: Shape 10915"/>
            <p:cNvSpPr/>
            <p:nvPr/>
          </p:nvSpPr>
          <p:spPr bwMode="auto">
            <a:xfrm>
              <a:off x="5739" y="3632"/>
              <a:ext cx="20" cy="10"/>
            </a:xfrm>
            <a:custGeom>
              <a:avLst/>
              <a:gdLst>
                <a:gd name="T0" fmla="*/ 10 w 13"/>
                <a:gd name="T1" fmla="*/ 1 h 6"/>
                <a:gd name="T2" fmla="*/ 4 w 13"/>
                <a:gd name="T3" fmla="*/ 2 h 6"/>
                <a:gd name="T4" fmla="*/ 3 w 13"/>
                <a:gd name="T5" fmla="*/ 6 h 6"/>
                <a:gd name="T6" fmla="*/ 11 w 13"/>
                <a:gd name="T7" fmla="*/ 4 h 6"/>
                <a:gd name="T8" fmla="*/ 10 w 13"/>
                <a:gd name="T9" fmla="*/ 1 h 6"/>
              </a:gdLst>
              <a:ahLst/>
              <a:cxnLst>
                <a:cxn ang="0">
                  <a:pos x="T0" y="T1"/>
                </a:cxn>
                <a:cxn ang="0">
                  <a:pos x="T2" y="T3"/>
                </a:cxn>
                <a:cxn ang="0">
                  <a:pos x="T4" y="T5"/>
                </a:cxn>
                <a:cxn ang="0">
                  <a:pos x="T6" y="T7"/>
                </a:cxn>
                <a:cxn ang="0">
                  <a:pos x="T8" y="T9"/>
                </a:cxn>
              </a:cxnLst>
              <a:rect l="0" t="0" r="r" b="b"/>
              <a:pathLst>
                <a:path w="13" h="6">
                  <a:moveTo>
                    <a:pt x="10" y="1"/>
                  </a:moveTo>
                  <a:cubicBezTo>
                    <a:pt x="8" y="2"/>
                    <a:pt x="6" y="2"/>
                    <a:pt x="4" y="2"/>
                  </a:cubicBezTo>
                  <a:cubicBezTo>
                    <a:pt x="1" y="2"/>
                    <a:pt x="0" y="6"/>
                    <a:pt x="3" y="6"/>
                  </a:cubicBezTo>
                  <a:cubicBezTo>
                    <a:pt x="6" y="6"/>
                    <a:pt x="8" y="6"/>
                    <a:pt x="11" y="4"/>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7" name="Freeform: Shape 10916"/>
            <p:cNvSpPr/>
            <p:nvPr/>
          </p:nvSpPr>
          <p:spPr bwMode="auto">
            <a:xfrm>
              <a:off x="5706" y="3607"/>
              <a:ext cx="22" cy="7"/>
            </a:xfrm>
            <a:custGeom>
              <a:avLst/>
              <a:gdLst>
                <a:gd name="T0" fmla="*/ 12 w 14"/>
                <a:gd name="T1" fmla="*/ 0 h 4"/>
                <a:gd name="T2" fmla="*/ 3 w 14"/>
                <a:gd name="T3" fmla="*/ 0 h 4"/>
                <a:gd name="T4" fmla="*/ 2 w 14"/>
                <a:gd name="T5" fmla="*/ 4 h 4"/>
                <a:gd name="T6" fmla="*/ 11 w 14"/>
                <a:gd name="T7" fmla="*/ 4 h 4"/>
                <a:gd name="T8" fmla="*/ 12 w 14"/>
                <a:gd name="T9" fmla="*/ 0 h 4"/>
              </a:gdLst>
              <a:ahLst/>
              <a:cxnLst>
                <a:cxn ang="0">
                  <a:pos x="T0" y="T1"/>
                </a:cxn>
                <a:cxn ang="0">
                  <a:pos x="T2" y="T3"/>
                </a:cxn>
                <a:cxn ang="0">
                  <a:pos x="T4" y="T5"/>
                </a:cxn>
                <a:cxn ang="0">
                  <a:pos x="T6" y="T7"/>
                </a:cxn>
                <a:cxn ang="0">
                  <a:pos x="T8" y="T9"/>
                </a:cxn>
              </a:cxnLst>
              <a:rect l="0" t="0" r="r" b="b"/>
              <a:pathLst>
                <a:path w="14" h="4">
                  <a:moveTo>
                    <a:pt x="12" y="0"/>
                  </a:moveTo>
                  <a:cubicBezTo>
                    <a:pt x="9" y="0"/>
                    <a:pt x="6" y="0"/>
                    <a:pt x="3" y="0"/>
                  </a:cubicBezTo>
                  <a:cubicBezTo>
                    <a:pt x="0" y="0"/>
                    <a:pt x="0" y="4"/>
                    <a:pt x="2" y="4"/>
                  </a:cubicBezTo>
                  <a:cubicBezTo>
                    <a:pt x="5" y="4"/>
                    <a:pt x="8" y="3"/>
                    <a:pt x="11" y="4"/>
                  </a:cubicBezTo>
                  <a:cubicBezTo>
                    <a:pt x="13"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8" name="Freeform: Shape 10917"/>
            <p:cNvSpPr/>
            <p:nvPr/>
          </p:nvSpPr>
          <p:spPr bwMode="auto">
            <a:xfrm>
              <a:off x="5745" y="3606"/>
              <a:ext cx="24" cy="9"/>
            </a:xfrm>
            <a:custGeom>
              <a:avLst/>
              <a:gdLst>
                <a:gd name="T0" fmla="*/ 12 w 15"/>
                <a:gd name="T1" fmla="*/ 1 h 6"/>
                <a:gd name="T2" fmla="*/ 4 w 15"/>
                <a:gd name="T3" fmla="*/ 1 h 6"/>
                <a:gd name="T4" fmla="*/ 2 w 15"/>
                <a:gd name="T5" fmla="*/ 4 h 6"/>
                <a:gd name="T6" fmla="*/ 13 w 15"/>
                <a:gd name="T7" fmla="*/ 4 h 6"/>
                <a:gd name="T8" fmla="*/ 12 w 15"/>
                <a:gd name="T9" fmla="*/ 1 h 6"/>
              </a:gdLst>
              <a:ahLst/>
              <a:cxnLst>
                <a:cxn ang="0">
                  <a:pos x="T0" y="T1"/>
                </a:cxn>
                <a:cxn ang="0">
                  <a:pos x="T2" y="T3"/>
                </a:cxn>
                <a:cxn ang="0">
                  <a:pos x="T4" y="T5"/>
                </a:cxn>
                <a:cxn ang="0">
                  <a:pos x="T6" y="T7"/>
                </a:cxn>
                <a:cxn ang="0">
                  <a:pos x="T8" y="T9"/>
                </a:cxn>
              </a:cxnLst>
              <a:rect l="0" t="0" r="r" b="b"/>
              <a:pathLst>
                <a:path w="15" h="6">
                  <a:moveTo>
                    <a:pt x="12" y="1"/>
                  </a:moveTo>
                  <a:cubicBezTo>
                    <a:pt x="9" y="2"/>
                    <a:pt x="7" y="2"/>
                    <a:pt x="4" y="1"/>
                  </a:cubicBezTo>
                  <a:cubicBezTo>
                    <a:pt x="2" y="0"/>
                    <a:pt x="0" y="3"/>
                    <a:pt x="2" y="4"/>
                  </a:cubicBezTo>
                  <a:cubicBezTo>
                    <a:pt x="6" y="6"/>
                    <a:pt x="9" y="5"/>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9" name="Freeform: Shape 10918"/>
            <p:cNvSpPr/>
            <p:nvPr/>
          </p:nvSpPr>
          <p:spPr bwMode="auto">
            <a:xfrm>
              <a:off x="5721" y="3581"/>
              <a:ext cx="29" cy="11"/>
            </a:xfrm>
            <a:custGeom>
              <a:avLst/>
              <a:gdLst>
                <a:gd name="T0" fmla="*/ 15 w 18"/>
                <a:gd name="T1" fmla="*/ 1 h 7"/>
                <a:gd name="T2" fmla="*/ 3 w 18"/>
                <a:gd name="T3" fmla="*/ 3 h 7"/>
                <a:gd name="T4" fmla="*/ 2 w 18"/>
                <a:gd name="T5" fmla="*/ 6 h 7"/>
                <a:gd name="T6" fmla="*/ 16 w 18"/>
                <a:gd name="T7" fmla="*/ 5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3"/>
                    <a:pt x="7" y="4"/>
                    <a:pt x="3" y="3"/>
                  </a:cubicBezTo>
                  <a:cubicBezTo>
                    <a:pt x="0" y="2"/>
                    <a:pt x="0" y="6"/>
                    <a:pt x="2" y="6"/>
                  </a:cubicBezTo>
                  <a:cubicBezTo>
                    <a:pt x="7" y="7"/>
                    <a:pt x="11"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0" name="Freeform: Shape 10919"/>
            <p:cNvSpPr/>
            <p:nvPr/>
          </p:nvSpPr>
          <p:spPr bwMode="auto">
            <a:xfrm>
              <a:off x="5773" y="3571"/>
              <a:ext cx="32" cy="10"/>
            </a:xfrm>
            <a:custGeom>
              <a:avLst/>
              <a:gdLst>
                <a:gd name="T0" fmla="*/ 16 w 20"/>
                <a:gd name="T1" fmla="*/ 0 h 6"/>
                <a:gd name="T2" fmla="*/ 2 w 20"/>
                <a:gd name="T3" fmla="*/ 3 h 6"/>
                <a:gd name="T4" fmla="*/ 2 w 20"/>
                <a:gd name="T5" fmla="*/ 6 h 6"/>
                <a:gd name="T6" fmla="*/ 17 w 20"/>
                <a:gd name="T7" fmla="*/ 4 h 6"/>
                <a:gd name="T8" fmla="*/ 16 w 20"/>
                <a:gd name="T9" fmla="*/ 0 h 6"/>
              </a:gdLst>
              <a:ahLst/>
              <a:cxnLst>
                <a:cxn ang="0">
                  <a:pos x="T0" y="T1"/>
                </a:cxn>
                <a:cxn ang="0">
                  <a:pos x="T2" y="T3"/>
                </a:cxn>
                <a:cxn ang="0">
                  <a:pos x="T4" y="T5"/>
                </a:cxn>
                <a:cxn ang="0">
                  <a:pos x="T6" y="T7"/>
                </a:cxn>
                <a:cxn ang="0">
                  <a:pos x="T8" y="T9"/>
                </a:cxn>
              </a:cxnLst>
              <a:rect l="0" t="0" r="r" b="b"/>
              <a:pathLst>
                <a:path w="20" h="6">
                  <a:moveTo>
                    <a:pt x="16" y="0"/>
                  </a:moveTo>
                  <a:cubicBezTo>
                    <a:pt x="11" y="2"/>
                    <a:pt x="7" y="2"/>
                    <a:pt x="2" y="3"/>
                  </a:cubicBezTo>
                  <a:cubicBezTo>
                    <a:pt x="0" y="3"/>
                    <a:pt x="0" y="6"/>
                    <a:pt x="2" y="6"/>
                  </a:cubicBezTo>
                  <a:cubicBezTo>
                    <a:pt x="7" y="6"/>
                    <a:pt x="12" y="6"/>
                    <a:pt x="17" y="4"/>
                  </a:cubicBezTo>
                  <a:cubicBezTo>
                    <a:pt x="20" y="3"/>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1" name="Freeform: Shape 10920"/>
            <p:cNvSpPr/>
            <p:nvPr/>
          </p:nvSpPr>
          <p:spPr bwMode="auto">
            <a:xfrm>
              <a:off x="5798" y="3590"/>
              <a:ext cx="22" cy="11"/>
            </a:xfrm>
            <a:custGeom>
              <a:avLst/>
              <a:gdLst>
                <a:gd name="T0" fmla="*/ 11 w 14"/>
                <a:gd name="T1" fmla="*/ 1 h 7"/>
                <a:gd name="T2" fmla="*/ 3 w 14"/>
                <a:gd name="T3" fmla="*/ 3 h 7"/>
                <a:gd name="T4" fmla="*/ 3 w 14"/>
                <a:gd name="T5" fmla="*/ 7 h 7"/>
                <a:gd name="T6" fmla="*/ 12 w 14"/>
                <a:gd name="T7" fmla="*/ 5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1" y="3"/>
                    <a:pt x="0" y="6"/>
                    <a:pt x="3" y="7"/>
                  </a:cubicBezTo>
                  <a:cubicBezTo>
                    <a:pt x="6" y="7"/>
                    <a:pt x="9" y="6"/>
                    <a:pt x="12" y="5"/>
                  </a:cubicBezTo>
                  <a:cubicBezTo>
                    <a:pt x="14"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2" name="Freeform: Shape 10921"/>
            <p:cNvSpPr/>
            <p:nvPr/>
          </p:nvSpPr>
          <p:spPr bwMode="auto">
            <a:xfrm>
              <a:off x="5822" y="3573"/>
              <a:ext cx="35" cy="8"/>
            </a:xfrm>
            <a:custGeom>
              <a:avLst/>
              <a:gdLst>
                <a:gd name="T0" fmla="*/ 20 w 22"/>
                <a:gd name="T1" fmla="*/ 1 h 5"/>
                <a:gd name="T2" fmla="*/ 3 w 22"/>
                <a:gd name="T3" fmla="*/ 1 h 5"/>
                <a:gd name="T4" fmla="*/ 3 w 22"/>
                <a:gd name="T5" fmla="*/ 4 h 5"/>
                <a:gd name="T6" fmla="*/ 19 w 22"/>
                <a:gd name="T7" fmla="*/ 4 h 5"/>
                <a:gd name="T8" fmla="*/ 20 w 22"/>
                <a:gd name="T9" fmla="*/ 1 h 5"/>
              </a:gdLst>
              <a:ahLst/>
              <a:cxnLst>
                <a:cxn ang="0">
                  <a:pos x="T0" y="T1"/>
                </a:cxn>
                <a:cxn ang="0">
                  <a:pos x="T2" y="T3"/>
                </a:cxn>
                <a:cxn ang="0">
                  <a:pos x="T4" y="T5"/>
                </a:cxn>
                <a:cxn ang="0">
                  <a:pos x="T6" y="T7"/>
                </a:cxn>
                <a:cxn ang="0">
                  <a:pos x="T8" y="T9"/>
                </a:cxn>
              </a:cxnLst>
              <a:rect l="0" t="0" r="r" b="b"/>
              <a:pathLst>
                <a:path w="22" h="5">
                  <a:moveTo>
                    <a:pt x="20" y="1"/>
                  </a:moveTo>
                  <a:cubicBezTo>
                    <a:pt x="14" y="0"/>
                    <a:pt x="9" y="0"/>
                    <a:pt x="3" y="1"/>
                  </a:cubicBezTo>
                  <a:cubicBezTo>
                    <a:pt x="0" y="1"/>
                    <a:pt x="1" y="5"/>
                    <a:pt x="3" y="4"/>
                  </a:cubicBezTo>
                  <a:cubicBezTo>
                    <a:pt x="9" y="4"/>
                    <a:pt x="14" y="4"/>
                    <a:pt x="19" y="4"/>
                  </a:cubicBezTo>
                  <a:cubicBezTo>
                    <a:pt x="22" y="4"/>
                    <a:pt x="22" y="1"/>
                    <a:pt x="2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3" name="Freeform: Shape 10922"/>
            <p:cNvSpPr/>
            <p:nvPr/>
          </p:nvSpPr>
          <p:spPr bwMode="auto">
            <a:xfrm>
              <a:off x="5783" y="3621"/>
              <a:ext cx="30" cy="7"/>
            </a:xfrm>
            <a:custGeom>
              <a:avLst/>
              <a:gdLst>
                <a:gd name="T0" fmla="*/ 16 w 19"/>
                <a:gd name="T1" fmla="*/ 0 h 4"/>
                <a:gd name="T2" fmla="*/ 2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2" y="0"/>
                    <a:pt x="7" y="0"/>
                    <a:pt x="2" y="0"/>
                  </a:cubicBezTo>
                  <a:cubicBezTo>
                    <a:pt x="0" y="0"/>
                    <a:pt x="0" y="4"/>
                    <a:pt x="3" y="4"/>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4" name="Freeform: Shape 10923"/>
            <p:cNvSpPr/>
            <p:nvPr/>
          </p:nvSpPr>
          <p:spPr bwMode="auto">
            <a:xfrm>
              <a:off x="5789" y="3650"/>
              <a:ext cx="25" cy="8"/>
            </a:xfrm>
            <a:custGeom>
              <a:avLst/>
              <a:gdLst>
                <a:gd name="T0" fmla="*/ 13 w 16"/>
                <a:gd name="T1" fmla="*/ 0 h 5"/>
                <a:gd name="T2" fmla="*/ 3 w 16"/>
                <a:gd name="T3" fmla="*/ 1 h 5"/>
                <a:gd name="T4" fmla="*/ 2 w 16"/>
                <a:gd name="T5" fmla="*/ 5 h 5"/>
                <a:gd name="T6" fmla="*/ 12 w 16"/>
                <a:gd name="T7" fmla="*/ 4 h 5"/>
                <a:gd name="T8" fmla="*/ 13 w 16"/>
                <a:gd name="T9" fmla="*/ 0 h 5"/>
              </a:gdLst>
              <a:ahLst/>
              <a:cxnLst>
                <a:cxn ang="0">
                  <a:pos x="T0" y="T1"/>
                </a:cxn>
                <a:cxn ang="0">
                  <a:pos x="T2" y="T3"/>
                </a:cxn>
                <a:cxn ang="0">
                  <a:pos x="T4" y="T5"/>
                </a:cxn>
                <a:cxn ang="0">
                  <a:pos x="T6" y="T7"/>
                </a:cxn>
                <a:cxn ang="0">
                  <a:pos x="T8" y="T9"/>
                </a:cxn>
              </a:cxnLst>
              <a:rect l="0" t="0" r="r" b="b"/>
              <a:pathLst>
                <a:path w="16" h="5">
                  <a:moveTo>
                    <a:pt x="13" y="0"/>
                  </a:moveTo>
                  <a:cubicBezTo>
                    <a:pt x="10" y="0"/>
                    <a:pt x="6" y="1"/>
                    <a:pt x="3" y="1"/>
                  </a:cubicBezTo>
                  <a:cubicBezTo>
                    <a:pt x="0" y="1"/>
                    <a:pt x="0" y="4"/>
                    <a:pt x="2" y="5"/>
                  </a:cubicBezTo>
                  <a:cubicBezTo>
                    <a:pt x="6" y="5"/>
                    <a:pt x="9" y="4"/>
                    <a:pt x="12" y="4"/>
                  </a:cubicBezTo>
                  <a:cubicBezTo>
                    <a:pt x="15" y="4"/>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5" name="Freeform: Shape 10924"/>
            <p:cNvSpPr/>
            <p:nvPr/>
          </p:nvSpPr>
          <p:spPr bwMode="auto">
            <a:xfrm>
              <a:off x="5750" y="3669"/>
              <a:ext cx="30" cy="12"/>
            </a:xfrm>
            <a:custGeom>
              <a:avLst/>
              <a:gdLst>
                <a:gd name="T0" fmla="*/ 15 w 19"/>
                <a:gd name="T1" fmla="*/ 3 h 8"/>
                <a:gd name="T2" fmla="*/ 4 w 19"/>
                <a:gd name="T3" fmla="*/ 1 h 8"/>
                <a:gd name="T4" fmla="*/ 2 w 19"/>
                <a:gd name="T5" fmla="*/ 5 h 8"/>
                <a:gd name="T6" fmla="*/ 16 w 19"/>
                <a:gd name="T7" fmla="*/ 6 h 8"/>
                <a:gd name="T8" fmla="*/ 15 w 19"/>
                <a:gd name="T9" fmla="*/ 3 h 8"/>
              </a:gdLst>
              <a:ahLst/>
              <a:cxnLst>
                <a:cxn ang="0">
                  <a:pos x="T0" y="T1"/>
                </a:cxn>
                <a:cxn ang="0">
                  <a:pos x="T2" y="T3"/>
                </a:cxn>
                <a:cxn ang="0">
                  <a:pos x="T4" y="T5"/>
                </a:cxn>
                <a:cxn ang="0">
                  <a:pos x="T6" y="T7"/>
                </a:cxn>
                <a:cxn ang="0">
                  <a:pos x="T8" y="T9"/>
                </a:cxn>
              </a:cxnLst>
              <a:rect l="0" t="0" r="r" b="b"/>
              <a:pathLst>
                <a:path w="19" h="8">
                  <a:moveTo>
                    <a:pt x="15" y="3"/>
                  </a:moveTo>
                  <a:cubicBezTo>
                    <a:pt x="11" y="4"/>
                    <a:pt x="7" y="3"/>
                    <a:pt x="4" y="1"/>
                  </a:cubicBezTo>
                  <a:cubicBezTo>
                    <a:pt x="1" y="0"/>
                    <a:pt x="0" y="4"/>
                    <a:pt x="2" y="5"/>
                  </a:cubicBezTo>
                  <a:cubicBezTo>
                    <a:pt x="7" y="7"/>
                    <a:pt x="11" y="8"/>
                    <a:pt x="16" y="6"/>
                  </a:cubicBezTo>
                  <a:cubicBezTo>
                    <a:pt x="19" y="5"/>
                    <a:pt x="17" y="2"/>
                    <a:pt x="15"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6" name="Freeform: Shape 10925"/>
            <p:cNvSpPr/>
            <p:nvPr/>
          </p:nvSpPr>
          <p:spPr bwMode="auto">
            <a:xfrm>
              <a:off x="5753" y="3705"/>
              <a:ext cx="27" cy="8"/>
            </a:xfrm>
            <a:custGeom>
              <a:avLst/>
              <a:gdLst>
                <a:gd name="T0" fmla="*/ 14 w 17"/>
                <a:gd name="T1" fmla="*/ 1 h 5"/>
                <a:gd name="T2" fmla="*/ 3 w 17"/>
                <a:gd name="T3" fmla="*/ 0 h 5"/>
                <a:gd name="T4" fmla="*/ 3 w 17"/>
                <a:gd name="T5" fmla="*/ 4 h 5"/>
                <a:gd name="T6" fmla="*/ 14 w 17"/>
                <a:gd name="T7" fmla="*/ 4 h 5"/>
                <a:gd name="T8" fmla="*/ 14 w 17"/>
                <a:gd name="T9" fmla="*/ 1 h 5"/>
              </a:gdLst>
              <a:ahLst/>
              <a:cxnLst>
                <a:cxn ang="0">
                  <a:pos x="T0" y="T1"/>
                </a:cxn>
                <a:cxn ang="0">
                  <a:pos x="T2" y="T3"/>
                </a:cxn>
                <a:cxn ang="0">
                  <a:pos x="T4" y="T5"/>
                </a:cxn>
                <a:cxn ang="0">
                  <a:pos x="T6" y="T7"/>
                </a:cxn>
                <a:cxn ang="0">
                  <a:pos x="T8" y="T9"/>
                </a:cxn>
              </a:cxnLst>
              <a:rect l="0" t="0" r="r" b="b"/>
              <a:pathLst>
                <a:path w="17" h="5">
                  <a:moveTo>
                    <a:pt x="14" y="1"/>
                  </a:moveTo>
                  <a:cubicBezTo>
                    <a:pt x="11" y="0"/>
                    <a:pt x="7" y="1"/>
                    <a:pt x="3" y="0"/>
                  </a:cubicBezTo>
                  <a:cubicBezTo>
                    <a:pt x="1" y="0"/>
                    <a:pt x="0" y="4"/>
                    <a:pt x="3" y="4"/>
                  </a:cubicBezTo>
                  <a:cubicBezTo>
                    <a:pt x="6" y="4"/>
                    <a:pt x="10" y="4"/>
                    <a:pt x="14" y="4"/>
                  </a:cubicBezTo>
                  <a:cubicBezTo>
                    <a:pt x="16" y="5"/>
                    <a:pt x="17"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7" name="Freeform: Shape 10926"/>
            <p:cNvSpPr/>
            <p:nvPr/>
          </p:nvSpPr>
          <p:spPr bwMode="auto">
            <a:xfrm>
              <a:off x="5728" y="3725"/>
              <a:ext cx="33" cy="11"/>
            </a:xfrm>
            <a:custGeom>
              <a:avLst/>
              <a:gdLst>
                <a:gd name="T0" fmla="*/ 17 w 21"/>
                <a:gd name="T1" fmla="*/ 1 h 7"/>
                <a:gd name="T2" fmla="*/ 3 w 21"/>
                <a:gd name="T3" fmla="*/ 1 h 7"/>
                <a:gd name="T4" fmla="*/ 2 w 21"/>
                <a:gd name="T5" fmla="*/ 5 h 7"/>
                <a:gd name="T6" fmla="*/ 19 w 21"/>
                <a:gd name="T7" fmla="*/ 5 h 7"/>
                <a:gd name="T8" fmla="*/ 17 w 21"/>
                <a:gd name="T9" fmla="*/ 1 h 7"/>
              </a:gdLst>
              <a:ahLst/>
              <a:cxnLst>
                <a:cxn ang="0">
                  <a:pos x="T0" y="T1"/>
                </a:cxn>
                <a:cxn ang="0">
                  <a:pos x="T2" y="T3"/>
                </a:cxn>
                <a:cxn ang="0">
                  <a:pos x="T4" y="T5"/>
                </a:cxn>
                <a:cxn ang="0">
                  <a:pos x="T6" y="T7"/>
                </a:cxn>
                <a:cxn ang="0">
                  <a:pos x="T8" y="T9"/>
                </a:cxn>
              </a:cxnLst>
              <a:rect l="0" t="0" r="r" b="b"/>
              <a:pathLst>
                <a:path w="21" h="7">
                  <a:moveTo>
                    <a:pt x="17" y="1"/>
                  </a:moveTo>
                  <a:cubicBezTo>
                    <a:pt x="13" y="3"/>
                    <a:pt x="8" y="2"/>
                    <a:pt x="3" y="1"/>
                  </a:cubicBezTo>
                  <a:cubicBezTo>
                    <a:pt x="1" y="0"/>
                    <a:pt x="0" y="4"/>
                    <a:pt x="2" y="5"/>
                  </a:cubicBezTo>
                  <a:cubicBezTo>
                    <a:pt x="8" y="6"/>
                    <a:pt x="13" y="7"/>
                    <a:pt x="19" y="5"/>
                  </a:cubicBezTo>
                  <a:cubicBezTo>
                    <a:pt x="21" y="4"/>
                    <a:pt x="20" y="1"/>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8" name="Freeform: Shape 10927"/>
            <p:cNvSpPr/>
            <p:nvPr/>
          </p:nvSpPr>
          <p:spPr bwMode="auto">
            <a:xfrm>
              <a:off x="5750" y="3744"/>
              <a:ext cx="34" cy="9"/>
            </a:xfrm>
            <a:custGeom>
              <a:avLst/>
              <a:gdLst>
                <a:gd name="T0" fmla="*/ 19 w 22"/>
                <a:gd name="T1" fmla="*/ 1 h 6"/>
                <a:gd name="T2" fmla="*/ 2 w 22"/>
                <a:gd name="T3" fmla="*/ 2 h 6"/>
                <a:gd name="T4" fmla="*/ 3 w 22"/>
                <a:gd name="T5" fmla="*/ 6 h 6"/>
                <a:gd name="T6" fmla="*/ 19 w 22"/>
                <a:gd name="T7" fmla="*/ 4 h 6"/>
                <a:gd name="T8" fmla="*/ 19 w 22"/>
                <a:gd name="T9" fmla="*/ 1 h 6"/>
              </a:gdLst>
              <a:ahLst/>
              <a:cxnLst>
                <a:cxn ang="0">
                  <a:pos x="T0" y="T1"/>
                </a:cxn>
                <a:cxn ang="0">
                  <a:pos x="T2" y="T3"/>
                </a:cxn>
                <a:cxn ang="0">
                  <a:pos x="T4" y="T5"/>
                </a:cxn>
                <a:cxn ang="0">
                  <a:pos x="T6" y="T7"/>
                </a:cxn>
                <a:cxn ang="0">
                  <a:pos x="T8" y="T9"/>
                </a:cxn>
              </a:cxnLst>
              <a:rect l="0" t="0" r="r" b="b"/>
              <a:pathLst>
                <a:path w="22" h="6">
                  <a:moveTo>
                    <a:pt x="19" y="1"/>
                  </a:moveTo>
                  <a:cubicBezTo>
                    <a:pt x="13" y="1"/>
                    <a:pt x="8" y="2"/>
                    <a:pt x="2" y="2"/>
                  </a:cubicBezTo>
                  <a:cubicBezTo>
                    <a:pt x="0" y="2"/>
                    <a:pt x="0" y="6"/>
                    <a:pt x="3" y="6"/>
                  </a:cubicBezTo>
                  <a:cubicBezTo>
                    <a:pt x="8" y="6"/>
                    <a:pt x="14" y="5"/>
                    <a:pt x="19" y="4"/>
                  </a:cubicBezTo>
                  <a:cubicBezTo>
                    <a:pt x="22" y="4"/>
                    <a:pt x="21"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9" name="Freeform: Shape 10928"/>
            <p:cNvSpPr/>
            <p:nvPr/>
          </p:nvSpPr>
          <p:spPr bwMode="auto">
            <a:xfrm>
              <a:off x="5787" y="3757"/>
              <a:ext cx="22" cy="9"/>
            </a:xfrm>
            <a:custGeom>
              <a:avLst/>
              <a:gdLst>
                <a:gd name="T0" fmla="*/ 11 w 14"/>
                <a:gd name="T1" fmla="*/ 0 h 6"/>
                <a:gd name="T2" fmla="*/ 3 w 14"/>
                <a:gd name="T3" fmla="*/ 2 h 6"/>
                <a:gd name="T4" fmla="*/ 3 w 14"/>
                <a:gd name="T5" fmla="*/ 6 h 6"/>
                <a:gd name="T6" fmla="*/ 12 w 14"/>
                <a:gd name="T7" fmla="*/ 4 h 6"/>
                <a:gd name="T8" fmla="*/ 11 w 14"/>
                <a:gd name="T9" fmla="*/ 0 h 6"/>
              </a:gdLst>
              <a:ahLst/>
              <a:cxnLst>
                <a:cxn ang="0">
                  <a:pos x="T0" y="T1"/>
                </a:cxn>
                <a:cxn ang="0">
                  <a:pos x="T2" y="T3"/>
                </a:cxn>
                <a:cxn ang="0">
                  <a:pos x="T4" y="T5"/>
                </a:cxn>
                <a:cxn ang="0">
                  <a:pos x="T6" y="T7"/>
                </a:cxn>
                <a:cxn ang="0">
                  <a:pos x="T8" y="T9"/>
                </a:cxn>
              </a:cxnLst>
              <a:rect l="0" t="0" r="r" b="b"/>
              <a:pathLst>
                <a:path w="14" h="6">
                  <a:moveTo>
                    <a:pt x="11" y="0"/>
                  </a:moveTo>
                  <a:cubicBezTo>
                    <a:pt x="8" y="1"/>
                    <a:pt x="6" y="2"/>
                    <a:pt x="3" y="2"/>
                  </a:cubicBezTo>
                  <a:cubicBezTo>
                    <a:pt x="1" y="2"/>
                    <a:pt x="0" y="5"/>
                    <a:pt x="3" y="6"/>
                  </a:cubicBezTo>
                  <a:cubicBezTo>
                    <a:pt x="6" y="6"/>
                    <a:pt x="9" y="5"/>
                    <a:pt x="12" y="4"/>
                  </a:cubicBezTo>
                  <a:cubicBezTo>
                    <a:pt x="14" y="3"/>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0" name="Freeform: Shape 10929"/>
            <p:cNvSpPr/>
            <p:nvPr/>
          </p:nvSpPr>
          <p:spPr bwMode="auto">
            <a:xfrm>
              <a:off x="5794" y="3731"/>
              <a:ext cx="31" cy="10"/>
            </a:xfrm>
            <a:custGeom>
              <a:avLst/>
              <a:gdLst>
                <a:gd name="T0" fmla="*/ 16 w 20"/>
                <a:gd name="T1" fmla="*/ 1 h 6"/>
                <a:gd name="T2" fmla="*/ 4 w 20"/>
                <a:gd name="T3" fmla="*/ 1 h 6"/>
                <a:gd name="T4" fmla="*/ 3 w 20"/>
                <a:gd name="T5" fmla="*/ 5 h 6"/>
                <a:gd name="T6" fmla="*/ 18 w 20"/>
                <a:gd name="T7" fmla="*/ 4 h 6"/>
                <a:gd name="T8" fmla="*/ 16 w 20"/>
                <a:gd name="T9" fmla="*/ 1 h 6"/>
              </a:gdLst>
              <a:ahLst/>
              <a:cxnLst>
                <a:cxn ang="0">
                  <a:pos x="T0" y="T1"/>
                </a:cxn>
                <a:cxn ang="0">
                  <a:pos x="T2" y="T3"/>
                </a:cxn>
                <a:cxn ang="0">
                  <a:pos x="T4" y="T5"/>
                </a:cxn>
                <a:cxn ang="0">
                  <a:pos x="T6" y="T7"/>
                </a:cxn>
                <a:cxn ang="0">
                  <a:pos x="T8" y="T9"/>
                </a:cxn>
              </a:cxnLst>
              <a:rect l="0" t="0" r="r" b="b"/>
              <a:pathLst>
                <a:path w="20" h="6">
                  <a:moveTo>
                    <a:pt x="16" y="1"/>
                  </a:moveTo>
                  <a:cubicBezTo>
                    <a:pt x="13" y="2"/>
                    <a:pt x="8" y="3"/>
                    <a:pt x="4" y="1"/>
                  </a:cubicBezTo>
                  <a:cubicBezTo>
                    <a:pt x="2" y="0"/>
                    <a:pt x="0" y="4"/>
                    <a:pt x="3" y="5"/>
                  </a:cubicBezTo>
                  <a:cubicBezTo>
                    <a:pt x="7" y="6"/>
                    <a:pt x="13" y="6"/>
                    <a:pt x="18" y="4"/>
                  </a:cubicBezTo>
                  <a:cubicBezTo>
                    <a:pt x="20" y="3"/>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1" name="Freeform: Shape 10930"/>
            <p:cNvSpPr/>
            <p:nvPr/>
          </p:nvSpPr>
          <p:spPr bwMode="auto">
            <a:xfrm>
              <a:off x="5806" y="3702"/>
              <a:ext cx="30" cy="9"/>
            </a:xfrm>
            <a:custGeom>
              <a:avLst/>
              <a:gdLst>
                <a:gd name="T0" fmla="*/ 15 w 19"/>
                <a:gd name="T1" fmla="*/ 0 h 6"/>
                <a:gd name="T2" fmla="*/ 2 w 19"/>
                <a:gd name="T3" fmla="*/ 2 h 6"/>
                <a:gd name="T4" fmla="*/ 3 w 19"/>
                <a:gd name="T5" fmla="*/ 6 h 6"/>
                <a:gd name="T6" fmla="*/ 16 w 19"/>
                <a:gd name="T7" fmla="*/ 4 h 6"/>
                <a:gd name="T8" fmla="*/ 15 w 19"/>
                <a:gd name="T9" fmla="*/ 0 h 6"/>
              </a:gdLst>
              <a:ahLst/>
              <a:cxnLst>
                <a:cxn ang="0">
                  <a:pos x="T0" y="T1"/>
                </a:cxn>
                <a:cxn ang="0">
                  <a:pos x="T2" y="T3"/>
                </a:cxn>
                <a:cxn ang="0">
                  <a:pos x="T4" y="T5"/>
                </a:cxn>
                <a:cxn ang="0">
                  <a:pos x="T6" y="T7"/>
                </a:cxn>
                <a:cxn ang="0">
                  <a:pos x="T8" y="T9"/>
                </a:cxn>
              </a:cxnLst>
              <a:rect l="0" t="0" r="r" b="b"/>
              <a:pathLst>
                <a:path w="19" h="6">
                  <a:moveTo>
                    <a:pt x="15" y="0"/>
                  </a:moveTo>
                  <a:cubicBezTo>
                    <a:pt x="11" y="2"/>
                    <a:pt x="7" y="2"/>
                    <a:pt x="2" y="2"/>
                  </a:cubicBezTo>
                  <a:cubicBezTo>
                    <a:pt x="0" y="2"/>
                    <a:pt x="0" y="6"/>
                    <a:pt x="3" y="6"/>
                  </a:cubicBezTo>
                  <a:cubicBezTo>
                    <a:pt x="7" y="6"/>
                    <a:pt x="12" y="5"/>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2" name="Freeform: Shape 10931"/>
            <p:cNvSpPr/>
            <p:nvPr/>
          </p:nvSpPr>
          <p:spPr bwMode="auto">
            <a:xfrm>
              <a:off x="5832" y="3676"/>
              <a:ext cx="23" cy="13"/>
            </a:xfrm>
            <a:custGeom>
              <a:avLst/>
              <a:gdLst>
                <a:gd name="T0" fmla="*/ 11 w 15"/>
                <a:gd name="T1" fmla="*/ 1 h 8"/>
                <a:gd name="T2" fmla="*/ 4 w 15"/>
                <a:gd name="T3" fmla="*/ 2 h 8"/>
                <a:gd name="T4" fmla="*/ 2 w 15"/>
                <a:gd name="T5" fmla="*/ 4 h 8"/>
                <a:gd name="T6" fmla="*/ 13 w 15"/>
                <a:gd name="T7" fmla="*/ 4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9" y="3"/>
                    <a:pt x="7" y="4"/>
                    <a:pt x="4" y="2"/>
                  </a:cubicBezTo>
                  <a:cubicBezTo>
                    <a:pt x="3" y="0"/>
                    <a:pt x="0" y="3"/>
                    <a:pt x="2" y="4"/>
                  </a:cubicBezTo>
                  <a:cubicBezTo>
                    <a:pt x="6" y="8"/>
                    <a:pt x="10" y="7"/>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3" name="Freeform: Shape 10932"/>
            <p:cNvSpPr/>
            <p:nvPr/>
          </p:nvSpPr>
          <p:spPr bwMode="auto">
            <a:xfrm>
              <a:off x="5850" y="3725"/>
              <a:ext cx="27" cy="8"/>
            </a:xfrm>
            <a:custGeom>
              <a:avLst/>
              <a:gdLst>
                <a:gd name="T0" fmla="*/ 14 w 17"/>
                <a:gd name="T1" fmla="*/ 0 h 5"/>
                <a:gd name="T2" fmla="*/ 2 w 17"/>
                <a:gd name="T3" fmla="*/ 1 h 5"/>
                <a:gd name="T4" fmla="*/ 3 w 17"/>
                <a:gd name="T5" fmla="*/ 5 h 5"/>
                <a:gd name="T6" fmla="*/ 15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0"/>
                    <a:pt x="2" y="1"/>
                  </a:cubicBezTo>
                  <a:cubicBezTo>
                    <a:pt x="0" y="2"/>
                    <a:pt x="1" y="5"/>
                    <a:pt x="3" y="5"/>
                  </a:cubicBezTo>
                  <a:cubicBezTo>
                    <a:pt x="7" y="3"/>
                    <a:pt x="11" y="4"/>
                    <a:pt x="15" y="3"/>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4" name="Freeform: Shape 10933"/>
            <p:cNvSpPr/>
            <p:nvPr/>
          </p:nvSpPr>
          <p:spPr bwMode="auto">
            <a:xfrm>
              <a:off x="5836" y="3746"/>
              <a:ext cx="40" cy="14"/>
            </a:xfrm>
            <a:custGeom>
              <a:avLst/>
              <a:gdLst>
                <a:gd name="T0" fmla="*/ 21 w 25"/>
                <a:gd name="T1" fmla="*/ 3 h 9"/>
                <a:gd name="T2" fmla="*/ 3 w 25"/>
                <a:gd name="T3" fmla="*/ 1 h 9"/>
                <a:gd name="T4" fmla="*/ 2 w 25"/>
                <a:gd name="T5" fmla="*/ 4 h 9"/>
                <a:gd name="T6" fmla="*/ 22 w 25"/>
                <a:gd name="T7" fmla="*/ 6 h 9"/>
                <a:gd name="T8" fmla="*/ 21 w 25"/>
                <a:gd name="T9" fmla="*/ 3 h 9"/>
              </a:gdLst>
              <a:ahLst/>
              <a:cxnLst>
                <a:cxn ang="0">
                  <a:pos x="T0" y="T1"/>
                </a:cxn>
                <a:cxn ang="0">
                  <a:pos x="T2" y="T3"/>
                </a:cxn>
                <a:cxn ang="0">
                  <a:pos x="T4" y="T5"/>
                </a:cxn>
                <a:cxn ang="0">
                  <a:pos x="T6" y="T7"/>
                </a:cxn>
                <a:cxn ang="0">
                  <a:pos x="T8" y="T9"/>
                </a:cxn>
              </a:cxnLst>
              <a:rect l="0" t="0" r="r" b="b"/>
              <a:pathLst>
                <a:path w="25" h="9">
                  <a:moveTo>
                    <a:pt x="21" y="3"/>
                  </a:moveTo>
                  <a:cubicBezTo>
                    <a:pt x="15" y="5"/>
                    <a:pt x="9" y="3"/>
                    <a:pt x="3" y="1"/>
                  </a:cubicBezTo>
                  <a:cubicBezTo>
                    <a:pt x="1" y="0"/>
                    <a:pt x="0" y="3"/>
                    <a:pt x="2" y="4"/>
                  </a:cubicBezTo>
                  <a:cubicBezTo>
                    <a:pt x="8" y="7"/>
                    <a:pt x="15" y="9"/>
                    <a:pt x="22" y="6"/>
                  </a:cubicBezTo>
                  <a:cubicBezTo>
                    <a:pt x="25" y="6"/>
                    <a:pt x="23" y="2"/>
                    <a:pt x="2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5" name="Freeform: Shape 10934"/>
            <p:cNvSpPr/>
            <p:nvPr/>
          </p:nvSpPr>
          <p:spPr bwMode="auto">
            <a:xfrm>
              <a:off x="5882" y="3735"/>
              <a:ext cx="36" cy="11"/>
            </a:xfrm>
            <a:custGeom>
              <a:avLst/>
              <a:gdLst>
                <a:gd name="T0" fmla="*/ 19 w 23"/>
                <a:gd name="T1" fmla="*/ 1 h 7"/>
                <a:gd name="T2" fmla="*/ 3 w 23"/>
                <a:gd name="T3" fmla="*/ 3 h 7"/>
                <a:gd name="T4" fmla="*/ 2 w 23"/>
                <a:gd name="T5" fmla="*/ 7 h 7"/>
                <a:gd name="T6" fmla="*/ 21 w 23"/>
                <a:gd name="T7" fmla="*/ 5 h 7"/>
                <a:gd name="T8" fmla="*/ 19 w 23"/>
                <a:gd name="T9" fmla="*/ 1 h 7"/>
              </a:gdLst>
              <a:ahLst/>
              <a:cxnLst>
                <a:cxn ang="0">
                  <a:pos x="T0" y="T1"/>
                </a:cxn>
                <a:cxn ang="0">
                  <a:pos x="T2" y="T3"/>
                </a:cxn>
                <a:cxn ang="0">
                  <a:pos x="T4" y="T5"/>
                </a:cxn>
                <a:cxn ang="0">
                  <a:pos x="T6" y="T7"/>
                </a:cxn>
                <a:cxn ang="0">
                  <a:pos x="T8" y="T9"/>
                </a:cxn>
              </a:cxnLst>
              <a:rect l="0" t="0" r="r" b="b"/>
              <a:pathLst>
                <a:path w="23" h="7">
                  <a:moveTo>
                    <a:pt x="19" y="1"/>
                  </a:moveTo>
                  <a:cubicBezTo>
                    <a:pt x="14" y="3"/>
                    <a:pt x="8" y="4"/>
                    <a:pt x="3" y="3"/>
                  </a:cubicBezTo>
                  <a:cubicBezTo>
                    <a:pt x="0" y="3"/>
                    <a:pt x="0" y="7"/>
                    <a:pt x="2" y="7"/>
                  </a:cubicBezTo>
                  <a:cubicBezTo>
                    <a:pt x="8" y="7"/>
                    <a:pt x="15" y="7"/>
                    <a:pt x="21" y="5"/>
                  </a:cubicBezTo>
                  <a:cubicBezTo>
                    <a:pt x="23" y="4"/>
                    <a:pt x="22"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6" name="Freeform: Shape 10935"/>
            <p:cNvSpPr/>
            <p:nvPr/>
          </p:nvSpPr>
          <p:spPr bwMode="auto">
            <a:xfrm>
              <a:off x="5891" y="3711"/>
              <a:ext cx="26" cy="11"/>
            </a:xfrm>
            <a:custGeom>
              <a:avLst/>
              <a:gdLst>
                <a:gd name="T0" fmla="*/ 12 w 16"/>
                <a:gd name="T1" fmla="*/ 1 h 7"/>
                <a:gd name="T2" fmla="*/ 4 w 16"/>
                <a:gd name="T3" fmla="*/ 3 h 7"/>
                <a:gd name="T4" fmla="*/ 3 w 16"/>
                <a:gd name="T5" fmla="*/ 7 h 7"/>
                <a:gd name="T6" fmla="*/ 14 w 16"/>
                <a:gd name="T7" fmla="*/ 5 h 7"/>
                <a:gd name="T8" fmla="*/ 12 w 16"/>
                <a:gd name="T9" fmla="*/ 1 h 7"/>
              </a:gdLst>
              <a:ahLst/>
              <a:cxnLst>
                <a:cxn ang="0">
                  <a:pos x="T0" y="T1"/>
                </a:cxn>
                <a:cxn ang="0">
                  <a:pos x="T2" y="T3"/>
                </a:cxn>
                <a:cxn ang="0">
                  <a:pos x="T4" y="T5"/>
                </a:cxn>
                <a:cxn ang="0">
                  <a:pos x="T6" y="T7"/>
                </a:cxn>
                <a:cxn ang="0">
                  <a:pos x="T8" y="T9"/>
                </a:cxn>
              </a:cxnLst>
              <a:rect l="0" t="0" r="r" b="b"/>
              <a:pathLst>
                <a:path w="16" h="7">
                  <a:moveTo>
                    <a:pt x="12" y="1"/>
                  </a:moveTo>
                  <a:cubicBezTo>
                    <a:pt x="10" y="2"/>
                    <a:pt x="7" y="4"/>
                    <a:pt x="4" y="3"/>
                  </a:cubicBezTo>
                  <a:cubicBezTo>
                    <a:pt x="1" y="3"/>
                    <a:pt x="0" y="7"/>
                    <a:pt x="3" y="7"/>
                  </a:cubicBezTo>
                  <a:cubicBezTo>
                    <a:pt x="7" y="7"/>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7" name="Freeform: Shape 10936"/>
            <p:cNvSpPr/>
            <p:nvPr/>
          </p:nvSpPr>
          <p:spPr bwMode="auto">
            <a:xfrm>
              <a:off x="5885" y="3687"/>
              <a:ext cx="27" cy="11"/>
            </a:xfrm>
            <a:custGeom>
              <a:avLst/>
              <a:gdLst>
                <a:gd name="T0" fmla="*/ 14 w 17"/>
                <a:gd name="T1" fmla="*/ 0 h 7"/>
                <a:gd name="T2" fmla="*/ 2 w 17"/>
                <a:gd name="T3" fmla="*/ 3 h 7"/>
                <a:gd name="T4" fmla="*/ 4 w 17"/>
                <a:gd name="T5" fmla="*/ 7 h 7"/>
                <a:gd name="T6" fmla="*/ 15 w 17"/>
                <a:gd name="T7" fmla="*/ 4 h 7"/>
                <a:gd name="T8" fmla="*/ 14 w 17"/>
                <a:gd name="T9" fmla="*/ 0 h 7"/>
              </a:gdLst>
              <a:ahLst/>
              <a:cxnLst>
                <a:cxn ang="0">
                  <a:pos x="T0" y="T1"/>
                </a:cxn>
                <a:cxn ang="0">
                  <a:pos x="T2" y="T3"/>
                </a:cxn>
                <a:cxn ang="0">
                  <a:pos x="T4" y="T5"/>
                </a:cxn>
                <a:cxn ang="0">
                  <a:pos x="T6" y="T7"/>
                </a:cxn>
                <a:cxn ang="0">
                  <a:pos x="T8" y="T9"/>
                </a:cxn>
              </a:cxnLst>
              <a:rect l="0" t="0" r="r" b="b"/>
              <a:pathLst>
                <a:path w="17" h="7">
                  <a:moveTo>
                    <a:pt x="14" y="0"/>
                  </a:moveTo>
                  <a:cubicBezTo>
                    <a:pt x="10" y="1"/>
                    <a:pt x="6" y="2"/>
                    <a:pt x="2" y="3"/>
                  </a:cubicBezTo>
                  <a:cubicBezTo>
                    <a:pt x="0" y="4"/>
                    <a:pt x="1" y="7"/>
                    <a:pt x="4" y="7"/>
                  </a:cubicBezTo>
                  <a:cubicBezTo>
                    <a:pt x="7" y="5"/>
                    <a:pt x="11" y="4"/>
                    <a:pt x="15" y="4"/>
                  </a:cubicBezTo>
                  <a:cubicBezTo>
                    <a:pt x="17" y="4"/>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8" name="Freeform: Shape 10937"/>
            <p:cNvSpPr/>
            <p:nvPr/>
          </p:nvSpPr>
          <p:spPr bwMode="auto">
            <a:xfrm>
              <a:off x="5857" y="3650"/>
              <a:ext cx="26" cy="9"/>
            </a:xfrm>
            <a:custGeom>
              <a:avLst/>
              <a:gdLst>
                <a:gd name="T0" fmla="*/ 14 w 17"/>
                <a:gd name="T1" fmla="*/ 1 h 6"/>
                <a:gd name="T2" fmla="*/ 2 w 17"/>
                <a:gd name="T3" fmla="*/ 2 h 6"/>
                <a:gd name="T4" fmla="*/ 3 w 17"/>
                <a:gd name="T5" fmla="*/ 5 h 6"/>
                <a:gd name="T6" fmla="*/ 15 w 17"/>
                <a:gd name="T7" fmla="*/ 4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6" y="2"/>
                    <a:pt x="2" y="2"/>
                  </a:cubicBezTo>
                  <a:cubicBezTo>
                    <a:pt x="0" y="2"/>
                    <a:pt x="0" y="6"/>
                    <a:pt x="3" y="5"/>
                  </a:cubicBezTo>
                  <a:cubicBezTo>
                    <a:pt x="7" y="5"/>
                    <a:pt x="11" y="5"/>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9" name="Freeform: Shape 10938"/>
            <p:cNvSpPr/>
            <p:nvPr/>
          </p:nvSpPr>
          <p:spPr bwMode="auto">
            <a:xfrm>
              <a:off x="5833" y="3623"/>
              <a:ext cx="38" cy="13"/>
            </a:xfrm>
            <a:custGeom>
              <a:avLst/>
              <a:gdLst>
                <a:gd name="T0" fmla="*/ 20 w 24"/>
                <a:gd name="T1" fmla="*/ 2 h 8"/>
                <a:gd name="T2" fmla="*/ 4 w 24"/>
                <a:gd name="T3" fmla="*/ 1 h 8"/>
                <a:gd name="T4" fmla="*/ 3 w 24"/>
                <a:gd name="T5" fmla="*/ 5 h 8"/>
                <a:gd name="T6" fmla="*/ 21 w 24"/>
                <a:gd name="T7" fmla="*/ 6 h 8"/>
                <a:gd name="T8" fmla="*/ 20 w 24"/>
                <a:gd name="T9" fmla="*/ 2 h 8"/>
              </a:gdLst>
              <a:ahLst/>
              <a:cxnLst>
                <a:cxn ang="0">
                  <a:pos x="T0" y="T1"/>
                </a:cxn>
                <a:cxn ang="0">
                  <a:pos x="T2" y="T3"/>
                </a:cxn>
                <a:cxn ang="0">
                  <a:pos x="T4" y="T5"/>
                </a:cxn>
                <a:cxn ang="0">
                  <a:pos x="T6" y="T7"/>
                </a:cxn>
                <a:cxn ang="0">
                  <a:pos x="T8" y="T9"/>
                </a:cxn>
              </a:cxnLst>
              <a:rect l="0" t="0" r="r" b="b"/>
              <a:pathLst>
                <a:path w="24" h="8">
                  <a:moveTo>
                    <a:pt x="20" y="2"/>
                  </a:moveTo>
                  <a:cubicBezTo>
                    <a:pt x="15" y="4"/>
                    <a:pt x="9" y="3"/>
                    <a:pt x="4" y="1"/>
                  </a:cubicBezTo>
                  <a:cubicBezTo>
                    <a:pt x="2" y="0"/>
                    <a:pt x="0" y="4"/>
                    <a:pt x="3" y="5"/>
                  </a:cubicBezTo>
                  <a:cubicBezTo>
                    <a:pt x="9" y="7"/>
                    <a:pt x="15" y="8"/>
                    <a:pt x="21" y="6"/>
                  </a:cubicBezTo>
                  <a:cubicBezTo>
                    <a:pt x="24" y="5"/>
                    <a:pt x="22" y="2"/>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0" name="Freeform: Shape 10939"/>
            <p:cNvSpPr/>
            <p:nvPr/>
          </p:nvSpPr>
          <p:spPr bwMode="auto">
            <a:xfrm>
              <a:off x="5843" y="3596"/>
              <a:ext cx="36" cy="13"/>
            </a:xfrm>
            <a:custGeom>
              <a:avLst/>
              <a:gdLst>
                <a:gd name="T0" fmla="*/ 19 w 23"/>
                <a:gd name="T1" fmla="*/ 1 h 8"/>
                <a:gd name="T2" fmla="*/ 3 w 23"/>
                <a:gd name="T3" fmla="*/ 4 h 8"/>
                <a:gd name="T4" fmla="*/ 2 w 23"/>
                <a:gd name="T5" fmla="*/ 7 h 8"/>
                <a:gd name="T6" fmla="*/ 21 w 23"/>
                <a:gd name="T7" fmla="*/ 4 h 8"/>
                <a:gd name="T8" fmla="*/ 19 w 23"/>
                <a:gd name="T9" fmla="*/ 1 h 8"/>
              </a:gdLst>
              <a:ahLst/>
              <a:cxnLst>
                <a:cxn ang="0">
                  <a:pos x="T0" y="T1"/>
                </a:cxn>
                <a:cxn ang="0">
                  <a:pos x="T2" y="T3"/>
                </a:cxn>
                <a:cxn ang="0">
                  <a:pos x="T4" y="T5"/>
                </a:cxn>
                <a:cxn ang="0">
                  <a:pos x="T6" y="T7"/>
                </a:cxn>
                <a:cxn ang="0">
                  <a:pos x="T8" y="T9"/>
                </a:cxn>
              </a:cxnLst>
              <a:rect l="0" t="0" r="r" b="b"/>
              <a:pathLst>
                <a:path w="23" h="8">
                  <a:moveTo>
                    <a:pt x="19" y="1"/>
                  </a:moveTo>
                  <a:cubicBezTo>
                    <a:pt x="14" y="3"/>
                    <a:pt x="9" y="4"/>
                    <a:pt x="3" y="4"/>
                  </a:cubicBezTo>
                  <a:cubicBezTo>
                    <a:pt x="1" y="4"/>
                    <a:pt x="0" y="7"/>
                    <a:pt x="2" y="7"/>
                  </a:cubicBezTo>
                  <a:cubicBezTo>
                    <a:pt x="9" y="8"/>
                    <a:pt x="15" y="6"/>
                    <a:pt x="21" y="4"/>
                  </a:cubicBezTo>
                  <a:cubicBezTo>
                    <a:pt x="23" y="3"/>
                    <a:pt x="22"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1" name="Freeform: Shape 10940"/>
            <p:cNvSpPr/>
            <p:nvPr/>
          </p:nvSpPr>
          <p:spPr bwMode="auto">
            <a:xfrm>
              <a:off x="5887" y="3614"/>
              <a:ext cx="28" cy="7"/>
            </a:xfrm>
            <a:custGeom>
              <a:avLst/>
              <a:gdLst>
                <a:gd name="T0" fmla="*/ 16 w 18"/>
                <a:gd name="T1" fmla="*/ 0 h 5"/>
                <a:gd name="T2" fmla="*/ 2 w 18"/>
                <a:gd name="T3" fmla="*/ 1 h 5"/>
                <a:gd name="T4" fmla="*/ 2 w 18"/>
                <a:gd name="T5" fmla="*/ 5 h 5"/>
                <a:gd name="T6" fmla="*/ 16 w 18"/>
                <a:gd name="T7" fmla="*/ 4 h 5"/>
                <a:gd name="T8" fmla="*/ 16 w 18"/>
                <a:gd name="T9" fmla="*/ 0 h 5"/>
              </a:gdLst>
              <a:ahLst/>
              <a:cxnLst>
                <a:cxn ang="0">
                  <a:pos x="T0" y="T1"/>
                </a:cxn>
                <a:cxn ang="0">
                  <a:pos x="T2" y="T3"/>
                </a:cxn>
                <a:cxn ang="0">
                  <a:pos x="T4" y="T5"/>
                </a:cxn>
                <a:cxn ang="0">
                  <a:pos x="T6" y="T7"/>
                </a:cxn>
                <a:cxn ang="0">
                  <a:pos x="T8" y="T9"/>
                </a:cxn>
              </a:cxnLst>
              <a:rect l="0" t="0" r="r" b="b"/>
              <a:pathLst>
                <a:path w="18" h="5">
                  <a:moveTo>
                    <a:pt x="16" y="0"/>
                  </a:moveTo>
                  <a:cubicBezTo>
                    <a:pt x="11" y="1"/>
                    <a:pt x="7" y="1"/>
                    <a:pt x="2" y="1"/>
                  </a:cubicBezTo>
                  <a:cubicBezTo>
                    <a:pt x="0" y="1"/>
                    <a:pt x="0" y="5"/>
                    <a:pt x="2" y="5"/>
                  </a:cubicBezTo>
                  <a:cubicBezTo>
                    <a:pt x="7" y="5"/>
                    <a:pt x="12" y="4"/>
                    <a:pt x="16" y="4"/>
                  </a:cubicBezTo>
                  <a:cubicBezTo>
                    <a:pt x="18"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2" name="Freeform: Shape 10941"/>
            <p:cNvSpPr/>
            <p:nvPr/>
          </p:nvSpPr>
          <p:spPr bwMode="auto">
            <a:xfrm>
              <a:off x="5887" y="3565"/>
              <a:ext cx="23" cy="11"/>
            </a:xfrm>
            <a:custGeom>
              <a:avLst/>
              <a:gdLst>
                <a:gd name="T0" fmla="*/ 11 w 15"/>
                <a:gd name="T1" fmla="*/ 1 h 7"/>
                <a:gd name="T2" fmla="*/ 2 w 15"/>
                <a:gd name="T3" fmla="*/ 3 h 7"/>
                <a:gd name="T4" fmla="*/ 2 w 15"/>
                <a:gd name="T5" fmla="*/ 7 h 7"/>
                <a:gd name="T6" fmla="*/ 13 w 15"/>
                <a:gd name="T7" fmla="*/ 4 h 7"/>
                <a:gd name="T8" fmla="*/ 11 w 15"/>
                <a:gd name="T9" fmla="*/ 1 h 7"/>
              </a:gdLst>
              <a:ahLst/>
              <a:cxnLst>
                <a:cxn ang="0">
                  <a:pos x="T0" y="T1"/>
                </a:cxn>
                <a:cxn ang="0">
                  <a:pos x="T2" y="T3"/>
                </a:cxn>
                <a:cxn ang="0">
                  <a:pos x="T4" y="T5"/>
                </a:cxn>
                <a:cxn ang="0">
                  <a:pos x="T6" y="T7"/>
                </a:cxn>
                <a:cxn ang="0">
                  <a:pos x="T8" y="T9"/>
                </a:cxn>
              </a:cxnLst>
              <a:rect l="0" t="0" r="r" b="b"/>
              <a:pathLst>
                <a:path w="15" h="7">
                  <a:moveTo>
                    <a:pt x="11" y="1"/>
                  </a:moveTo>
                  <a:cubicBezTo>
                    <a:pt x="8" y="2"/>
                    <a:pt x="5" y="3"/>
                    <a:pt x="2" y="3"/>
                  </a:cubicBezTo>
                  <a:cubicBezTo>
                    <a:pt x="0" y="3"/>
                    <a:pt x="0" y="7"/>
                    <a:pt x="2" y="7"/>
                  </a:cubicBezTo>
                  <a:cubicBezTo>
                    <a:pt x="6" y="6"/>
                    <a:pt x="9" y="6"/>
                    <a:pt x="13" y="4"/>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3" name="Freeform: Shape 10942"/>
            <p:cNvSpPr/>
            <p:nvPr/>
          </p:nvSpPr>
          <p:spPr bwMode="auto">
            <a:xfrm>
              <a:off x="5865" y="3549"/>
              <a:ext cx="23" cy="10"/>
            </a:xfrm>
            <a:custGeom>
              <a:avLst/>
              <a:gdLst>
                <a:gd name="T0" fmla="*/ 11 w 15"/>
                <a:gd name="T1" fmla="*/ 1 h 6"/>
                <a:gd name="T2" fmla="*/ 3 w 15"/>
                <a:gd name="T3" fmla="*/ 2 h 6"/>
                <a:gd name="T4" fmla="*/ 3 w 15"/>
                <a:gd name="T5" fmla="*/ 6 h 6"/>
                <a:gd name="T6" fmla="*/ 12 w 15"/>
                <a:gd name="T7" fmla="*/ 4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3"/>
                    <a:pt x="3" y="2"/>
                  </a:cubicBezTo>
                  <a:cubicBezTo>
                    <a:pt x="1" y="2"/>
                    <a:pt x="0" y="6"/>
                    <a:pt x="3" y="6"/>
                  </a:cubicBezTo>
                  <a:cubicBezTo>
                    <a:pt x="6" y="6"/>
                    <a:pt x="9" y="6"/>
                    <a:pt x="12" y="4"/>
                  </a:cubicBezTo>
                  <a:cubicBezTo>
                    <a:pt x="15"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4" name="Freeform: Shape 10943"/>
            <p:cNvSpPr/>
            <p:nvPr/>
          </p:nvSpPr>
          <p:spPr bwMode="auto">
            <a:xfrm>
              <a:off x="5909" y="3584"/>
              <a:ext cx="30" cy="8"/>
            </a:xfrm>
            <a:custGeom>
              <a:avLst/>
              <a:gdLst>
                <a:gd name="T0" fmla="*/ 16 w 19"/>
                <a:gd name="T1" fmla="*/ 0 h 5"/>
                <a:gd name="T2" fmla="*/ 2 w 19"/>
                <a:gd name="T3" fmla="*/ 1 h 5"/>
                <a:gd name="T4" fmla="*/ 3 w 19"/>
                <a:gd name="T5" fmla="*/ 5 h 5"/>
                <a:gd name="T6" fmla="*/ 16 w 19"/>
                <a:gd name="T7" fmla="*/ 4 h 5"/>
                <a:gd name="T8" fmla="*/ 16 w 19"/>
                <a:gd name="T9" fmla="*/ 0 h 5"/>
              </a:gdLst>
              <a:ahLst/>
              <a:cxnLst>
                <a:cxn ang="0">
                  <a:pos x="T0" y="T1"/>
                </a:cxn>
                <a:cxn ang="0">
                  <a:pos x="T2" y="T3"/>
                </a:cxn>
                <a:cxn ang="0">
                  <a:pos x="T4" y="T5"/>
                </a:cxn>
                <a:cxn ang="0">
                  <a:pos x="T6" y="T7"/>
                </a:cxn>
                <a:cxn ang="0">
                  <a:pos x="T8" y="T9"/>
                </a:cxn>
              </a:cxnLst>
              <a:rect l="0" t="0" r="r" b="b"/>
              <a:pathLst>
                <a:path w="19" h="5">
                  <a:moveTo>
                    <a:pt x="16" y="0"/>
                  </a:moveTo>
                  <a:cubicBezTo>
                    <a:pt x="12" y="1"/>
                    <a:pt x="7" y="1"/>
                    <a:pt x="2" y="1"/>
                  </a:cubicBezTo>
                  <a:cubicBezTo>
                    <a:pt x="0" y="1"/>
                    <a:pt x="0" y="5"/>
                    <a:pt x="3" y="5"/>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5" name="Freeform: Shape 10944"/>
            <p:cNvSpPr/>
            <p:nvPr/>
          </p:nvSpPr>
          <p:spPr bwMode="auto">
            <a:xfrm>
              <a:off x="5926" y="3549"/>
              <a:ext cx="28" cy="10"/>
            </a:xfrm>
            <a:custGeom>
              <a:avLst/>
              <a:gdLst>
                <a:gd name="T0" fmla="*/ 15 w 18"/>
                <a:gd name="T1" fmla="*/ 0 h 6"/>
                <a:gd name="T2" fmla="*/ 2 w 18"/>
                <a:gd name="T3" fmla="*/ 2 h 6"/>
                <a:gd name="T4" fmla="*/ 2 w 18"/>
                <a:gd name="T5" fmla="*/ 6 h 6"/>
                <a:gd name="T6" fmla="*/ 16 w 18"/>
                <a:gd name="T7" fmla="*/ 4 h 6"/>
                <a:gd name="T8" fmla="*/ 15 w 18"/>
                <a:gd name="T9" fmla="*/ 0 h 6"/>
              </a:gdLst>
              <a:ahLst/>
              <a:cxnLst>
                <a:cxn ang="0">
                  <a:pos x="T0" y="T1"/>
                </a:cxn>
                <a:cxn ang="0">
                  <a:pos x="T2" y="T3"/>
                </a:cxn>
                <a:cxn ang="0">
                  <a:pos x="T4" y="T5"/>
                </a:cxn>
                <a:cxn ang="0">
                  <a:pos x="T6" y="T7"/>
                </a:cxn>
                <a:cxn ang="0">
                  <a:pos x="T8" y="T9"/>
                </a:cxn>
              </a:cxnLst>
              <a:rect l="0" t="0" r="r" b="b"/>
              <a:pathLst>
                <a:path w="18" h="6">
                  <a:moveTo>
                    <a:pt x="15" y="0"/>
                  </a:moveTo>
                  <a:cubicBezTo>
                    <a:pt x="11" y="1"/>
                    <a:pt x="7" y="2"/>
                    <a:pt x="2" y="2"/>
                  </a:cubicBezTo>
                  <a:cubicBezTo>
                    <a:pt x="0" y="2"/>
                    <a:pt x="0" y="6"/>
                    <a:pt x="2" y="6"/>
                  </a:cubicBezTo>
                  <a:cubicBezTo>
                    <a:pt x="7" y="6"/>
                    <a:pt x="11" y="4"/>
                    <a:pt x="16" y="4"/>
                  </a:cubicBezTo>
                  <a:cubicBezTo>
                    <a:pt x="18" y="4"/>
                    <a:pt x="18"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6" name="Freeform: Shape 10945"/>
            <p:cNvSpPr/>
            <p:nvPr/>
          </p:nvSpPr>
          <p:spPr bwMode="auto">
            <a:xfrm>
              <a:off x="5951" y="3560"/>
              <a:ext cx="32" cy="11"/>
            </a:xfrm>
            <a:custGeom>
              <a:avLst/>
              <a:gdLst>
                <a:gd name="T0" fmla="*/ 17 w 20"/>
                <a:gd name="T1" fmla="*/ 0 h 7"/>
                <a:gd name="T2" fmla="*/ 3 w 20"/>
                <a:gd name="T3" fmla="*/ 3 h 7"/>
                <a:gd name="T4" fmla="*/ 3 w 20"/>
                <a:gd name="T5" fmla="*/ 6 h 7"/>
                <a:gd name="T6" fmla="*/ 17 w 20"/>
                <a:gd name="T7" fmla="*/ 4 h 7"/>
                <a:gd name="T8" fmla="*/ 17 w 20"/>
                <a:gd name="T9" fmla="*/ 0 h 7"/>
              </a:gdLst>
              <a:ahLst/>
              <a:cxnLst>
                <a:cxn ang="0">
                  <a:pos x="T0" y="T1"/>
                </a:cxn>
                <a:cxn ang="0">
                  <a:pos x="T2" y="T3"/>
                </a:cxn>
                <a:cxn ang="0">
                  <a:pos x="T4" y="T5"/>
                </a:cxn>
                <a:cxn ang="0">
                  <a:pos x="T6" y="T7"/>
                </a:cxn>
                <a:cxn ang="0">
                  <a:pos x="T8" y="T9"/>
                </a:cxn>
              </a:cxnLst>
              <a:rect l="0" t="0" r="r" b="b"/>
              <a:pathLst>
                <a:path w="20" h="7">
                  <a:moveTo>
                    <a:pt x="17" y="0"/>
                  </a:moveTo>
                  <a:cubicBezTo>
                    <a:pt x="12" y="1"/>
                    <a:pt x="8" y="2"/>
                    <a:pt x="3" y="3"/>
                  </a:cubicBezTo>
                  <a:cubicBezTo>
                    <a:pt x="0" y="3"/>
                    <a:pt x="1" y="7"/>
                    <a:pt x="3" y="6"/>
                  </a:cubicBezTo>
                  <a:cubicBezTo>
                    <a:pt x="8" y="6"/>
                    <a:pt x="13" y="5"/>
                    <a:pt x="17" y="4"/>
                  </a:cubicBezTo>
                  <a:cubicBezTo>
                    <a:pt x="20" y="4"/>
                    <a:pt x="20"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7" name="Freeform: Shape 10946"/>
            <p:cNvSpPr/>
            <p:nvPr/>
          </p:nvSpPr>
          <p:spPr bwMode="auto">
            <a:xfrm>
              <a:off x="5962" y="3532"/>
              <a:ext cx="30" cy="16"/>
            </a:xfrm>
            <a:custGeom>
              <a:avLst/>
              <a:gdLst>
                <a:gd name="T0" fmla="*/ 15 w 19"/>
                <a:gd name="T1" fmla="*/ 1 h 10"/>
                <a:gd name="T2" fmla="*/ 2 w 19"/>
                <a:gd name="T3" fmla="*/ 6 h 10"/>
                <a:gd name="T4" fmla="*/ 3 w 19"/>
                <a:gd name="T5" fmla="*/ 10 h 10"/>
                <a:gd name="T6" fmla="*/ 17 w 19"/>
                <a:gd name="T7" fmla="*/ 5 h 10"/>
                <a:gd name="T8" fmla="*/ 15 w 19"/>
                <a:gd name="T9" fmla="*/ 1 h 10"/>
              </a:gdLst>
              <a:ahLst/>
              <a:cxnLst>
                <a:cxn ang="0">
                  <a:pos x="T0" y="T1"/>
                </a:cxn>
                <a:cxn ang="0">
                  <a:pos x="T2" y="T3"/>
                </a:cxn>
                <a:cxn ang="0">
                  <a:pos x="T4" y="T5"/>
                </a:cxn>
                <a:cxn ang="0">
                  <a:pos x="T6" y="T7"/>
                </a:cxn>
                <a:cxn ang="0">
                  <a:pos x="T8" y="T9"/>
                </a:cxn>
              </a:cxnLst>
              <a:rect l="0" t="0" r="r" b="b"/>
              <a:pathLst>
                <a:path w="19" h="10">
                  <a:moveTo>
                    <a:pt x="15" y="1"/>
                  </a:moveTo>
                  <a:cubicBezTo>
                    <a:pt x="2" y="6"/>
                    <a:pt x="2" y="6"/>
                    <a:pt x="2" y="6"/>
                  </a:cubicBezTo>
                  <a:cubicBezTo>
                    <a:pt x="0" y="7"/>
                    <a:pt x="1" y="10"/>
                    <a:pt x="3" y="10"/>
                  </a:cubicBezTo>
                  <a:cubicBezTo>
                    <a:pt x="17" y="5"/>
                    <a:pt x="17" y="5"/>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8" name="Freeform: Shape 10947"/>
            <p:cNvSpPr/>
            <p:nvPr/>
          </p:nvSpPr>
          <p:spPr bwMode="auto">
            <a:xfrm>
              <a:off x="5953" y="3599"/>
              <a:ext cx="23" cy="8"/>
            </a:xfrm>
            <a:custGeom>
              <a:avLst/>
              <a:gdLst>
                <a:gd name="T0" fmla="*/ 13 w 15"/>
                <a:gd name="T1" fmla="*/ 1 h 5"/>
                <a:gd name="T2" fmla="*/ 3 w 15"/>
                <a:gd name="T3" fmla="*/ 0 h 5"/>
                <a:gd name="T4" fmla="*/ 2 w 15"/>
                <a:gd name="T5" fmla="*/ 4 h 5"/>
                <a:gd name="T6" fmla="*/ 12 w 15"/>
                <a:gd name="T7" fmla="*/ 5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3" y="0"/>
                    <a:pt x="3" y="0"/>
                    <a:pt x="3" y="0"/>
                  </a:cubicBezTo>
                  <a:cubicBezTo>
                    <a:pt x="1" y="0"/>
                    <a:pt x="0" y="4"/>
                    <a:pt x="2" y="4"/>
                  </a:cubicBezTo>
                  <a:cubicBezTo>
                    <a:pt x="12" y="5"/>
                    <a:pt x="12" y="5"/>
                    <a:pt x="12" y="5"/>
                  </a:cubicBezTo>
                  <a:cubicBezTo>
                    <a:pt x="14" y="5"/>
                    <a:pt x="15" y="2"/>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9" name="Freeform: Shape 10948"/>
            <p:cNvSpPr/>
            <p:nvPr/>
          </p:nvSpPr>
          <p:spPr bwMode="auto">
            <a:xfrm>
              <a:off x="5929" y="3625"/>
              <a:ext cx="32" cy="7"/>
            </a:xfrm>
            <a:custGeom>
              <a:avLst/>
              <a:gdLst>
                <a:gd name="T0" fmla="*/ 17 w 20"/>
                <a:gd name="T1" fmla="*/ 0 h 5"/>
                <a:gd name="T2" fmla="*/ 2 w 20"/>
                <a:gd name="T3" fmla="*/ 1 h 5"/>
                <a:gd name="T4" fmla="*/ 2 w 20"/>
                <a:gd name="T5" fmla="*/ 4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4"/>
                  </a:cubicBezTo>
                  <a:cubicBezTo>
                    <a:pt x="7" y="4"/>
                    <a:pt x="12" y="4"/>
                    <a:pt x="17" y="4"/>
                  </a:cubicBezTo>
                  <a:cubicBezTo>
                    <a:pt x="20" y="3"/>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0" name="Freeform: Shape 10949"/>
            <p:cNvSpPr/>
            <p:nvPr/>
          </p:nvSpPr>
          <p:spPr bwMode="auto">
            <a:xfrm>
              <a:off x="5915" y="3648"/>
              <a:ext cx="24" cy="11"/>
            </a:xfrm>
            <a:custGeom>
              <a:avLst/>
              <a:gdLst>
                <a:gd name="T0" fmla="*/ 12 w 15"/>
                <a:gd name="T1" fmla="*/ 1 h 7"/>
                <a:gd name="T2" fmla="*/ 3 w 15"/>
                <a:gd name="T3" fmla="*/ 3 h 7"/>
                <a:gd name="T4" fmla="*/ 2 w 15"/>
                <a:gd name="T5" fmla="*/ 7 h 7"/>
                <a:gd name="T6" fmla="*/ 13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3"/>
                    <a:pt x="3" y="3"/>
                  </a:cubicBezTo>
                  <a:cubicBezTo>
                    <a:pt x="0" y="3"/>
                    <a:pt x="0" y="6"/>
                    <a:pt x="2" y="7"/>
                  </a:cubicBezTo>
                  <a:cubicBezTo>
                    <a:pt x="6" y="7"/>
                    <a:pt x="9" y="6"/>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1" name="Freeform: Shape 10950"/>
            <p:cNvSpPr/>
            <p:nvPr/>
          </p:nvSpPr>
          <p:spPr bwMode="auto">
            <a:xfrm>
              <a:off x="5943" y="3662"/>
              <a:ext cx="29" cy="13"/>
            </a:xfrm>
            <a:custGeom>
              <a:avLst/>
              <a:gdLst>
                <a:gd name="T0" fmla="*/ 16 w 18"/>
                <a:gd name="T1" fmla="*/ 1 h 8"/>
                <a:gd name="T2" fmla="*/ 2 w 18"/>
                <a:gd name="T3" fmla="*/ 4 h 8"/>
                <a:gd name="T4" fmla="*/ 4 w 18"/>
                <a:gd name="T5" fmla="*/ 7 h 8"/>
                <a:gd name="T6" fmla="*/ 16 w 18"/>
                <a:gd name="T7" fmla="*/ 4 h 8"/>
                <a:gd name="T8" fmla="*/ 16 w 18"/>
                <a:gd name="T9" fmla="*/ 1 h 8"/>
              </a:gdLst>
              <a:ahLst/>
              <a:cxnLst>
                <a:cxn ang="0">
                  <a:pos x="T0" y="T1"/>
                </a:cxn>
                <a:cxn ang="0">
                  <a:pos x="T2" y="T3"/>
                </a:cxn>
                <a:cxn ang="0">
                  <a:pos x="T4" y="T5"/>
                </a:cxn>
                <a:cxn ang="0">
                  <a:pos x="T6" y="T7"/>
                </a:cxn>
                <a:cxn ang="0">
                  <a:pos x="T8" y="T9"/>
                </a:cxn>
              </a:cxnLst>
              <a:rect l="0" t="0" r="r" b="b"/>
              <a:pathLst>
                <a:path w="18" h="8">
                  <a:moveTo>
                    <a:pt x="16" y="1"/>
                  </a:moveTo>
                  <a:cubicBezTo>
                    <a:pt x="11" y="1"/>
                    <a:pt x="6" y="1"/>
                    <a:pt x="2" y="4"/>
                  </a:cubicBezTo>
                  <a:cubicBezTo>
                    <a:pt x="0" y="5"/>
                    <a:pt x="2" y="8"/>
                    <a:pt x="4" y="7"/>
                  </a:cubicBezTo>
                  <a:cubicBezTo>
                    <a:pt x="8" y="5"/>
                    <a:pt x="12" y="4"/>
                    <a:pt x="16" y="4"/>
                  </a:cubicBezTo>
                  <a:cubicBezTo>
                    <a:pt x="18"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2" name="Freeform: Shape 10951"/>
            <p:cNvSpPr/>
            <p:nvPr/>
          </p:nvSpPr>
          <p:spPr bwMode="auto">
            <a:xfrm>
              <a:off x="5940" y="3687"/>
              <a:ext cx="27" cy="8"/>
            </a:xfrm>
            <a:custGeom>
              <a:avLst/>
              <a:gdLst>
                <a:gd name="T0" fmla="*/ 14 w 17"/>
                <a:gd name="T1" fmla="*/ 0 h 5"/>
                <a:gd name="T2" fmla="*/ 2 w 17"/>
                <a:gd name="T3" fmla="*/ 1 h 5"/>
                <a:gd name="T4" fmla="*/ 3 w 17"/>
                <a:gd name="T5" fmla="*/ 5 h 5"/>
                <a:gd name="T6" fmla="*/ 14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1"/>
                    <a:pt x="0" y="5"/>
                    <a:pt x="3" y="5"/>
                  </a:cubicBezTo>
                  <a:cubicBezTo>
                    <a:pt x="7" y="4"/>
                    <a:pt x="10" y="4"/>
                    <a:pt x="14" y="3"/>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3" name="Freeform: Shape 10952"/>
            <p:cNvSpPr/>
            <p:nvPr/>
          </p:nvSpPr>
          <p:spPr bwMode="auto">
            <a:xfrm>
              <a:off x="5935" y="3724"/>
              <a:ext cx="29" cy="6"/>
            </a:xfrm>
            <a:custGeom>
              <a:avLst/>
              <a:gdLst>
                <a:gd name="T0" fmla="*/ 16 w 18"/>
                <a:gd name="T1" fmla="*/ 0 h 4"/>
                <a:gd name="T2" fmla="*/ 3 w 18"/>
                <a:gd name="T3" fmla="*/ 0 h 4"/>
                <a:gd name="T4" fmla="*/ 3 w 18"/>
                <a:gd name="T5" fmla="*/ 4 h 4"/>
                <a:gd name="T6" fmla="*/ 15 w 18"/>
                <a:gd name="T7" fmla="*/ 4 h 4"/>
                <a:gd name="T8" fmla="*/ 16 w 18"/>
                <a:gd name="T9" fmla="*/ 0 h 4"/>
              </a:gdLst>
              <a:ahLst/>
              <a:cxnLst>
                <a:cxn ang="0">
                  <a:pos x="T0" y="T1"/>
                </a:cxn>
                <a:cxn ang="0">
                  <a:pos x="T2" y="T3"/>
                </a:cxn>
                <a:cxn ang="0">
                  <a:pos x="T4" y="T5"/>
                </a:cxn>
                <a:cxn ang="0">
                  <a:pos x="T6" y="T7"/>
                </a:cxn>
                <a:cxn ang="0">
                  <a:pos x="T8" y="T9"/>
                </a:cxn>
              </a:cxnLst>
              <a:rect l="0" t="0" r="r" b="b"/>
              <a:pathLst>
                <a:path w="18" h="4">
                  <a:moveTo>
                    <a:pt x="16" y="0"/>
                  </a:moveTo>
                  <a:cubicBezTo>
                    <a:pt x="11" y="0"/>
                    <a:pt x="7" y="0"/>
                    <a:pt x="3" y="0"/>
                  </a:cubicBezTo>
                  <a:cubicBezTo>
                    <a:pt x="0" y="0"/>
                    <a:pt x="1" y="4"/>
                    <a:pt x="3" y="4"/>
                  </a:cubicBezTo>
                  <a:cubicBezTo>
                    <a:pt x="7" y="4"/>
                    <a:pt x="11" y="4"/>
                    <a:pt x="15" y="4"/>
                  </a:cubicBezTo>
                  <a:cubicBezTo>
                    <a:pt x="17" y="4"/>
                    <a:pt x="18" y="1"/>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4" name="Freeform: Shape 10953"/>
            <p:cNvSpPr/>
            <p:nvPr/>
          </p:nvSpPr>
          <p:spPr bwMode="auto">
            <a:xfrm>
              <a:off x="5970" y="3730"/>
              <a:ext cx="28" cy="12"/>
            </a:xfrm>
            <a:custGeom>
              <a:avLst/>
              <a:gdLst>
                <a:gd name="T0" fmla="*/ 14 w 18"/>
                <a:gd name="T1" fmla="*/ 1 h 8"/>
                <a:gd name="T2" fmla="*/ 2 w 18"/>
                <a:gd name="T3" fmla="*/ 4 h 8"/>
                <a:gd name="T4" fmla="*/ 2 w 18"/>
                <a:gd name="T5" fmla="*/ 7 h 8"/>
                <a:gd name="T6" fmla="*/ 15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3"/>
                    <a:pt x="2" y="4"/>
                  </a:cubicBezTo>
                  <a:cubicBezTo>
                    <a:pt x="0" y="4"/>
                    <a:pt x="0" y="8"/>
                    <a:pt x="2" y="7"/>
                  </a:cubicBezTo>
                  <a:cubicBezTo>
                    <a:pt x="7" y="7"/>
                    <a:pt x="11" y="6"/>
                    <a:pt x="15"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5" name="Freeform: Shape 10954"/>
            <p:cNvSpPr/>
            <p:nvPr/>
          </p:nvSpPr>
          <p:spPr bwMode="auto">
            <a:xfrm>
              <a:off x="5984" y="3705"/>
              <a:ext cx="29" cy="12"/>
            </a:xfrm>
            <a:custGeom>
              <a:avLst/>
              <a:gdLst>
                <a:gd name="T0" fmla="*/ 15 w 18"/>
                <a:gd name="T1" fmla="*/ 1 h 8"/>
                <a:gd name="T2" fmla="*/ 4 w 18"/>
                <a:gd name="T3" fmla="*/ 2 h 8"/>
                <a:gd name="T4" fmla="*/ 3 w 18"/>
                <a:gd name="T5" fmla="*/ 6 h 8"/>
                <a:gd name="T6" fmla="*/ 16 w 18"/>
                <a:gd name="T7" fmla="*/ 4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2"/>
                    <a:pt x="8" y="4"/>
                    <a:pt x="4" y="2"/>
                  </a:cubicBezTo>
                  <a:cubicBezTo>
                    <a:pt x="2" y="1"/>
                    <a:pt x="0" y="5"/>
                    <a:pt x="3" y="6"/>
                  </a:cubicBezTo>
                  <a:cubicBezTo>
                    <a:pt x="7" y="8"/>
                    <a:pt x="12" y="6"/>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6" name="Freeform: Shape 10955"/>
            <p:cNvSpPr/>
            <p:nvPr/>
          </p:nvSpPr>
          <p:spPr bwMode="auto">
            <a:xfrm>
              <a:off x="6021" y="3719"/>
              <a:ext cx="23" cy="11"/>
            </a:xfrm>
            <a:custGeom>
              <a:avLst/>
              <a:gdLst>
                <a:gd name="T0" fmla="*/ 12 w 15"/>
                <a:gd name="T1" fmla="*/ 1 h 7"/>
                <a:gd name="T2" fmla="*/ 3 w 15"/>
                <a:gd name="T3" fmla="*/ 3 h 7"/>
                <a:gd name="T4" fmla="*/ 2 w 15"/>
                <a:gd name="T5" fmla="*/ 7 h 7"/>
                <a:gd name="T6" fmla="*/ 13 w 15"/>
                <a:gd name="T7" fmla="*/ 5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4"/>
                    <a:pt x="3" y="3"/>
                  </a:cubicBezTo>
                  <a:cubicBezTo>
                    <a:pt x="1" y="3"/>
                    <a:pt x="0" y="7"/>
                    <a:pt x="2" y="7"/>
                  </a:cubicBezTo>
                  <a:cubicBezTo>
                    <a:pt x="6" y="7"/>
                    <a:pt x="10" y="6"/>
                    <a:pt x="13"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7" name="Freeform: Shape 10956"/>
            <p:cNvSpPr/>
            <p:nvPr/>
          </p:nvSpPr>
          <p:spPr bwMode="auto">
            <a:xfrm>
              <a:off x="7079" y="2900"/>
              <a:ext cx="30" cy="36"/>
            </a:xfrm>
            <a:custGeom>
              <a:avLst/>
              <a:gdLst>
                <a:gd name="T0" fmla="*/ 15 w 19"/>
                <a:gd name="T1" fmla="*/ 2 h 23"/>
                <a:gd name="T2" fmla="*/ 2 w 19"/>
                <a:gd name="T3" fmla="*/ 19 h 23"/>
                <a:gd name="T4" fmla="*/ 4 w 19"/>
                <a:gd name="T5" fmla="*/ 22 h 23"/>
                <a:gd name="T6" fmla="*/ 18 w 19"/>
                <a:gd name="T7" fmla="*/ 3 h 23"/>
                <a:gd name="T8" fmla="*/ 15 w 19"/>
                <a:gd name="T9" fmla="*/ 2 h 23"/>
              </a:gdLst>
              <a:ahLst/>
              <a:cxnLst>
                <a:cxn ang="0">
                  <a:pos x="T0" y="T1"/>
                </a:cxn>
                <a:cxn ang="0">
                  <a:pos x="T2" y="T3"/>
                </a:cxn>
                <a:cxn ang="0">
                  <a:pos x="T4" y="T5"/>
                </a:cxn>
                <a:cxn ang="0">
                  <a:pos x="T6" y="T7"/>
                </a:cxn>
                <a:cxn ang="0">
                  <a:pos x="T8" y="T9"/>
                </a:cxn>
              </a:cxnLst>
              <a:rect l="0" t="0" r="r" b="b"/>
              <a:pathLst>
                <a:path w="19" h="23">
                  <a:moveTo>
                    <a:pt x="15" y="2"/>
                  </a:moveTo>
                  <a:cubicBezTo>
                    <a:pt x="14" y="10"/>
                    <a:pt x="8" y="15"/>
                    <a:pt x="2" y="19"/>
                  </a:cubicBezTo>
                  <a:cubicBezTo>
                    <a:pt x="0" y="20"/>
                    <a:pt x="2" y="23"/>
                    <a:pt x="4" y="22"/>
                  </a:cubicBezTo>
                  <a:cubicBezTo>
                    <a:pt x="11" y="18"/>
                    <a:pt x="17" y="11"/>
                    <a:pt x="18" y="3"/>
                  </a:cubicBezTo>
                  <a:cubicBezTo>
                    <a:pt x="19" y="1"/>
                    <a:pt x="15"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8" name="Freeform: Shape 10957"/>
            <p:cNvSpPr/>
            <p:nvPr/>
          </p:nvSpPr>
          <p:spPr bwMode="auto">
            <a:xfrm>
              <a:off x="7029" y="2954"/>
              <a:ext cx="28" cy="29"/>
            </a:xfrm>
            <a:custGeom>
              <a:avLst/>
              <a:gdLst>
                <a:gd name="T0" fmla="*/ 13 w 18"/>
                <a:gd name="T1" fmla="*/ 2 h 19"/>
                <a:gd name="T2" fmla="*/ 2 w 18"/>
                <a:gd name="T3" fmla="*/ 15 h 19"/>
                <a:gd name="T4" fmla="*/ 4 w 18"/>
                <a:gd name="T5" fmla="*/ 18 h 19"/>
                <a:gd name="T6" fmla="*/ 17 w 18"/>
                <a:gd name="T7" fmla="*/ 3 h 19"/>
                <a:gd name="T8" fmla="*/ 13 w 18"/>
                <a:gd name="T9" fmla="*/ 2 h 19"/>
              </a:gdLst>
              <a:ahLst/>
              <a:cxnLst>
                <a:cxn ang="0">
                  <a:pos x="T0" y="T1"/>
                </a:cxn>
                <a:cxn ang="0">
                  <a:pos x="T2" y="T3"/>
                </a:cxn>
                <a:cxn ang="0">
                  <a:pos x="T4" y="T5"/>
                </a:cxn>
                <a:cxn ang="0">
                  <a:pos x="T6" y="T7"/>
                </a:cxn>
                <a:cxn ang="0">
                  <a:pos x="T8" y="T9"/>
                </a:cxn>
              </a:cxnLst>
              <a:rect l="0" t="0" r="r" b="b"/>
              <a:pathLst>
                <a:path w="18" h="19">
                  <a:moveTo>
                    <a:pt x="13" y="2"/>
                  </a:moveTo>
                  <a:cubicBezTo>
                    <a:pt x="12" y="8"/>
                    <a:pt x="6" y="12"/>
                    <a:pt x="2" y="15"/>
                  </a:cubicBezTo>
                  <a:cubicBezTo>
                    <a:pt x="0" y="16"/>
                    <a:pt x="2" y="19"/>
                    <a:pt x="4" y="18"/>
                  </a:cubicBezTo>
                  <a:cubicBezTo>
                    <a:pt x="10" y="14"/>
                    <a:pt x="15" y="9"/>
                    <a:pt x="17" y="3"/>
                  </a:cubicBezTo>
                  <a:cubicBezTo>
                    <a:pt x="18" y="1"/>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9" name="Freeform: Shape 10958"/>
            <p:cNvSpPr/>
            <p:nvPr/>
          </p:nvSpPr>
          <p:spPr bwMode="auto">
            <a:xfrm>
              <a:off x="7058" y="2950"/>
              <a:ext cx="24" cy="27"/>
            </a:xfrm>
            <a:custGeom>
              <a:avLst/>
              <a:gdLst>
                <a:gd name="T0" fmla="*/ 11 w 15"/>
                <a:gd name="T1" fmla="*/ 2 h 17"/>
                <a:gd name="T2" fmla="*/ 2 w 15"/>
                <a:gd name="T3" fmla="*/ 13 h 17"/>
                <a:gd name="T4" fmla="*/ 4 w 15"/>
                <a:gd name="T5" fmla="*/ 16 h 17"/>
                <a:gd name="T6" fmla="*/ 14 w 15"/>
                <a:gd name="T7" fmla="*/ 4 h 17"/>
                <a:gd name="T8" fmla="*/ 11 w 15"/>
                <a:gd name="T9" fmla="*/ 2 h 17"/>
              </a:gdLst>
              <a:ahLst/>
              <a:cxnLst>
                <a:cxn ang="0">
                  <a:pos x="T0" y="T1"/>
                </a:cxn>
                <a:cxn ang="0">
                  <a:pos x="T2" y="T3"/>
                </a:cxn>
                <a:cxn ang="0">
                  <a:pos x="T4" y="T5"/>
                </a:cxn>
                <a:cxn ang="0">
                  <a:pos x="T6" y="T7"/>
                </a:cxn>
                <a:cxn ang="0">
                  <a:pos x="T8" y="T9"/>
                </a:cxn>
              </a:cxnLst>
              <a:rect l="0" t="0" r="r" b="b"/>
              <a:pathLst>
                <a:path w="15" h="17">
                  <a:moveTo>
                    <a:pt x="11" y="2"/>
                  </a:moveTo>
                  <a:cubicBezTo>
                    <a:pt x="9" y="7"/>
                    <a:pt x="6" y="10"/>
                    <a:pt x="2" y="13"/>
                  </a:cubicBezTo>
                  <a:cubicBezTo>
                    <a:pt x="0" y="14"/>
                    <a:pt x="2" y="17"/>
                    <a:pt x="4" y="16"/>
                  </a:cubicBezTo>
                  <a:cubicBezTo>
                    <a:pt x="8" y="13"/>
                    <a:pt x="12" y="9"/>
                    <a:pt x="14" y="4"/>
                  </a:cubicBezTo>
                  <a:cubicBezTo>
                    <a:pt x="15" y="2"/>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0" name="Freeform: Shape 10959"/>
            <p:cNvSpPr/>
            <p:nvPr/>
          </p:nvSpPr>
          <p:spPr bwMode="auto">
            <a:xfrm>
              <a:off x="7060" y="2913"/>
              <a:ext cx="20" cy="30"/>
            </a:xfrm>
            <a:custGeom>
              <a:avLst/>
              <a:gdLst>
                <a:gd name="T0" fmla="*/ 10 w 13"/>
                <a:gd name="T1" fmla="*/ 3 h 19"/>
                <a:gd name="T2" fmla="*/ 2 w 13"/>
                <a:gd name="T3" fmla="*/ 15 h 19"/>
                <a:gd name="T4" fmla="*/ 4 w 13"/>
                <a:gd name="T5" fmla="*/ 18 h 19"/>
                <a:gd name="T6" fmla="*/ 13 w 13"/>
                <a:gd name="T7" fmla="*/ 2 h 19"/>
                <a:gd name="T8" fmla="*/ 10 w 13"/>
                <a:gd name="T9" fmla="*/ 3 h 19"/>
              </a:gdLst>
              <a:ahLst/>
              <a:cxnLst>
                <a:cxn ang="0">
                  <a:pos x="T0" y="T1"/>
                </a:cxn>
                <a:cxn ang="0">
                  <a:pos x="T2" y="T3"/>
                </a:cxn>
                <a:cxn ang="0">
                  <a:pos x="T4" y="T5"/>
                </a:cxn>
                <a:cxn ang="0">
                  <a:pos x="T6" y="T7"/>
                </a:cxn>
                <a:cxn ang="0">
                  <a:pos x="T8" y="T9"/>
                </a:cxn>
              </a:cxnLst>
              <a:rect l="0" t="0" r="r" b="b"/>
              <a:pathLst>
                <a:path w="13" h="19">
                  <a:moveTo>
                    <a:pt x="10" y="3"/>
                  </a:moveTo>
                  <a:cubicBezTo>
                    <a:pt x="10" y="8"/>
                    <a:pt x="6" y="12"/>
                    <a:pt x="2" y="15"/>
                  </a:cubicBezTo>
                  <a:cubicBezTo>
                    <a:pt x="0" y="16"/>
                    <a:pt x="2" y="19"/>
                    <a:pt x="4" y="18"/>
                  </a:cubicBezTo>
                  <a:cubicBezTo>
                    <a:pt x="9" y="14"/>
                    <a:pt x="13" y="9"/>
                    <a:pt x="13" y="2"/>
                  </a:cubicBezTo>
                  <a:cubicBezTo>
                    <a:pt x="13" y="0"/>
                    <a:pt x="10"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1" name="Freeform: Shape 10960"/>
            <p:cNvSpPr/>
            <p:nvPr/>
          </p:nvSpPr>
          <p:spPr bwMode="auto">
            <a:xfrm>
              <a:off x="7033" y="2987"/>
              <a:ext cx="21" cy="26"/>
            </a:xfrm>
            <a:custGeom>
              <a:avLst/>
              <a:gdLst>
                <a:gd name="T0" fmla="*/ 7 w 13"/>
                <a:gd name="T1" fmla="*/ 3 h 17"/>
                <a:gd name="T2" fmla="*/ 2 w 13"/>
                <a:gd name="T3" fmla="*/ 13 h 17"/>
                <a:gd name="T4" fmla="*/ 4 w 13"/>
                <a:gd name="T5" fmla="*/ 16 h 17"/>
                <a:gd name="T6" fmla="*/ 11 w 13"/>
                <a:gd name="T7" fmla="*/ 2 h 17"/>
                <a:gd name="T8" fmla="*/ 7 w 13"/>
                <a:gd name="T9" fmla="*/ 3 h 17"/>
              </a:gdLst>
              <a:ahLst/>
              <a:cxnLst>
                <a:cxn ang="0">
                  <a:pos x="T0" y="T1"/>
                </a:cxn>
                <a:cxn ang="0">
                  <a:pos x="T2" y="T3"/>
                </a:cxn>
                <a:cxn ang="0">
                  <a:pos x="T4" y="T5"/>
                </a:cxn>
                <a:cxn ang="0">
                  <a:pos x="T6" y="T7"/>
                </a:cxn>
                <a:cxn ang="0">
                  <a:pos x="T8" y="T9"/>
                </a:cxn>
              </a:cxnLst>
              <a:rect l="0" t="0" r="r" b="b"/>
              <a:pathLst>
                <a:path w="13" h="17">
                  <a:moveTo>
                    <a:pt x="7" y="3"/>
                  </a:moveTo>
                  <a:cubicBezTo>
                    <a:pt x="9" y="7"/>
                    <a:pt x="4" y="11"/>
                    <a:pt x="2" y="13"/>
                  </a:cubicBezTo>
                  <a:cubicBezTo>
                    <a:pt x="0" y="14"/>
                    <a:pt x="2" y="17"/>
                    <a:pt x="4" y="16"/>
                  </a:cubicBezTo>
                  <a:cubicBezTo>
                    <a:pt x="8" y="13"/>
                    <a:pt x="13" y="8"/>
                    <a:pt x="11" y="2"/>
                  </a:cubicBezTo>
                  <a:cubicBezTo>
                    <a:pt x="10" y="0"/>
                    <a:pt x="7" y="1"/>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2" name="Freeform: Shape 10961"/>
            <p:cNvSpPr/>
            <p:nvPr/>
          </p:nvSpPr>
          <p:spPr bwMode="auto">
            <a:xfrm>
              <a:off x="7046" y="2988"/>
              <a:ext cx="28" cy="30"/>
            </a:xfrm>
            <a:custGeom>
              <a:avLst/>
              <a:gdLst>
                <a:gd name="T0" fmla="*/ 13 w 18"/>
                <a:gd name="T1" fmla="*/ 2 h 19"/>
                <a:gd name="T2" fmla="*/ 2 w 18"/>
                <a:gd name="T3" fmla="*/ 14 h 19"/>
                <a:gd name="T4" fmla="*/ 5 w 18"/>
                <a:gd name="T5" fmla="*/ 18 h 19"/>
                <a:gd name="T6" fmla="*/ 17 w 18"/>
                <a:gd name="T7" fmla="*/ 3 h 19"/>
                <a:gd name="T8" fmla="*/ 13 w 18"/>
                <a:gd name="T9" fmla="*/ 2 h 19"/>
              </a:gdLst>
              <a:ahLst/>
              <a:cxnLst>
                <a:cxn ang="0">
                  <a:pos x="T0" y="T1"/>
                </a:cxn>
                <a:cxn ang="0">
                  <a:pos x="T2" y="T3"/>
                </a:cxn>
                <a:cxn ang="0">
                  <a:pos x="T4" y="T5"/>
                </a:cxn>
                <a:cxn ang="0">
                  <a:pos x="T6" y="T7"/>
                </a:cxn>
                <a:cxn ang="0">
                  <a:pos x="T8" y="T9"/>
                </a:cxn>
              </a:cxnLst>
              <a:rect l="0" t="0" r="r" b="b"/>
              <a:pathLst>
                <a:path w="18" h="19">
                  <a:moveTo>
                    <a:pt x="13" y="2"/>
                  </a:moveTo>
                  <a:cubicBezTo>
                    <a:pt x="12" y="7"/>
                    <a:pt x="7" y="11"/>
                    <a:pt x="2" y="14"/>
                  </a:cubicBezTo>
                  <a:cubicBezTo>
                    <a:pt x="0" y="16"/>
                    <a:pt x="3" y="19"/>
                    <a:pt x="5" y="18"/>
                  </a:cubicBezTo>
                  <a:cubicBezTo>
                    <a:pt x="10" y="14"/>
                    <a:pt x="15" y="9"/>
                    <a:pt x="17" y="3"/>
                  </a:cubicBezTo>
                  <a:cubicBezTo>
                    <a:pt x="18" y="0"/>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3" name="Freeform: Shape 10962"/>
            <p:cNvSpPr/>
            <p:nvPr/>
          </p:nvSpPr>
          <p:spPr bwMode="auto">
            <a:xfrm>
              <a:off x="6988" y="3018"/>
              <a:ext cx="17" cy="24"/>
            </a:xfrm>
            <a:custGeom>
              <a:avLst/>
              <a:gdLst>
                <a:gd name="T0" fmla="*/ 7 w 11"/>
                <a:gd name="T1" fmla="*/ 3 h 15"/>
                <a:gd name="T2" fmla="*/ 2 w 11"/>
                <a:gd name="T3" fmla="*/ 11 h 15"/>
                <a:gd name="T4" fmla="*/ 4 w 11"/>
                <a:gd name="T5" fmla="*/ 14 h 15"/>
                <a:gd name="T6" fmla="*/ 11 w 11"/>
                <a:gd name="T7" fmla="*/ 2 h 15"/>
                <a:gd name="T8" fmla="*/ 7 w 11"/>
                <a:gd name="T9" fmla="*/ 3 h 15"/>
              </a:gdLst>
              <a:ahLst/>
              <a:cxnLst>
                <a:cxn ang="0">
                  <a:pos x="T0" y="T1"/>
                </a:cxn>
                <a:cxn ang="0">
                  <a:pos x="T2" y="T3"/>
                </a:cxn>
                <a:cxn ang="0">
                  <a:pos x="T4" y="T5"/>
                </a:cxn>
                <a:cxn ang="0">
                  <a:pos x="T6" y="T7"/>
                </a:cxn>
                <a:cxn ang="0">
                  <a:pos x="T8" y="T9"/>
                </a:cxn>
              </a:cxnLst>
              <a:rect l="0" t="0" r="r" b="b"/>
              <a:pathLst>
                <a:path w="11" h="15">
                  <a:moveTo>
                    <a:pt x="7" y="3"/>
                  </a:moveTo>
                  <a:cubicBezTo>
                    <a:pt x="7" y="6"/>
                    <a:pt x="5" y="9"/>
                    <a:pt x="2" y="11"/>
                  </a:cubicBezTo>
                  <a:cubicBezTo>
                    <a:pt x="0" y="12"/>
                    <a:pt x="2" y="15"/>
                    <a:pt x="4" y="14"/>
                  </a:cubicBezTo>
                  <a:cubicBezTo>
                    <a:pt x="8" y="11"/>
                    <a:pt x="11" y="8"/>
                    <a:pt x="11" y="2"/>
                  </a:cubicBezTo>
                  <a:cubicBezTo>
                    <a:pt x="11" y="0"/>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4" name="Freeform: Shape 10963"/>
            <p:cNvSpPr/>
            <p:nvPr/>
          </p:nvSpPr>
          <p:spPr bwMode="auto">
            <a:xfrm>
              <a:off x="6983" y="2993"/>
              <a:ext cx="28" cy="27"/>
            </a:xfrm>
            <a:custGeom>
              <a:avLst/>
              <a:gdLst>
                <a:gd name="T0" fmla="*/ 17 w 18"/>
                <a:gd name="T1" fmla="*/ 2 h 17"/>
                <a:gd name="T2" fmla="*/ 11 w 18"/>
                <a:gd name="T3" fmla="*/ 4 h 17"/>
                <a:gd name="T4" fmla="*/ 2 w 18"/>
                <a:gd name="T5" fmla="*/ 13 h 17"/>
                <a:gd name="T6" fmla="*/ 4 w 18"/>
                <a:gd name="T7" fmla="*/ 16 h 17"/>
                <a:gd name="T8" fmla="*/ 10 w 18"/>
                <a:gd name="T9" fmla="*/ 10 h 17"/>
                <a:gd name="T10" fmla="*/ 14 w 18"/>
                <a:gd name="T11" fmla="*/ 7 h 17"/>
                <a:gd name="T12" fmla="*/ 15 w 18"/>
                <a:gd name="T13" fmla="*/ 6 h 17"/>
                <a:gd name="T14" fmla="*/ 15 w 18"/>
                <a:gd name="T15" fmla="*/ 5 h 17"/>
                <a:gd name="T16" fmla="*/ 17 w 18"/>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7" y="2"/>
                  </a:moveTo>
                  <a:cubicBezTo>
                    <a:pt x="15" y="0"/>
                    <a:pt x="13" y="3"/>
                    <a:pt x="11" y="4"/>
                  </a:cubicBezTo>
                  <a:cubicBezTo>
                    <a:pt x="8" y="7"/>
                    <a:pt x="5" y="10"/>
                    <a:pt x="2" y="13"/>
                  </a:cubicBezTo>
                  <a:cubicBezTo>
                    <a:pt x="0" y="14"/>
                    <a:pt x="2" y="17"/>
                    <a:pt x="4" y="16"/>
                  </a:cubicBezTo>
                  <a:cubicBezTo>
                    <a:pt x="6" y="14"/>
                    <a:pt x="8" y="12"/>
                    <a:pt x="10" y="10"/>
                  </a:cubicBezTo>
                  <a:cubicBezTo>
                    <a:pt x="11" y="9"/>
                    <a:pt x="13" y="8"/>
                    <a:pt x="14" y="7"/>
                  </a:cubicBezTo>
                  <a:cubicBezTo>
                    <a:pt x="14" y="6"/>
                    <a:pt x="15" y="6"/>
                    <a:pt x="15" y="6"/>
                  </a:cubicBezTo>
                  <a:cubicBezTo>
                    <a:pt x="15" y="5"/>
                    <a:pt x="15" y="5"/>
                    <a:pt x="15" y="5"/>
                  </a:cubicBezTo>
                  <a:cubicBezTo>
                    <a:pt x="17" y="5"/>
                    <a:pt x="18" y="4"/>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539" name="Group 10538"/>
          <p:cNvGrpSpPr/>
          <p:nvPr/>
        </p:nvGrpSpPr>
        <p:grpSpPr bwMode="auto">
          <a:xfrm>
            <a:off x="5797154" y="790576"/>
            <a:ext cx="2580085" cy="5127625"/>
            <a:chOff x="4869" y="498"/>
            <a:chExt cx="2167" cy="3230"/>
          </a:xfrm>
        </p:grpSpPr>
        <p:sp>
          <p:nvSpPr>
            <p:cNvPr id="10565" name="Freeform: Shape 10564"/>
            <p:cNvSpPr/>
            <p:nvPr/>
          </p:nvSpPr>
          <p:spPr bwMode="auto">
            <a:xfrm>
              <a:off x="7011" y="2991"/>
              <a:ext cx="18" cy="21"/>
            </a:xfrm>
            <a:custGeom>
              <a:avLst/>
              <a:gdLst>
                <a:gd name="T0" fmla="*/ 7 w 11"/>
                <a:gd name="T1" fmla="*/ 3 h 13"/>
                <a:gd name="T2" fmla="*/ 2 w 11"/>
                <a:gd name="T3" fmla="*/ 8 h 13"/>
                <a:gd name="T4" fmla="*/ 3 w 11"/>
                <a:gd name="T5" fmla="*/ 12 h 13"/>
                <a:gd name="T6" fmla="*/ 11 w 11"/>
                <a:gd name="T7" fmla="*/ 4 h 13"/>
                <a:gd name="T8" fmla="*/ 7 w 11"/>
                <a:gd name="T9" fmla="*/ 3 h 13"/>
              </a:gdLst>
              <a:ahLst/>
              <a:cxnLst>
                <a:cxn ang="0">
                  <a:pos x="T0" y="T1"/>
                </a:cxn>
                <a:cxn ang="0">
                  <a:pos x="T2" y="T3"/>
                </a:cxn>
                <a:cxn ang="0">
                  <a:pos x="T4" y="T5"/>
                </a:cxn>
                <a:cxn ang="0">
                  <a:pos x="T6" y="T7"/>
                </a:cxn>
                <a:cxn ang="0">
                  <a:pos x="T8" y="T9"/>
                </a:cxn>
              </a:cxnLst>
              <a:rect l="0" t="0" r="r" b="b"/>
              <a:pathLst>
                <a:path w="11" h="13">
                  <a:moveTo>
                    <a:pt x="7" y="3"/>
                  </a:moveTo>
                  <a:cubicBezTo>
                    <a:pt x="7" y="6"/>
                    <a:pt x="5" y="7"/>
                    <a:pt x="2" y="8"/>
                  </a:cubicBezTo>
                  <a:cubicBezTo>
                    <a:pt x="0" y="9"/>
                    <a:pt x="1" y="13"/>
                    <a:pt x="3" y="12"/>
                  </a:cubicBezTo>
                  <a:cubicBezTo>
                    <a:pt x="7" y="10"/>
                    <a:pt x="10" y="8"/>
                    <a:pt x="11" y="4"/>
                  </a:cubicBezTo>
                  <a:cubicBezTo>
                    <a:pt x="11"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6" name="Freeform: Shape 10565"/>
            <p:cNvSpPr/>
            <p:nvPr/>
          </p:nvSpPr>
          <p:spPr bwMode="auto">
            <a:xfrm>
              <a:off x="7014" y="3021"/>
              <a:ext cx="22" cy="21"/>
            </a:xfrm>
            <a:custGeom>
              <a:avLst/>
              <a:gdLst>
                <a:gd name="T0" fmla="*/ 9 w 14"/>
                <a:gd name="T1" fmla="*/ 2 h 13"/>
                <a:gd name="T2" fmla="*/ 2 w 14"/>
                <a:gd name="T3" fmla="*/ 8 h 13"/>
                <a:gd name="T4" fmla="*/ 4 w 14"/>
                <a:gd name="T5" fmla="*/ 12 h 13"/>
                <a:gd name="T6" fmla="*/ 13 w 14"/>
                <a:gd name="T7" fmla="*/ 3 h 13"/>
                <a:gd name="T8" fmla="*/ 9 w 14"/>
                <a:gd name="T9" fmla="*/ 2 h 13"/>
              </a:gdLst>
              <a:ahLst/>
              <a:cxnLst>
                <a:cxn ang="0">
                  <a:pos x="T0" y="T1"/>
                </a:cxn>
                <a:cxn ang="0">
                  <a:pos x="T2" y="T3"/>
                </a:cxn>
                <a:cxn ang="0">
                  <a:pos x="T4" y="T5"/>
                </a:cxn>
                <a:cxn ang="0">
                  <a:pos x="T6" y="T7"/>
                </a:cxn>
                <a:cxn ang="0">
                  <a:pos x="T8" y="T9"/>
                </a:cxn>
              </a:cxnLst>
              <a:rect l="0" t="0" r="r" b="b"/>
              <a:pathLst>
                <a:path w="14" h="13">
                  <a:moveTo>
                    <a:pt x="9" y="2"/>
                  </a:moveTo>
                  <a:cubicBezTo>
                    <a:pt x="8" y="5"/>
                    <a:pt x="6" y="7"/>
                    <a:pt x="2" y="8"/>
                  </a:cubicBezTo>
                  <a:cubicBezTo>
                    <a:pt x="0" y="9"/>
                    <a:pt x="1" y="13"/>
                    <a:pt x="4" y="12"/>
                  </a:cubicBezTo>
                  <a:cubicBezTo>
                    <a:pt x="8" y="10"/>
                    <a:pt x="11" y="8"/>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7" name="Freeform: Shape 10566"/>
            <p:cNvSpPr/>
            <p:nvPr/>
          </p:nvSpPr>
          <p:spPr bwMode="auto">
            <a:xfrm>
              <a:off x="7013" y="3043"/>
              <a:ext cx="23" cy="28"/>
            </a:xfrm>
            <a:custGeom>
              <a:avLst/>
              <a:gdLst>
                <a:gd name="T0" fmla="*/ 11 w 15"/>
                <a:gd name="T1" fmla="*/ 2 h 18"/>
                <a:gd name="T2" fmla="*/ 2 w 15"/>
                <a:gd name="T3" fmla="*/ 13 h 18"/>
                <a:gd name="T4" fmla="*/ 4 w 15"/>
                <a:gd name="T5" fmla="*/ 16 h 18"/>
                <a:gd name="T6" fmla="*/ 14 w 15"/>
                <a:gd name="T7" fmla="*/ 3 h 18"/>
                <a:gd name="T8" fmla="*/ 11 w 15"/>
                <a:gd name="T9" fmla="*/ 2 h 18"/>
              </a:gdLst>
              <a:ahLst/>
              <a:cxnLst>
                <a:cxn ang="0">
                  <a:pos x="T0" y="T1"/>
                </a:cxn>
                <a:cxn ang="0">
                  <a:pos x="T2" y="T3"/>
                </a:cxn>
                <a:cxn ang="0">
                  <a:pos x="T4" y="T5"/>
                </a:cxn>
                <a:cxn ang="0">
                  <a:pos x="T6" y="T7"/>
                </a:cxn>
                <a:cxn ang="0">
                  <a:pos x="T8" y="T9"/>
                </a:cxn>
              </a:cxnLst>
              <a:rect l="0" t="0" r="r" b="b"/>
              <a:pathLst>
                <a:path w="15" h="18">
                  <a:moveTo>
                    <a:pt x="11" y="2"/>
                  </a:moveTo>
                  <a:cubicBezTo>
                    <a:pt x="9" y="7"/>
                    <a:pt x="6" y="10"/>
                    <a:pt x="2" y="13"/>
                  </a:cubicBezTo>
                  <a:cubicBezTo>
                    <a:pt x="0" y="15"/>
                    <a:pt x="2" y="18"/>
                    <a:pt x="4" y="16"/>
                  </a:cubicBezTo>
                  <a:cubicBezTo>
                    <a:pt x="9" y="13"/>
                    <a:pt x="13" y="8"/>
                    <a:pt x="14" y="3"/>
                  </a:cubicBezTo>
                  <a:cubicBezTo>
                    <a:pt x="15" y="0"/>
                    <a:pt x="11"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8" name="Freeform: Shape 10567"/>
            <p:cNvSpPr/>
            <p:nvPr/>
          </p:nvSpPr>
          <p:spPr bwMode="auto">
            <a:xfrm>
              <a:off x="6977" y="3067"/>
              <a:ext cx="20" cy="25"/>
            </a:xfrm>
            <a:custGeom>
              <a:avLst/>
              <a:gdLst>
                <a:gd name="T0" fmla="*/ 9 w 13"/>
                <a:gd name="T1" fmla="*/ 2 h 16"/>
                <a:gd name="T2" fmla="*/ 2 w 13"/>
                <a:gd name="T3" fmla="*/ 12 h 16"/>
                <a:gd name="T4" fmla="*/ 5 w 13"/>
                <a:gd name="T5" fmla="*/ 14 h 16"/>
                <a:gd name="T6" fmla="*/ 12 w 13"/>
                <a:gd name="T7" fmla="*/ 3 h 16"/>
                <a:gd name="T8" fmla="*/ 9 w 13"/>
                <a:gd name="T9" fmla="*/ 2 h 16"/>
              </a:gdLst>
              <a:ahLst/>
              <a:cxnLst>
                <a:cxn ang="0">
                  <a:pos x="T0" y="T1"/>
                </a:cxn>
                <a:cxn ang="0">
                  <a:pos x="T2" y="T3"/>
                </a:cxn>
                <a:cxn ang="0">
                  <a:pos x="T4" y="T5"/>
                </a:cxn>
                <a:cxn ang="0">
                  <a:pos x="T6" y="T7"/>
                </a:cxn>
                <a:cxn ang="0">
                  <a:pos x="T8" y="T9"/>
                </a:cxn>
              </a:cxnLst>
              <a:rect l="0" t="0" r="r" b="b"/>
              <a:pathLst>
                <a:path w="13" h="16">
                  <a:moveTo>
                    <a:pt x="9" y="2"/>
                  </a:moveTo>
                  <a:cubicBezTo>
                    <a:pt x="7" y="5"/>
                    <a:pt x="5" y="9"/>
                    <a:pt x="2" y="12"/>
                  </a:cubicBezTo>
                  <a:cubicBezTo>
                    <a:pt x="0" y="13"/>
                    <a:pt x="3" y="16"/>
                    <a:pt x="5" y="14"/>
                  </a:cubicBezTo>
                  <a:cubicBezTo>
                    <a:pt x="8" y="11"/>
                    <a:pt x="10" y="7"/>
                    <a:pt x="12" y="3"/>
                  </a:cubicBezTo>
                  <a:cubicBezTo>
                    <a:pt x="13"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9" name="Freeform: Shape 10568"/>
            <p:cNvSpPr/>
            <p:nvPr/>
          </p:nvSpPr>
          <p:spPr bwMode="auto">
            <a:xfrm>
              <a:off x="6992" y="3079"/>
              <a:ext cx="30" cy="29"/>
            </a:xfrm>
            <a:custGeom>
              <a:avLst/>
              <a:gdLst>
                <a:gd name="T0" fmla="*/ 14 w 19"/>
                <a:gd name="T1" fmla="*/ 2 h 18"/>
                <a:gd name="T2" fmla="*/ 2 w 19"/>
                <a:gd name="T3" fmla="*/ 13 h 18"/>
                <a:gd name="T4" fmla="*/ 5 w 19"/>
                <a:gd name="T5" fmla="*/ 16 h 18"/>
                <a:gd name="T6" fmla="*/ 17 w 19"/>
                <a:gd name="T7" fmla="*/ 4 h 18"/>
                <a:gd name="T8" fmla="*/ 14 w 19"/>
                <a:gd name="T9" fmla="*/ 2 h 18"/>
              </a:gdLst>
              <a:ahLst/>
              <a:cxnLst>
                <a:cxn ang="0">
                  <a:pos x="T0" y="T1"/>
                </a:cxn>
                <a:cxn ang="0">
                  <a:pos x="T2" y="T3"/>
                </a:cxn>
                <a:cxn ang="0">
                  <a:pos x="T4" y="T5"/>
                </a:cxn>
                <a:cxn ang="0">
                  <a:pos x="T6" y="T7"/>
                </a:cxn>
                <a:cxn ang="0">
                  <a:pos x="T8" y="T9"/>
                </a:cxn>
              </a:cxnLst>
              <a:rect l="0" t="0" r="r" b="b"/>
              <a:pathLst>
                <a:path w="19" h="18">
                  <a:moveTo>
                    <a:pt x="14" y="2"/>
                  </a:moveTo>
                  <a:cubicBezTo>
                    <a:pt x="11" y="6"/>
                    <a:pt x="7" y="10"/>
                    <a:pt x="2" y="13"/>
                  </a:cubicBezTo>
                  <a:cubicBezTo>
                    <a:pt x="0" y="15"/>
                    <a:pt x="3" y="18"/>
                    <a:pt x="5" y="16"/>
                  </a:cubicBezTo>
                  <a:cubicBezTo>
                    <a:pt x="9" y="13"/>
                    <a:pt x="14" y="9"/>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0" name="Freeform: Shape 10569"/>
            <p:cNvSpPr/>
            <p:nvPr/>
          </p:nvSpPr>
          <p:spPr bwMode="auto">
            <a:xfrm>
              <a:off x="6950" y="3046"/>
              <a:ext cx="23" cy="22"/>
            </a:xfrm>
            <a:custGeom>
              <a:avLst/>
              <a:gdLst>
                <a:gd name="T0" fmla="*/ 10 w 15"/>
                <a:gd name="T1" fmla="*/ 2 h 14"/>
                <a:gd name="T2" fmla="*/ 2 w 15"/>
                <a:gd name="T3" fmla="*/ 9 h 14"/>
                <a:gd name="T4" fmla="*/ 3 w 15"/>
                <a:gd name="T5" fmla="*/ 13 h 14"/>
                <a:gd name="T6" fmla="*/ 14 w 15"/>
                <a:gd name="T7" fmla="*/ 4 h 14"/>
                <a:gd name="T8" fmla="*/ 10 w 15"/>
                <a:gd name="T9" fmla="*/ 2 h 14"/>
              </a:gdLst>
              <a:ahLst/>
              <a:cxnLst>
                <a:cxn ang="0">
                  <a:pos x="T0" y="T1"/>
                </a:cxn>
                <a:cxn ang="0">
                  <a:pos x="T2" y="T3"/>
                </a:cxn>
                <a:cxn ang="0">
                  <a:pos x="T4" y="T5"/>
                </a:cxn>
                <a:cxn ang="0">
                  <a:pos x="T6" y="T7"/>
                </a:cxn>
                <a:cxn ang="0">
                  <a:pos x="T8" y="T9"/>
                </a:cxn>
              </a:cxnLst>
              <a:rect l="0" t="0" r="r" b="b"/>
              <a:pathLst>
                <a:path w="15" h="14">
                  <a:moveTo>
                    <a:pt x="10" y="2"/>
                  </a:moveTo>
                  <a:cubicBezTo>
                    <a:pt x="9" y="6"/>
                    <a:pt x="6" y="8"/>
                    <a:pt x="2" y="9"/>
                  </a:cubicBezTo>
                  <a:cubicBezTo>
                    <a:pt x="0" y="10"/>
                    <a:pt x="1" y="14"/>
                    <a:pt x="3" y="13"/>
                  </a:cubicBezTo>
                  <a:cubicBezTo>
                    <a:pt x="8" y="11"/>
                    <a:pt x="12" y="8"/>
                    <a:pt x="14" y="4"/>
                  </a:cubicBezTo>
                  <a:cubicBezTo>
                    <a:pt x="15" y="2"/>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1" name="Freeform: Shape 10570"/>
            <p:cNvSpPr/>
            <p:nvPr/>
          </p:nvSpPr>
          <p:spPr bwMode="auto">
            <a:xfrm>
              <a:off x="6942" y="3026"/>
              <a:ext cx="22" cy="25"/>
            </a:xfrm>
            <a:custGeom>
              <a:avLst/>
              <a:gdLst>
                <a:gd name="T0" fmla="*/ 10 w 14"/>
                <a:gd name="T1" fmla="*/ 3 h 16"/>
                <a:gd name="T2" fmla="*/ 2 w 14"/>
                <a:gd name="T3" fmla="*/ 12 h 16"/>
                <a:gd name="T4" fmla="*/ 3 w 14"/>
                <a:gd name="T5" fmla="*/ 15 h 16"/>
                <a:gd name="T6" fmla="*/ 14 w 14"/>
                <a:gd name="T7" fmla="*/ 2 h 16"/>
                <a:gd name="T8" fmla="*/ 10 w 14"/>
                <a:gd name="T9" fmla="*/ 3 h 16"/>
              </a:gdLst>
              <a:ahLst/>
              <a:cxnLst>
                <a:cxn ang="0">
                  <a:pos x="T0" y="T1"/>
                </a:cxn>
                <a:cxn ang="0">
                  <a:pos x="T2" y="T3"/>
                </a:cxn>
                <a:cxn ang="0">
                  <a:pos x="T4" y="T5"/>
                </a:cxn>
                <a:cxn ang="0">
                  <a:pos x="T6" y="T7"/>
                </a:cxn>
                <a:cxn ang="0">
                  <a:pos x="T8" y="T9"/>
                </a:cxn>
              </a:cxnLst>
              <a:rect l="0" t="0" r="r" b="b"/>
              <a:pathLst>
                <a:path w="14" h="16">
                  <a:moveTo>
                    <a:pt x="10" y="3"/>
                  </a:moveTo>
                  <a:cubicBezTo>
                    <a:pt x="10" y="7"/>
                    <a:pt x="6" y="10"/>
                    <a:pt x="2" y="12"/>
                  </a:cubicBezTo>
                  <a:cubicBezTo>
                    <a:pt x="0" y="13"/>
                    <a:pt x="1" y="16"/>
                    <a:pt x="3" y="15"/>
                  </a:cubicBezTo>
                  <a:cubicBezTo>
                    <a:pt x="9" y="13"/>
                    <a:pt x="14" y="9"/>
                    <a:pt x="14" y="2"/>
                  </a:cubicBezTo>
                  <a:cubicBezTo>
                    <a:pt x="14" y="0"/>
                    <a:pt x="10"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2" name="Freeform: Shape 10571"/>
            <p:cNvSpPr/>
            <p:nvPr/>
          </p:nvSpPr>
          <p:spPr bwMode="auto">
            <a:xfrm>
              <a:off x="6890" y="3075"/>
              <a:ext cx="31" cy="25"/>
            </a:xfrm>
            <a:custGeom>
              <a:avLst/>
              <a:gdLst>
                <a:gd name="T0" fmla="*/ 16 w 20"/>
                <a:gd name="T1" fmla="*/ 2 h 16"/>
                <a:gd name="T2" fmla="*/ 2 w 20"/>
                <a:gd name="T3" fmla="*/ 12 h 16"/>
                <a:gd name="T4" fmla="*/ 3 w 20"/>
                <a:gd name="T5" fmla="*/ 15 h 16"/>
                <a:gd name="T6" fmla="*/ 19 w 20"/>
                <a:gd name="T7" fmla="*/ 5 h 16"/>
                <a:gd name="T8" fmla="*/ 16 w 20"/>
                <a:gd name="T9" fmla="*/ 2 h 16"/>
              </a:gdLst>
              <a:ahLst/>
              <a:cxnLst>
                <a:cxn ang="0">
                  <a:pos x="T0" y="T1"/>
                </a:cxn>
                <a:cxn ang="0">
                  <a:pos x="T2" y="T3"/>
                </a:cxn>
                <a:cxn ang="0">
                  <a:pos x="T4" y="T5"/>
                </a:cxn>
                <a:cxn ang="0">
                  <a:pos x="T6" y="T7"/>
                </a:cxn>
                <a:cxn ang="0">
                  <a:pos x="T8" y="T9"/>
                </a:cxn>
              </a:cxnLst>
              <a:rect l="0" t="0" r="r" b="b"/>
              <a:pathLst>
                <a:path w="20" h="16">
                  <a:moveTo>
                    <a:pt x="16" y="2"/>
                  </a:moveTo>
                  <a:cubicBezTo>
                    <a:pt x="12" y="7"/>
                    <a:pt x="7" y="10"/>
                    <a:pt x="2" y="12"/>
                  </a:cubicBezTo>
                  <a:cubicBezTo>
                    <a:pt x="0" y="12"/>
                    <a:pt x="1" y="16"/>
                    <a:pt x="3" y="15"/>
                  </a:cubicBezTo>
                  <a:cubicBezTo>
                    <a:pt x="9" y="13"/>
                    <a:pt x="15" y="10"/>
                    <a:pt x="19" y="5"/>
                  </a:cubicBezTo>
                  <a:cubicBezTo>
                    <a:pt x="20" y="3"/>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3" name="Freeform: Shape 10572"/>
            <p:cNvSpPr/>
            <p:nvPr/>
          </p:nvSpPr>
          <p:spPr bwMode="auto">
            <a:xfrm>
              <a:off x="6915" y="3086"/>
              <a:ext cx="27" cy="23"/>
            </a:xfrm>
            <a:custGeom>
              <a:avLst/>
              <a:gdLst>
                <a:gd name="T0" fmla="*/ 12 w 17"/>
                <a:gd name="T1" fmla="*/ 2 h 15"/>
                <a:gd name="T2" fmla="*/ 2 w 17"/>
                <a:gd name="T3" fmla="*/ 11 h 15"/>
                <a:gd name="T4" fmla="*/ 3 w 17"/>
                <a:gd name="T5" fmla="*/ 14 h 15"/>
                <a:gd name="T6" fmla="*/ 16 w 17"/>
                <a:gd name="T7" fmla="*/ 3 h 15"/>
                <a:gd name="T8" fmla="*/ 12 w 17"/>
                <a:gd name="T9" fmla="*/ 2 h 15"/>
              </a:gdLst>
              <a:ahLst/>
              <a:cxnLst>
                <a:cxn ang="0">
                  <a:pos x="T0" y="T1"/>
                </a:cxn>
                <a:cxn ang="0">
                  <a:pos x="T2" y="T3"/>
                </a:cxn>
                <a:cxn ang="0">
                  <a:pos x="T4" y="T5"/>
                </a:cxn>
                <a:cxn ang="0">
                  <a:pos x="T6" y="T7"/>
                </a:cxn>
                <a:cxn ang="0">
                  <a:pos x="T8" y="T9"/>
                </a:cxn>
              </a:cxnLst>
              <a:rect l="0" t="0" r="r" b="b"/>
              <a:pathLst>
                <a:path w="17" h="15">
                  <a:moveTo>
                    <a:pt x="12" y="2"/>
                  </a:moveTo>
                  <a:cubicBezTo>
                    <a:pt x="11" y="7"/>
                    <a:pt x="6" y="9"/>
                    <a:pt x="2" y="11"/>
                  </a:cubicBezTo>
                  <a:cubicBezTo>
                    <a:pt x="0" y="12"/>
                    <a:pt x="1" y="15"/>
                    <a:pt x="3" y="14"/>
                  </a:cubicBezTo>
                  <a:cubicBezTo>
                    <a:pt x="9" y="12"/>
                    <a:pt x="14" y="9"/>
                    <a:pt x="16" y="3"/>
                  </a:cubicBezTo>
                  <a:cubicBezTo>
                    <a:pt x="17" y="0"/>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4" name="Freeform: Shape 10573"/>
            <p:cNvSpPr/>
            <p:nvPr/>
          </p:nvSpPr>
          <p:spPr bwMode="auto">
            <a:xfrm>
              <a:off x="6950" y="3079"/>
              <a:ext cx="20" cy="22"/>
            </a:xfrm>
            <a:custGeom>
              <a:avLst/>
              <a:gdLst>
                <a:gd name="T0" fmla="*/ 9 w 13"/>
                <a:gd name="T1" fmla="*/ 2 h 14"/>
                <a:gd name="T2" fmla="*/ 6 w 13"/>
                <a:gd name="T3" fmla="*/ 5 h 14"/>
                <a:gd name="T4" fmla="*/ 2 w 13"/>
                <a:gd name="T5" fmla="*/ 10 h 14"/>
                <a:gd name="T6" fmla="*/ 4 w 13"/>
                <a:gd name="T7" fmla="*/ 13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8" y="0"/>
                    <a:pt x="5" y="3"/>
                    <a:pt x="6" y="5"/>
                  </a:cubicBezTo>
                  <a:cubicBezTo>
                    <a:pt x="8" y="7"/>
                    <a:pt x="4" y="9"/>
                    <a:pt x="2" y="10"/>
                  </a:cubicBezTo>
                  <a:cubicBezTo>
                    <a:pt x="0" y="10"/>
                    <a:pt x="1" y="14"/>
                    <a:pt x="4" y="13"/>
                  </a:cubicBezTo>
                  <a:cubicBezTo>
                    <a:pt x="8" y="11"/>
                    <a:pt x="13" y="7"/>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5" name="Freeform: Shape 10574"/>
            <p:cNvSpPr/>
            <p:nvPr/>
          </p:nvSpPr>
          <p:spPr bwMode="auto">
            <a:xfrm>
              <a:off x="6940" y="3106"/>
              <a:ext cx="33" cy="28"/>
            </a:xfrm>
            <a:custGeom>
              <a:avLst/>
              <a:gdLst>
                <a:gd name="T0" fmla="*/ 17 w 21"/>
                <a:gd name="T1" fmla="*/ 2 h 18"/>
                <a:gd name="T2" fmla="*/ 2 w 21"/>
                <a:gd name="T3" fmla="*/ 13 h 18"/>
                <a:gd name="T4" fmla="*/ 4 w 21"/>
                <a:gd name="T5" fmla="*/ 17 h 18"/>
                <a:gd name="T6" fmla="*/ 20 w 21"/>
                <a:gd name="T7" fmla="*/ 4 h 18"/>
                <a:gd name="T8" fmla="*/ 17 w 21"/>
                <a:gd name="T9" fmla="*/ 2 h 18"/>
              </a:gdLst>
              <a:ahLst/>
              <a:cxnLst>
                <a:cxn ang="0">
                  <a:pos x="T0" y="T1"/>
                </a:cxn>
                <a:cxn ang="0">
                  <a:pos x="T2" y="T3"/>
                </a:cxn>
                <a:cxn ang="0">
                  <a:pos x="T4" y="T5"/>
                </a:cxn>
                <a:cxn ang="0">
                  <a:pos x="T6" y="T7"/>
                </a:cxn>
                <a:cxn ang="0">
                  <a:pos x="T8" y="T9"/>
                </a:cxn>
              </a:cxnLst>
              <a:rect l="0" t="0" r="r" b="b"/>
              <a:pathLst>
                <a:path w="21" h="18">
                  <a:moveTo>
                    <a:pt x="17" y="2"/>
                  </a:moveTo>
                  <a:cubicBezTo>
                    <a:pt x="13" y="7"/>
                    <a:pt x="8" y="11"/>
                    <a:pt x="2" y="13"/>
                  </a:cubicBezTo>
                  <a:cubicBezTo>
                    <a:pt x="0" y="14"/>
                    <a:pt x="1" y="18"/>
                    <a:pt x="4" y="17"/>
                  </a:cubicBezTo>
                  <a:cubicBezTo>
                    <a:pt x="10" y="14"/>
                    <a:pt x="16" y="10"/>
                    <a:pt x="20" y="4"/>
                  </a:cubicBezTo>
                  <a:cubicBezTo>
                    <a:pt x="21" y="2"/>
                    <a:pt x="18"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6" name="Freeform: Shape 10575"/>
            <p:cNvSpPr/>
            <p:nvPr/>
          </p:nvSpPr>
          <p:spPr bwMode="auto">
            <a:xfrm>
              <a:off x="6972" y="3115"/>
              <a:ext cx="20" cy="24"/>
            </a:xfrm>
            <a:custGeom>
              <a:avLst/>
              <a:gdLst>
                <a:gd name="T0" fmla="*/ 9 w 13"/>
                <a:gd name="T1" fmla="*/ 3 h 15"/>
                <a:gd name="T2" fmla="*/ 2 w 13"/>
                <a:gd name="T3" fmla="*/ 11 h 15"/>
                <a:gd name="T4" fmla="*/ 3 w 13"/>
                <a:gd name="T5" fmla="*/ 14 h 15"/>
                <a:gd name="T6" fmla="*/ 13 w 13"/>
                <a:gd name="T7" fmla="*/ 3 h 15"/>
                <a:gd name="T8" fmla="*/ 9 w 13"/>
                <a:gd name="T9" fmla="*/ 3 h 15"/>
              </a:gdLst>
              <a:ahLst/>
              <a:cxnLst>
                <a:cxn ang="0">
                  <a:pos x="T0" y="T1"/>
                </a:cxn>
                <a:cxn ang="0">
                  <a:pos x="T2" y="T3"/>
                </a:cxn>
                <a:cxn ang="0">
                  <a:pos x="T4" y="T5"/>
                </a:cxn>
                <a:cxn ang="0">
                  <a:pos x="T6" y="T7"/>
                </a:cxn>
                <a:cxn ang="0">
                  <a:pos x="T8" y="T9"/>
                </a:cxn>
              </a:cxnLst>
              <a:rect l="0" t="0" r="r" b="b"/>
              <a:pathLst>
                <a:path w="13" h="15">
                  <a:moveTo>
                    <a:pt x="9" y="3"/>
                  </a:moveTo>
                  <a:cubicBezTo>
                    <a:pt x="9" y="7"/>
                    <a:pt x="5" y="9"/>
                    <a:pt x="2" y="11"/>
                  </a:cubicBezTo>
                  <a:cubicBezTo>
                    <a:pt x="0" y="11"/>
                    <a:pt x="1" y="15"/>
                    <a:pt x="3" y="14"/>
                  </a:cubicBezTo>
                  <a:cubicBezTo>
                    <a:pt x="8" y="12"/>
                    <a:pt x="13" y="9"/>
                    <a:pt x="13" y="3"/>
                  </a:cubicBezTo>
                  <a:cubicBezTo>
                    <a:pt x="13" y="0"/>
                    <a:pt x="9" y="1"/>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7" name="Freeform: Shape 10576"/>
            <p:cNvSpPr/>
            <p:nvPr/>
          </p:nvSpPr>
          <p:spPr bwMode="auto">
            <a:xfrm>
              <a:off x="6937" y="3145"/>
              <a:ext cx="22" cy="25"/>
            </a:xfrm>
            <a:custGeom>
              <a:avLst/>
              <a:gdLst>
                <a:gd name="T0" fmla="*/ 9 w 14"/>
                <a:gd name="T1" fmla="*/ 3 h 16"/>
                <a:gd name="T2" fmla="*/ 2 w 14"/>
                <a:gd name="T3" fmla="*/ 12 h 16"/>
                <a:gd name="T4" fmla="*/ 4 w 14"/>
                <a:gd name="T5" fmla="*/ 15 h 16"/>
                <a:gd name="T6" fmla="*/ 13 w 14"/>
                <a:gd name="T7" fmla="*/ 3 h 16"/>
                <a:gd name="T8" fmla="*/ 9 w 14"/>
                <a:gd name="T9" fmla="*/ 3 h 16"/>
              </a:gdLst>
              <a:ahLst/>
              <a:cxnLst>
                <a:cxn ang="0">
                  <a:pos x="T0" y="T1"/>
                </a:cxn>
                <a:cxn ang="0">
                  <a:pos x="T2" y="T3"/>
                </a:cxn>
                <a:cxn ang="0">
                  <a:pos x="T4" y="T5"/>
                </a:cxn>
                <a:cxn ang="0">
                  <a:pos x="T6" y="T7"/>
                </a:cxn>
                <a:cxn ang="0">
                  <a:pos x="T8" y="T9"/>
                </a:cxn>
              </a:cxnLst>
              <a:rect l="0" t="0" r="r" b="b"/>
              <a:pathLst>
                <a:path w="14" h="16">
                  <a:moveTo>
                    <a:pt x="9" y="3"/>
                  </a:moveTo>
                  <a:cubicBezTo>
                    <a:pt x="8" y="6"/>
                    <a:pt x="6" y="10"/>
                    <a:pt x="2" y="12"/>
                  </a:cubicBezTo>
                  <a:cubicBezTo>
                    <a:pt x="0" y="13"/>
                    <a:pt x="1" y="16"/>
                    <a:pt x="4" y="15"/>
                  </a:cubicBezTo>
                  <a:cubicBezTo>
                    <a:pt x="9" y="13"/>
                    <a:pt x="12" y="8"/>
                    <a:pt x="13" y="3"/>
                  </a:cubicBezTo>
                  <a:cubicBezTo>
                    <a:pt x="14" y="1"/>
                    <a:pt x="10" y="0"/>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8" name="Freeform: Shape 10577"/>
            <p:cNvSpPr/>
            <p:nvPr/>
          </p:nvSpPr>
          <p:spPr bwMode="auto">
            <a:xfrm>
              <a:off x="6951" y="3156"/>
              <a:ext cx="24" cy="27"/>
            </a:xfrm>
            <a:custGeom>
              <a:avLst/>
              <a:gdLst>
                <a:gd name="T0" fmla="*/ 11 w 15"/>
                <a:gd name="T1" fmla="*/ 3 h 17"/>
                <a:gd name="T2" fmla="*/ 2 w 15"/>
                <a:gd name="T3" fmla="*/ 12 h 17"/>
                <a:gd name="T4" fmla="*/ 4 w 15"/>
                <a:gd name="T5" fmla="*/ 16 h 17"/>
                <a:gd name="T6" fmla="*/ 14 w 15"/>
                <a:gd name="T7" fmla="*/ 3 h 17"/>
                <a:gd name="T8" fmla="*/ 11 w 15"/>
                <a:gd name="T9" fmla="*/ 3 h 17"/>
              </a:gdLst>
              <a:ahLst/>
              <a:cxnLst>
                <a:cxn ang="0">
                  <a:pos x="T0" y="T1"/>
                </a:cxn>
                <a:cxn ang="0">
                  <a:pos x="T2" y="T3"/>
                </a:cxn>
                <a:cxn ang="0">
                  <a:pos x="T4" y="T5"/>
                </a:cxn>
                <a:cxn ang="0">
                  <a:pos x="T6" y="T7"/>
                </a:cxn>
                <a:cxn ang="0">
                  <a:pos x="T8" y="T9"/>
                </a:cxn>
              </a:cxnLst>
              <a:rect l="0" t="0" r="r" b="b"/>
              <a:pathLst>
                <a:path w="15" h="17">
                  <a:moveTo>
                    <a:pt x="11" y="3"/>
                  </a:moveTo>
                  <a:cubicBezTo>
                    <a:pt x="9" y="7"/>
                    <a:pt x="7" y="11"/>
                    <a:pt x="2" y="12"/>
                  </a:cubicBezTo>
                  <a:cubicBezTo>
                    <a:pt x="0" y="13"/>
                    <a:pt x="1" y="17"/>
                    <a:pt x="4" y="16"/>
                  </a:cubicBezTo>
                  <a:cubicBezTo>
                    <a:pt x="9" y="14"/>
                    <a:pt x="13" y="9"/>
                    <a:pt x="14" y="3"/>
                  </a:cubicBezTo>
                  <a:cubicBezTo>
                    <a:pt x="15" y="1"/>
                    <a:pt x="11" y="0"/>
                    <a:pt x="1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9" name="Freeform: Shape 10578"/>
            <p:cNvSpPr/>
            <p:nvPr/>
          </p:nvSpPr>
          <p:spPr bwMode="auto">
            <a:xfrm>
              <a:off x="6899" y="3144"/>
              <a:ext cx="26" cy="23"/>
            </a:xfrm>
            <a:custGeom>
              <a:avLst/>
              <a:gdLst>
                <a:gd name="T0" fmla="*/ 12 w 16"/>
                <a:gd name="T1" fmla="*/ 2 h 15"/>
                <a:gd name="T2" fmla="*/ 3 w 16"/>
                <a:gd name="T3" fmla="*/ 11 h 15"/>
                <a:gd name="T4" fmla="*/ 4 w 16"/>
                <a:gd name="T5" fmla="*/ 14 h 15"/>
                <a:gd name="T6" fmla="*/ 15 w 16"/>
                <a:gd name="T7" fmla="*/ 3 h 15"/>
                <a:gd name="T8" fmla="*/ 12 w 16"/>
                <a:gd name="T9" fmla="*/ 2 h 15"/>
              </a:gdLst>
              <a:ahLst/>
              <a:cxnLst>
                <a:cxn ang="0">
                  <a:pos x="T0" y="T1"/>
                </a:cxn>
                <a:cxn ang="0">
                  <a:pos x="T2" y="T3"/>
                </a:cxn>
                <a:cxn ang="0">
                  <a:pos x="T4" y="T5"/>
                </a:cxn>
                <a:cxn ang="0">
                  <a:pos x="T6" y="T7"/>
                </a:cxn>
                <a:cxn ang="0">
                  <a:pos x="T8" y="T9"/>
                </a:cxn>
              </a:cxnLst>
              <a:rect l="0" t="0" r="r" b="b"/>
              <a:pathLst>
                <a:path w="16" h="15">
                  <a:moveTo>
                    <a:pt x="12" y="2"/>
                  </a:moveTo>
                  <a:cubicBezTo>
                    <a:pt x="10" y="7"/>
                    <a:pt x="7" y="9"/>
                    <a:pt x="3" y="11"/>
                  </a:cubicBezTo>
                  <a:cubicBezTo>
                    <a:pt x="0" y="12"/>
                    <a:pt x="2" y="15"/>
                    <a:pt x="4" y="14"/>
                  </a:cubicBezTo>
                  <a:cubicBezTo>
                    <a:pt x="9" y="12"/>
                    <a:pt x="14" y="9"/>
                    <a:pt x="15" y="3"/>
                  </a:cubicBezTo>
                  <a:cubicBezTo>
                    <a:pt x="16" y="1"/>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0" name="Freeform: Shape 10579"/>
            <p:cNvSpPr/>
            <p:nvPr/>
          </p:nvSpPr>
          <p:spPr bwMode="auto">
            <a:xfrm>
              <a:off x="6873" y="3130"/>
              <a:ext cx="25" cy="26"/>
            </a:xfrm>
            <a:custGeom>
              <a:avLst/>
              <a:gdLst>
                <a:gd name="T0" fmla="*/ 12 w 16"/>
                <a:gd name="T1" fmla="*/ 3 h 17"/>
                <a:gd name="T2" fmla="*/ 2 w 16"/>
                <a:gd name="T3" fmla="*/ 13 h 17"/>
                <a:gd name="T4" fmla="*/ 3 w 16"/>
                <a:gd name="T5" fmla="*/ 16 h 17"/>
                <a:gd name="T6" fmla="*/ 15 w 16"/>
                <a:gd name="T7" fmla="*/ 3 h 17"/>
                <a:gd name="T8" fmla="*/ 12 w 16"/>
                <a:gd name="T9" fmla="*/ 3 h 17"/>
              </a:gdLst>
              <a:ahLst/>
              <a:cxnLst>
                <a:cxn ang="0">
                  <a:pos x="T0" y="T1"/>
                </a:cxn>
                <a:cxn ang="0">
                  <a:pos x="T2" y="T3"/>
                </a:cxn>
                <a:cxn ang="0">
                  <a:pos x="T4" y="T5"/>
                </a:cxn>
                <a:cxn ang="0">
                  <a:pos x="T6" y="T7"/>
                </a:cxn>
                <a:cxn ang="0">
                  <a:pos x="T8" y="T9"/>
                </a:cxn>
              </a:cxnLst>
              <a:rect l="0" t="0" r="r" b="b"/>
              <a:pathLst>
                <a:path w="16" h="17">
                  <a:moveTo>
                    <a:pt x="12" y="3"/>
                  </a:moveTo>
                  <a:cubicBezTo>
                    <a:pt x="10" y="7"/>
                    <a:pt x="6" y="11"/>
                    <a:pt x="2" y="13"/>
                  </a:cubicBezTo>
                  <a:cubicBezTo>
                    <a:pt x="0" y="14"/>
                    <a:pt x="1" y="17"/>
                    <a:pt x="3" y="16"/>
                  </a:cubicBezTo>
                  <a:cubicBezTo>
                    <a:pt x="9" y="14"/>
                    <a:pt x="14" y="9"/>
                    <a:pt x="15" y="3"/>
                  </a:cubicBezTo>
                  <a:cubicBezTo>
                    <a:pt x="16" y="1"/>
                    <a:pt x="12" y="0"/>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1" name="Freeform: Shape 10580"/>
            <p:cNvSpPr/>
            <p:nvPr/>
          </p:nvSpPr>
          <p:spPr bwMode="auto">
            <a:xfrm>
              <a:off x="6851" y="3120"/>
              <a:ext cx="22" cy="24"/>
            </a:xfrm>
            <a:custGeom>
              <a:avLst/>
              <a:gdLst>
                <a:gd name="T0" fmla="*/ 10 w 14"/>
                <a:gd name="T1" fmla="*/ 2 h 15"/>
                <a:gd name="T2" fmla="*/ 2 w 14"/>
                <a:gd name="T3" fmla="*/ 10 h 15"/>
                <a:gd name="T4" fmla="*/ 3 w 14"/>
                <a:gd name="T5" fmla="*/ 14 h 15"/>
                <a:gd name="T6" fmla="*/ 13 w 14"/>
                <a:gd name="T7" fmla="*/ 3 h 15"/>
                <a:gd name="T8" fmla="*/ 10 w 14"/>
                <a:gd name="T9" fmla="*/ 2 h 15"/>
              </a:gdLst>
              <a:ahLst/>
              <a:cxnLst>
                <a:cxn ang="0">
                  <a:pos x="T0" y="T1"/>
                </a:cxn>
                <a:cxn ang="0">
                  <a:pos x="T2" y="T3"/>
                </a:cxn>
                <a:cxn ang="0">
                  <a:pos x="T4" y="T5"/>
                </a:cxn>
                <a:cxn ang="0">
                  <a:pos x="T6" y="T7"/>
                </a:cxn>
                <a:cxn ang="0">
                  <a:pos x="T8" y="T9"/>
                </a:cxn>
              </a:cxnLst>
              <a:rect l="0" t="0" r="r" b="b"/>
              <a:pathLst>
                <a:path w="14" h="15">
                  <a:moveTo>
                    <a:pt x="10" y="2"/>
                  </a:moveTo>
                  <a:cubicBezTo>
                    <a:pt x="8" y="5"/>
                    <a:pt x="6" y="9"/>
                    <a:pt x="2" y="10"/>
                  </a:cubicBezTo>
                  <a:cubicBezTo>
                    <a:pt x="0" y="11"/>
                    <a:pt x="1" y="15"/>
                    <a:pt x="3" y="14"/>
                  </a:cubicBezTo>
                  <a:cubicBezTo>
                    <a:pt x="8" y="12"/>
                    <a:pt x="11" y="8"/>
                    <a:pt x="13" y="3"/>
                  </a:cubicBezTo>
                  <a:cubicBezTo>
                    <a:pt x="14"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2" name="Freeform: Shape 10581"/>
            <p:cNvSpPr/>
            <p:nvPr/>
          </p:nvSpPr>
          <p:spPr bwMode="auto">
            <a:xfrm>
              <a:off x="6806" y="3144"/>
              <a:ext cx="34" cy="28"/>
            </a:xfrm>
            <a:custGeom>
              <a:avLst/>
              <a:gdLst>
                <a:gd name="T0" fmla="*/ 16 w 21"/>
                <a:gd name="T1" fmla="*/ 2 h 18"/>
                <a:gd name="T2" fmla="*/ 2 w 21"/>
                <a:gd name="T3" fmla="*/ 13 h 18"/>
                <a:gd name="T4" fmla="*/ 5 w 21"/>
                <a:gd name="T5" fmla="*/ 16 h 18"/>
                <a:gd name="T6" fmla="*/ 19 w 21"/>
                <a:gd name="T7" fmla="*/ 5 h 18"/>
                <a:gd name="T8" fmla="*/ 16 w 21"/>
                <a:gd name="T9" fmla="*/ 2 h 18"/>
              </a:gdLst>
              <a:ahLst/>
              <a:cxnLst>
                <a:cxn ang="0">
                  <a:pos x="T0" y="T1"/>
                </a:cxn>
                <a:cxn ang="0">
                  <a:pos x="T2" y="T3"/>
                </a:cxn>
                <a:cxn ang="0">
                  <a:pos x="T4" y="T5"/>
                </a:cxn>
                <a:cxn ang="0">
                  <a:pos x="T6" y="T7"/>
                </a:cxn>
                <a:cxn ang="0">
                  <a:pos x="T8" y="T9"/>
                </a:cxn>
              </a:cxnLst>
              <a:rect l="0" t="0" r="r" b="b"/>
              <a:pathLst>
                <a:path w="21" h="18">
                  <a:moveTo>
                    <a:pt x="16" y="2"/>
                  </a:moveTo>
                  <a:cubicBezTo>
                    <a:pt x="11" y="5"/>
                    <a:pt x="6" y="9"/>
                    <a:pt x="2" y="13"/>
                  </a:cubicBezTo>
                  <a:cubicBezTo>
                    <a:pt x="0" y="15"/>
                    <a:pt x="3" y="18"/>
                    <a:pt x="5" y="16"/>
                  </a:cubicBezTo>
                  <a:cubicBezTo>
                    <a:pt x="9" y="12"/>
                    <a:pt x="14" y="8"/>
                    <a:pt x="19" y="5"/>
                  </a:cubicBezTo>
                  <a:cubicBezTo>
                    <a:pt x="21" y="3"/>
                    <a:pt x="18"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3" name="Freeform: Shape 10582"/>
            <p:cNvSpPr/>
            <p:nvPr/>
          </p:nvSpPr>
          <p:spPr bwMode="auto">
            <a:xfrm>
              <a:off x="6822" y="3120"/>
              <a:ext cx="22" cy="22"/>
            </a:xfrm>
            <a:custGeom>
              <a:avLst/>
              <a:gdLst>
                <a:gd name="T0" fmla="*/ 10 w 14"/>
                <a:gd name="T1" fmla="*/ 2 h 14"/>
                <a:gd name="T2" fmla="*/ 2 w 14"/>
                <a:gd name="T3" fmla="*/ 9 h 14"/>
                <a:gd name="T4" fmla="*/ 4 w 14"/>
                <a:gd name="T5" fmla="*/ 12 h 14"/>
                <a:gd name="T6" fmla="*/ 13 w 14"/>
                <a:gd name="T7" fmla="*/ 4 h 14"/>
                <a:gd name="T8" fmla="*/ 10 w 14"/>
                <a:gd name="T9" fmla="*/ 2 h 14"/>
              </a:gdLst>
              <a:ahLst/>
              <a:cxnLst>
                <a:cxn ang="0">
                  <a:pos x="T0" y="T1"/>
                </a:cxn>
                <a:cxn ang="0">
                  <a:pos x="T2" y="T3"/>
                </a:cxn>
                <a:cxn ang="0">
                  <a:pos x="T4" y="T5"/>
                </a:cxn>
                <a:cxn ang="0">
                  <a:pos x="T6" y="T7"/>
                </a:cxn>
                <a:cxn ang="0">
                  <a:pos x="T8" y="T9"/>
                </a:cxn>
              </a:cxnLst>
              <a:rect l="0" t="0" r="r" b="b"/>
              <a:pathLst>
                <a:path w="14" h="14">
                  <a:moveTo>
                    <a:pt x="10" y="2"/>
                  </a:moveTo>
                  <a:cubicBezTo>
                    <a:pt x="7" y="5"/>
                    <a:pt x="5" y="7"/>
                    <a:pt x="2" y="9"/>
                  </a:cubicBezTo>
                  <a:cubicBezTo>
                    <a:pt x="0" y="11"/>
                    <a:pt x="2" y="14"/>
                    <a:pt x="4" y="12"/>
                  </a:cubicBezTo>
                  <a:cubicBezTo>
                    <a:pt x="7" y="10"/>
                    <a:pt x="10" y="7"/>
                    <a:pt x="13" y="4"/>
                  </a:cubicBezTo>
                  <a:cubicBezTo>
                    <a:pt x="14" y="3"/>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4" name="Freeform: Shape 10583"/>
            <p:cNvSpPr/>
            <p:nvPr/>
          </p:nvSpPr>
          <p:spPr bwMode="auto">
            <a:xfrm>
              <a:off x="6857" y="3093"/>
              <a:ext cx="20" cy="19"/>
            </a:xfrm>
            <a:custGeom>
              <a:avLst/>
              <a:gdLst>
                <a:gd name="T0" fmla="*/ 9 w 13"/>
                <a:gd name="T1" fmla="*/ 2 h 12"/>
                <a:gd name="T2" fmla="*/ 3 w 13"/>
                <a:gd name="T3" fmla="*/ 7 h 12"/>
                <a:gd name="T4" fmla="*/ 4 w 13"/>
                <a:gd name="T5" fmla="*/ 11 h 12"/>
                <a:gd name="T6" fmla="*/ 12 w 13"/>
                <a:gd name="T7" fmla="*/ 4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4"/>
                    <a:pt x="5" y="6"/>
                    <a:pt x="3" y="7"/>
                  </a:cubicBezTo>
                  <a:cubicBezTo>
                    <a:pt x="0" y="8"/>
                    <a:pt x="2" y="12"/>
                    <a:pt x="4" y="11"/>
                  </a:cubicBezTo>
                  <a:cubicBezTo>
                    <a:pt x="7" y="9"/>
                    <a:pt x="9" y="7"/>
                    <a:pt x="12" y="4"/>
                  </a:cubicBezTo>
                  <a:cubicBezTo>
                    <a:pt x="13"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5" name="Freeform: Shape 10584"/>
            <p:cNvSpPr/>
            <p:nvPr/>
          </p:nvSpPr>
          <p:spPr bwMode="auto">
            <a:xfrm>
              <a:off x="6841" y="3156"/>
              <a:ext cx="24" cy="24"/>
            </a:xfrm>
            <a:custGeom>
              <a:avLst/>
              <a:gdLst>
                <a:gd name="T0" fmla="*/ 10 w 15"/>
                <a:gd name="T1" fmla="*/ 3 h 15"/>
                <a:gd name="T2" fmla="*/ 3 w 15"/>
                <a:gd name="T3" fmla="*/ 11 h 15"/>
                <a:gd name="T4" fmla="*/ 4 w 15"/>
                <a:gd name="T5" fmla="*/ 14 h 15"/>
                <a:gd name="T6" fmla="*/ 14 w 15"/>
                <a:gd name="T7" fmla="*/ 3 h 15"/>
                <a:gd name="T8" fmla="*/ 10 w 15"/>
                <a:gd name="T9" fmla="*/ 3 h 15"/>
              </a:gdLst>
              <a:ahLst/>
              <a:cxnLst>
                <a:cxn ang="0">
                  <a:pos x="T0" y="T1"/>
                </a:cxn>
                <a:cxn ang="0">
                  <a:pos x="T2" y="T3"/>
                </a:cxn>
                <a:cxn ang="0">
                  <a:pos x="T4" y="T5"/>
                </a:cxn>
                <a:cxn ang="0">
                  <a:pos x="T6" y="T7"/>
                </a:cxn>
                <a:cxn ang="0">
                  <a:pos x="T8" y="T9"/>
                </a:cxn>
              </a:cxnLst>
              <a:rect l="0" t="0" r="r" b="b"/>
              <a:pathLst>
                <a:path w="15" h="15">
                  <a:moveTo>
                    <a:pt x="10" y="3"/>
                  </a:moveTo>
                  <a:cubicBezTo>
                    <a:pt x="9" y="7"/>
                    <a:pt x="7" y="9"/>
                    <a:pt x="3" y="11"/>
                  </a:cubicBezTo>
                  <a:cubicBezTo>
                    <a:pt x="0" y="11"/>
                    <a:pt x="2" y="15"/>
                    <a:pt x="4" y="14"/>
                  </a:cubicBezTo>
                  <a:cubicBezTo>
                    <a:pt x="9" y="12"/>
                    <a:pt x="13" y="9"/>
                    <a:pt x="14" y="3"/>
                  </a:cubicBezTo>
                  <a:cubicBezTo>
                    <a:pt x="15" y="1"/>
                    <a:pt x="11"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6" name="Freeform: Shape 10585"/>
            <p:cNvSpPr/>
            <p:nvPr/>
          </p:nvSpPr>
          <p:spPr bwMode="auto">
            <a:xfrm>
              <a:off x="6860" y="3169"/>
              <a:ext cx="24" cy="27"/>
            </a:xfrm>
            <a:custGeom>
              <a:avLst/>
              <a:gdLst>
                <a:gd name="T0" fmla="*/ 11 w 15"/>
                <a:gd name="T1" fmla="*/ 1 h 17"/>
                <a:gd name="T2" fmla="*/ 1 w 15"/>
                <a:gd name="T3" fmla="*/ 12 h 17"/>
                <a:gd name="T4" fmla="*/ 4 w 15"/>
                <a:gd name="T5" fmla="*/ 15 h 17"/>
                <a:gd name="T6" fmla="*/ 14 w 15"/>
                <a:gd name="T7" fmla="*/ 4 h 17"/>
                <a:gd name="T8" fmla="*/ 11 w 15"/>
                <a:gd name="T9" fmla="*/ 1 h 17"/>
              </a:gdLst>
              <a:ahLst/>
              <a:cxnLst>
                <a:cxn ang="0">
                  <a:pos x="T0" y="T1"/>
                </a:cxn>
                <a:cxn ang="0">
                  <a:pos x="T2" y="T3"/>
                </a:cxn>
                <a:cxn ang="0">
                  <a:pos x="T4" y="T5"/>
                </a:cxn>
                <a:cxn ang="0">
                  <a:pos x="T6" y="T7"/>
                </a:cxn>
                <a:cxn ang="0">
                  <a:pos x="T8" y="T9"/>
                </a:cxn>
              </a:cxnLst>
              <a:rect l="0" t="0" r="r" b="b"/>
              <a:pathLst>
                <a:path w="15" h="17">
                  <a:moveTo>
                    <a:pt x="11" y="1"/>
                  </a:moveTo>
                  <a:cubicBezTo>
                    <a:pt x="8" y="5"/>
                    <a:pt x="5" y="9"/>
                    <a:pt x="1" y="12"/>
                  </a:cubicBezTo>
                  <a:cubicBezTo>
                    <a:pt x="0" y="14"/>
                    <a:pt x="2" y="17"/>
                    <a:pt x="4" y="15"/>
                  </a:cubicBezTo>
                  <a:cubicBezTo>
                    <a:pt x="8" y="12"/>
                    <a:pt x="11" y="8"/>
                    <a:pt x="14" y="4"/>
                  </a:cubicBezTo>
                  <a:cubicBezTo>
                    <a:pt x="15" y="2"/>
                    <a:pt x="12"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7" name="Freeform: Shape 10586"/>
            <p:cNvSpPr/>
            <p:nvPr/>
          </p:nvSpPr>
          <p:spPr bwMode="auto">
            <a:xfrm>
              <a:off x="6871" y="3194"/>
              <a:ext cx="25" cy="28"/>
            </a:xfrm>
            <a:custGeom>
              <a:avLst/>
              <a:gdLst>
                <a:gd name="T0" fmla="*/ 12 w 16"/>
                <a:gd name="T1" fmla="*/ 2 h 18"/>
                <a:gd name="T2" fmla="*/ 2 w 16"/>
                <a:gd name="T3" fmla="*/ 13 h 18"/>
                <a:gd name="T4" fmla="*/ 5 w 16"/>
                <a:gd name="T5" fmla="*/ 16 h 18"/>
                <a:gd name="T6" fmla="*/ 14 w 16"/>
                <a:gd name="T7" fmla="*/ 5 h 18"/>
                <a:gd name="T8" fmla="*/ 12 w 16"/>
                <a:gd name="T9" fmla="*/ 2 h 18"/>
              </a:gdLst>
              <a:ahLst/>
              <a:cxnLst>
                <a:cxn ang="0">
                  <a:pos x="T0" y="T1"/>
                </a:cxn>
                <a:cxn ang="0">
                  <a:pos x="T2" y="T3"/>
                </a:cxn>
                <a:cxn ang="0">
                  <a:pos x="T4" y="T5"/>
                </a:cxn>
                <a:cxn ang="0">
                  <a:pos x="T6" y="T7"/>
                </a:cxn>
                <a:cxn ang="0">
                  <a:pos x="T8" y="T9"/>
                </a:cxn>
              </a:cxnLst>
              <a:rect l="0" t="0" r="r" b="b"/>
              <a:pathLst>
                <a:path w="16" h="18">
                  <a:moveTo>
                    <a:pt x="12" y="2"/>
                  </a:moveTo>
                  <a:cubicBezTo>
                    <a:pt x="9" y="6"/>
                    <a:pt x="6" y="10"/>
                    <a:pt x="2" y="13"/>
                  </a:cubicBezTo>
                  <a:cubicBezTo>
                    <a:pt x="0" y="15"/>
                    <a:pt x="3" y="18"/>
                    <a:pt x="5" y="16"/>
                  </a:cubicBezTo>
                  <a:cubicBezTo>
                    <a:pt x="8" y="13"/>
                    <a:pt x="11" y="9"/>
                    <a:pt x="14" y="5"/>
                  </a:cubicBezTo>
                  <a:cubicBezTo>
                    <a:pt x="16" y="3"/>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8" name="Freeform: Shape 10587"/>
            <p:cNvSpPr/>
            <p:nvPr/>
          </p:nvSpPr>
          <p:spPr bwMode="auto">
            <a:xfrm>
              <a:off x="6912" y="3178"/>
              <a:ext cx="17" cy="22"/>
            </a:xfrm>
            <a:custGeom>
              <a:avLst/>
              <a:gdLst>
                <a:gd name="T0" fmla="*/ 6 w 11"/>
                <a:gd name="T1" fmla="*/ 4 h 14"/>
                <a:gd name="T2" fmla="*/ 2 w 11"/>
                <a:gd name="T3" fmla="*/ 9 h 14"/>
                <a:gd name="T4" fmla="*/ 3 w 11"/>
                <a:gd name="T5" fmla="*/ 13 h 14"/>
                <a:gd name="T6" fmla="*/ 9 w 11"/>
                <a:gd name="T7" fmla="*/ 2 h 14"/>
                <a:gd name="T8" fmla="*/ 6 w 11"/>
                <a:gd name="T9" fmla="*/ 4 h 14"/>
              </a:gdLst>
              <a:ahLst/>
              <a:cxnLst>
                <a:cxn ang="0">
                  <a:pos x="T0" y="T1"/>
                </a:cxn>
                <a:cxn ang="0">
                  <a:pos x="T2" y="T3"/>
                </a:cxn>
                <a:cxn ang="0">
                  <a:pos x="T4" y="T5"/>
                </a:cxn>
                <a:cxn ang="0">
                  <a:pos x="T6" y="T7"/>
                </a:cxn>
                <a:cxn ang="0">
                  <a:pos x="T8" y="T9"/>
                </a:cxn>
              </a:cxnLst>
              <a:rect l="0" t="0" r="r" b="b"/>
              <a:pathLst>
                <a:path w="11" h="14">
                  <a:moveTo>
                    <a:pt x="6" y="4"/>
                  </a:moveTo>
                  <a:cubicBezTo>
                    <a:pt x="7" y="6"/>
                    <a:pt x="4" y="8"/>
                    <a:pt x="2" y="9"/>
                  </a:cubicBezTo>
                  <a:cubicBezTo>
                    <a:pt x="0" y="10"/>
                    <a:pt x="1" y="14"/>
                    <a:pt x="3" y="13"/>
                  </a:cubicBezTo>
                  <a:cubicBezTo>
                    <a:pt x="8" y="11"/>
                    <a:pt x="11" y="7"/>
                    <a:pt x="9" y="2"/>
                  </a:cubicBezTo>
                  <a:cubicBezTo>
                    <a:pt x="9" y="0"/>
                    <a:pt x="5" y="1"/>
                    <a:pt x="6"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9" name="Freeform: Shape 10588"/>
            <p:cNvSpPr/>
            <p:nvPr/>
          </p:nvSpPr>
          <p:spPr bwMode="auto">
            <a:xfrm>
              <a:off x="6907" y="3199"/>
              <a:ext cx="25" cy="26"/>
            </a:xfrm>
            <a:custGeom>
              <a:avLst/>
              <a:gdLst>
                <a:gd name="T0" fmla="*/ 12 w 16"/>
                <a:gd name="T1" fmla="*/ 2 h 17"/>
                <a:gd name="T2" fmla="*/ 2 w 16"/>
                <a:gd name="T3" fmla="*/ 13 h 17"/>
                <a:gd name="T4" fmla="*/ 3 w 16"/>
                <a:gd name="T5" fmla="*/ 16 h 17"/>
                <a:gd name="T6" fmla="*/ 16 w 16"/>
                <a:gd name="T7" fmla="*/ 3 h 17"/>
                <a:gd name="T8" fmla="*/ 12 w 16"/>
                <a:gd name="T9" fmla="*/ 2 h 17"/>
              </a:gdLst>
              <a:ahLst/>
              <a:cxnLst>
                <a:cxn ang="0">
                  <a:pos x="T0" y="T1"/>
                </a:cxn>
                <a:cxn ang="0">
                  <a:pos x="T2" y="T3"/>
                </a:cxn>
                <a:cxn ang="0">
                  <a:pos x="T4" y="T5"/>
                </a:cxn>
                <a:cxn ang="0">
                  <a:pos x="T6" y="T7"/>
                </a:cxn>
                <a:cxn ang="0">
                  <a:pos x="T8" y="T9"/>
                </a:cxn>
              </a:cxnLst>
              <a:rect l="0" t="0" r="r" b="b"/>
              <a:pathLst>
                <a:path w="16" h="17">
                  <a:moveTo>
                    <a:pt x="12" y="2"/>
                  </a:moveTo>
                  <a:cubicBezTo>
                    <a:pt x="11" y="7"/>
                    <a:pt x="7" y="11"/>
                    <a:pt x="2" y="13"/>
                  </a:cubicBezTo>
                  <a:cubicBezTo>
                    <a:pt x="0" y="13"/>
                    <a:pt x="1" y="17"/>
                    <a:pt x="3" y="16"/>
                  </a:cubicBezTo>
                  <a:cubicBezTo>
                    <a:pt x="9" y="14"/>
                    <a:pt x="14" y="9"/>
                    <a:pt x="16" y="3"/>
                  </a:cubicBezTo>
                  <a:cubicBezTo>
                    <a:pt x="16" y="1"/>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0" name="Freeform: Shape 10589"/>
            <p:cNvSpPr/>
            <p:nvPr/>
          </p:nvSpPr>
          <p:spPr bwMode="auto">
            <a:xfrm>
              <a:off x="6869" y="3229"/>
              <a:ext cx="26" cy="25"/>
            </a:xfrm>
            <a:custGeom>
              <a:avLst/>
              <a:gdLst>
                <a:gd name="T0" fmla="*/ 11 w 16"/>
                <a:gd name="T1" fmla="*/ 2 h 16"/>
                <a:gd name="T2" fmla="*/ 2 w 16"/>
                <a:gd name="T3" fmla="*/ 12 h 16"/>
                <a:gd name="T4" fmla="*/ 3 w 16"/>
                <a:gd name="T5" fmla="*/ 15 h 16"/>
                <a:gd name="T6" fmla="*/ 14 w 16"/>
                <a:gd name="T7" fmla="*/ 5 h 16"/>
                <a:gd name="T8" fmla="*/ 11 w 16"/>
                <a:gd name="T9" fmla="*/ 2 h 16"/>
              </a:gdLst>
              <a:ahLst/>
              <a:cxnLst>
                <a:cxn ang="0">
                  <a:pos x="T0" y="T1"/>
                </a:cxn>
                <a:cxn ang="0">
                  <a:pos x="T2" y="T3"/>
                </a:cxn>
                <a:cxn ang="0">
                  <a:pos x="T4" y="T5"/>
                </a:cxn>
                <a:cxn ang="0">
                  <a:pos x="T6" y="T7"/>
                </a:cxn>
                <a:cxn ang="0">
                  <a:pos x="T8" y="T9"/>
                </a:cxn>
              </a:cxnLst>
              <a:rect l="0" t="0" r="r" b="b"/>
              <a:pathLst>
                <a:path w="16" h="16">
                  <a:moveTo>
                    <a:pt x="11" y="2"/>
                  </a:moveTo>
                  <a:cubicBezTo>
                    <a:pt x="9" y="6"/>
                    <a:pt x="6" y="10"/>
                    <a:pt x="2" y="12"/>
                  </a:cubicBezTo>
                  <a:cubicBezTo>
                    <a:pt x="0" y="13"/>
                    <a:pt x="1" y="16"/>
                    <a:pt x="3" y="15"/>
                  </a:cubicBezTo>
                  <a:cubicBezTo>
                    <a:pt x="8" y="13"/>
                    <a:pt x="11" y="9"/>
                    <a:pt x="14" y="5"/>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1" name="Freeform: Shape 10590"/>
            <p:cNvSpPr/>
            <p:nvPr/>
          </p:nvSpPr>
          <p:spPr bwMode="auto">
            <a:xfrm>
              <a:off x="6882" y="3241"/>
              <a:ext cx="17" cy="21"/>
            </a:xfrm>
            <a:custGeom>
              <a:avLst/>
              <a:gdLst>
                <a:gd name="T0" fmla="*/ 7 w 11"/>
                <a:gd name="T1" fmla="*/ 3 h 13"/>
                <a:gd name="T2" fmla="*/ 2 w 11"/>
                <a:gd name="T3" fmla="*/ 8 h 13"/>
                <a:gd name="T4" fmla="*/ 3 w 11"/>
                <a:gd name="T5" fmla="*/ 12 h 13"/>
                <a:gd name="T6" fmla="*/ 11 w 11"/>
                <a:gd name="T7" fmla="*/ 3 h 13"/>
                <a:gd name="T8" fmla="*/ 7 w 11"/>
                <a:gd name="T9" fmla="*/ 3 h 13"/>
              </a:gdLst>
              <a:ahLst/>
              <a:cxnLst>
                <a:cxn ang="0">
                  <a:pos x="T0" y="T1"/>
                </a:cxn>
                <a:cxn ang="0">
                  <a:pos x="T2" y="T3"/>
                </a:cxn>
                <a:cxn ang="0">
                  <a:pos x="T4" y="T5"/>
                </a:cxn>
                <a:cxn ang="0">
                  <a:pos x="T6" y="T7"/>
                </a:cxn>
                <a:cxn ang="0">
                  <a:pos x="T8" y="T9"/>
                </a:cxn>
              </a:cxnLst>
              <a:rect l="0" t="0" r="r" b="b"/>
              <a:pathLst>
                <a:path w="11" h="13">
                  <a:moveTo>
                    <a:pt x="7" y="3"/>
                  </a:moveTo>
                  <a:cubicBezTo>
                    <a:pt x="7" y="5"/>
                    <a:pt x="4" y="7"/>
                    <a:pt x="2" y="8"/>
                  </a:cubicBezTo>
                  <a:cubicBezTo>
                    <a:pt x="0" y="9"/>
                    <a:pt x="1" y="13"/>
                    <a:pt x="3" y="12"/>
                  </a:cubicBezTo>
                  <a:cubicBezTo>
                    <a:pt x="7" y="10"/>
                    <a:pt x="10" y="7"/>
                    <a:pt x="11" y="3"/>
                  </a:cubicBezTo>
                  <a:cubicBezTo>
                    <a:pt x="11"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2" name="Freeform: Shape 10591"/>
            <p:cNvSpPr/>
            <p:nvPr/>
          </p:nvSpPr>
          <p:spPr bwMode="auto">
            <a:xfrm>
              <a:off x="6762" y="3174"/>
              <a:ext cx="30" cy="22"/>
            </a:xfrm>
            <a:custGeom>
              <a:avLst/>
              <a:gdLst>
                <a:gd name="T0" fmla="*/ 15 w 19"/>
                <a:gd name="T1" fmla="*/ 1 h 14"/>
                <a:gd name="T2" fmla="*/ 2 w 19"/>
                <a:gd name="T3" fmla="*/ 9 h 14"/>
                <a:gd name="T4" fmla="*/ 4 w 19"/>
                <a:gd name="T5" fmla="*/ 12 h 14"/>
                <a:gd name="T6" fmla="*/ 17 w 19"/>
                <a:gd name="T7" fmla="*/ 4 h 14"/>
                <a:gd name="T8" fmla="*/ 15 w 19"/>
                <a:gd name="T9" fmla="*/ 1 h 14"/>
              </a:gdLst>
              <a:ahLst/>
              <a:cxnLst>
                <a:cxn ang="0">
                  <a:pos x="T0" y="T1"/>
                </a:cxn>
                <a:cxn ang="0">
                  <a:pos x="T2" y="T3"/>
                </a:cxn>
                <a:cxn ang="0">
                  <a:pos x="T4" y="T5"/>
                </a:cxn>
                <a:cxn ang="0">
                  <a:pos x="T6" y="T7"/>
                </a:cxn>
                <a:cxn ang="0">
                  <a:pos x="T8" y="T9"/>
                </a:cxn>
              </a:cxnLst>
              <a:rect l="0" t="0" r="r" b="b"/>
              <a:pathLst>
                <a:path w="19" h="14">
                  <a:moveTo>
                    <a:pt x="15" y="1"/>
                  </a:moveTo>
                  <a:cubicBezTo>
                    <a:pt x="11" y="4"/>
                    <a:pt x="6" y="6"/>
                    <a:pt x="2" y="9"/>
                  </a:cubicBezTo>
                  <a:cubicBezTo>
                    <a:pt x="0" y="11"/>
                    <a:pt x="2" y="14"/>
                    <a:pt x="4" y="12"/>
                  </a:cubicBezTo>
                  <a:cubicBezTo>
                    <a:pt x="8" y="9"/>
                    <a:pt x="13" y="7"/>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3" name="Freeform: Shape 10592"/>
            <p:cNvSpPr/>
            <p:nvPr/>
          </p:nvSpPr>
          <p:spPr bwMode="auto">
            <a:xfrm>
              <a:off x="6784" y="3188"/>
              <a:ext cx="21" cy="20"/>
            </a:xfrm>
            <a:custGeom>
              <a:avLst/>
              <a:gdLst>
                <a:gd name="T0" fmla="*/ 8 w 13"/>
                <a:gd name="T1" fmla="*/ 2 h 13"/>
                <a:gd name="T2" fmla="*/ 2 w 13"/>
                <a:gd name="T3" fmla="*/ 9 h 13"/>
                <a:gd name="T4" fmla="*/ 5 w 13"/>
                <a:gd name="T5" fmla="*/ 11 h 13"/>
                <a:gd name="T6" fmla="*/ 11 w 13"/>
                <a:gd name="T7" fmla="*/ 4 h 13"/>
                <a:gd name="T8" fmla="*/ 8 w 13"/>
                <a:gd name="T9" fmla="*/ 2 h 13"/>
              </a:gdLst>
              <a:ahLst/>
              <a:cxnLst>
                <a:cxn ang="0">
                  <a:pos x="T0" y="T1"/>
                </a:cxn>
                <a:cxn ang="0">
                  <a:pos x="T2" y="T3"/>
                </a:cxn>
                <a:cxn ang="0">
                  <a:pos x="T4" y="T5"/>
                </a:cxn>
                <a:cxn ang="0">
                  <a:pos x="T6" y="T7"/>
                </a:cxn>
                <a:cxn ang="0">
                  <a:pos x="T8" y="T9"/>
                </a:cxn>
              </a:cxnLst>
              <a:rect l="0" t="0" r="r" b="b"/>
              <a:pathLst>
                <a:path w="13" h="13">
                  <a:moveTo>
                    <a:pt x="8" y="2"/>
                  </a:moveTo>
                  <a:cubicBezTo>
                    <a:pt x="6" y="4"/>
                    <a:pt x="4" y="7"/>
                    <a:pt x="2" y="9"/>
                  </a:cubicBezTo>
                  <a:cubicBezTo>
                    <a:pt x="0" y="11"/>
                    <a:pt x="3" y="13"/>
                    <a:pt x="5" y="11"/>
                  </a:cubicBezTo>
                  <a:cubicBezTo>
                    <a:pt x="7"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4" name="Freeform: Shape 10593"/>
            <p:cNvSpPr/>
            <p:nvPr/>
          </p:nvSpPr>
          <p:spPr bwMode="auto">
            <a:xfrm>
              <a:off x="6817" y="3175"/>
              <a:ext cx="16" cy="27"/>
            </a:xfrm>
            <a:custGeom>
              <a:avLst/>
              <a:gdLst>
                <a:gd name="T0" fmla="*/ 7 w 10"/>
                <a:gd name="T1" fmla="*/ 3 h 17"/>
                <a:gd name="T2" fmla="*/ 2 w 10"/>
                <a:gd name="T3" fmla="*/ 12 h 17"/>
                <a:gd name="T4" fmla="*/ 4 w 10"/>
                <a:gd name="T5" fmla="*/ 15 h 17"/>
                <a:gd name="T6" fmla="*/ 10 w 10"/>
                <a:gd name="T7" fmla="*/ 2 h 17"/>
                <a:gd name="T8" fmla="*/ 7 w 10"/>
                <a:gd name="T9" fmla="*/ 3 h 17"/>
              </a:gdLst>
              <a:ahLst/>
              <a:cxnLst>
                <a:cxn ang="0">
                  <a:pos x="T0" y="T1"/>
                </a:cxn>
                <a:cxn ang="0">
                  <a:pos x="T2" y="T3"/>
                </a:cxn>
                <a:cxn ang="0">
                  <a:pos x="T4" y="T5"/>
                </a:cxn>
                <a:cxn ang="0">
                  <a:pos x="T6" y="T7"/>
                </a:cxn>
                <a:cxn ang="0">
                  <a:pos x="T8" y="T9"/>
                </a:cxn>
              </a:cxnLst>
              <a:rect l="0" t="0" r="r" b="b"/>
              <a:pathLst>
                <a:path w="10" h="17">
                  <a:moveTo>
                    <a:pt x="7" y="3"/>
                  </a:moveTo>
                  <a:cubicBezTo>
                    <a:pt x="7" y="6"/>
                    <a:pt x="5" y="10"/>
                    <a:pt x="2" y="12"/>
                  </a:cubicBezTo>
                  <a:cubicBezTo>
                    <a:pt x="0" y="13"/>
                    <a:pt x="3" y="17"/>
                    <a:pt x="4" y="15"/>
                  </a:cubicBezTo>
                  <a:cubicBezTo>
                    <a:pt x="8" y="12"/>
                    <a:pt x="10" y="7"/>
                    <a:pt x="10" y="2"/>
                  </a:cubicBezTo>
                  <a:cubicBezTo>
                    <a:pt x="10" y="0"/>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5" name="Freeform: Shape 10594"/>
            <p:cNvSpPr/>
            <p:nvPr/>
          </p:nvSpPr>
          <p:spPr bwMode="auto">
            <a:xfrm>
              <a:off x="6821" y="3197"/>
              <a:ext cx="25" cy="30"/>
            </a:xfrm>
            <a:custGeom>
              <a:avLst/>
              <a:gdLst>
                <a:gd name="T0" fmla="*/ 11 w 16"/>
                <a:gd name="T1" fmla="*/ 2 h 19"/>
                <a:gd name="T2" fmla="*/ 2 w 16"/>
                <a:gd name="T3" fmla="*/ 14 h 19"/>
                <a:gd name="T4" fmla="*/ 4 w 16"/>
                <a:gd name="T5" fmla="*/ 17 h 19"/>
                <a:gd name="T6" fmla="*/ 15 w 16"/>
                <a:gd name="T7" fmla="*/ 3 h 19"/>
                <a:gd name="T8" fmla="*/ 11 w 16"/>
                <a:gd name="T9" fmla="*/ 2 h 19"/>
              </a:gdLst>
              <a:ahLst/>
              <a:cxnLst>
                <a:cxn ang="0">
                  <a:pos x="T0" y="T1"/>
                </a:cxn>
                <a:cxn ang="0">
                  <a:pos x="T2" y="T3"/>
                </a:cxn>
                <a:cxn ang="0">
                  <a:pos x="T4" y="T5"/>
                </a:cxn>
                <a:cxn ang="0">
                  <a:pos x="T6" y="T7"/>
                </a:cxn>
                <a:cxn ang="0">
                  <a:pos x="T8" y="T9"/>
                </a:cxn>
              </a:cxnLst>
              <a:rect l="0" t="0" r="r" b="b"/>
              <a:pathLst>
                <a:path w="16" h="19">
                  <a:moveTo>
                    <a:pt x="11" y="2"/>
                  </a:moveTo>
                  <a:cubicBezTo>
                    <a:pt x="10" y="7"/>
                    <a:pt x="6" y="11"/>
                    <a:pt x="2" y="14"/>
                  </a:cubicBezTo>
                  <a:cubicBezTo>
                    <a:pt x="0" y="16"/>
                    <a:pt x="2" y="19"/>
                    <a:pt x="4" y="17"/>
                  </a:cubicBezTo>
                  <a:cubicBezTo>
                    <a:pt x="9" y="14"/>
                    <a:pt x="13" y="9"/>
                    <a:pt x="15" y="3"/>
                  </a:cubicBezTo>
                  <a:cubicBezTo>
                    <a:pt x="16"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6" name="Freeform: Shape 10595"/>
            <p:cNvSpPr/>
            <p:nvPr/>
          </p:nvSpPr>
          <p:spPr bwMode="auto">
            <a:xfrm>
              <a:off x="6832" y="3222"/>
              <a:ext cx="22" cy="27"/>
            </a:xfrm>
            <a:custGeom>
              <a:avLst/>
              <a:gdLst>
                <a:gd name="T0" fmla="*/ 9 w 14"/>
                <a:gd name="T1" fmla="*/ 3 h 17"/>
                <a:gd name="T2" fmla="*/ 2 w 14"/>
                <a:gd name="T3" fmla="*/ 13 h 17"/>
                <a:gd name="T4" fmla="*/ 4 w 14"/>
                <a:gd name="T5" fmla="*/ 16 h 17"/>
                <a:gd name="T6" fmla="*/ 13 w 14"/>
                <a:gd name="T7" fmla="*/ 4 h 17"/>
                <a:gd name="T8" fmla="*/ 9 w 14"/>
                <a:gd name="T9" fmla="*/ 3 h 17"/>
              </a:gdLst>
              <a:ahLst/>
              <a:cxnLst>
                <a:cxn ang="0">
                  <a:pos x="T0" y="T1"/>
                </a:cxn>
                <a:cxn ang="0">
                  <a:pos x="T2" y="T3"/>
                </a:cxn>
                <a:cxn ang="0">
                  <a:pos x="T4" y="T5"/>
                </a:cxn>
                <a:cxn ang="0">
                  <a:pos x="T6" y="T7"/>
                </a:cxn>
                <a:cxn ang="0">
                  <a:pos x="T8" y="T9"/>
                </a:cxn>
              </a:cxnLst>
              <a:rect l="0" t="0" r="r" b="b"/>
              <a:pathLst>
                <a:path w="14" h="17">
                  <a:moveTo>
                    <a:pt x="9" y="3"/>
                  </a:moveTo>
                  <a:cubicBezTo>
                    <a:pt x="7" y="6"/>
                    <a:pt x="5" y="10"/>
                    <a:pt x="2" y="13"/>
                  </a:cubicBezTo>
                  <a:cubicBezTo>
                    <a:pt x="0" y="14"/>
                    <a:pt x="2" y="17"/>
                    <a:pt x="4" y="16"/>
                  </a:cubicBezTo>
                  <a:cubicBezTo>
                    <a:pt x="8" y="12"/>
                    <a:pt x="11" y="9"/>
                    <a:pt x="13" y="4"/>
                  </a:cubicBezTo>
                  <a:cubicBezTo>
                    <a:pt x="14" y="2"/>
                    <a:pt x="10" y="0"/>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7" name="Freeform: Shape 10596"/>
            <p:cNvSpPr/>
            <p:nvPr/>
          </p:nvSpPr>
          <p:spPr bwMode="auto">
            <a:xfrm>
              <a:off x="6828" y="3249"/>
              <a:ext cx="21" cy="27"/>
            </a:xfrm>
            <a:custGeom>
              <a:avLst/>
              <a:gdLst>
                <a:gd name="T0" fmla="*/ 9 w 13"/>
                <a:gd name="T1" fmla="*/ 2 h 17"/>
                <a:gd name="T2" fmla="*/ 2 w 13"/>
                <a:gd name="T3" fmla="*/ 13 h 17"/>
                <a:gd name="T4" fmla="*/ 5 w 13"/>
                <a:gd name="T5" fmla="*/ 16 h 17"/>
                <a:gd name="T6" fmla="*/ 13 w 13"/>
                <a:gd name="T7" fmla="*/ 2 h 17"/>
                <a:gd name="T8" fmla="*/ 9 w 13"/>
                <a:gd name="T9" fmla="*/ 2 h 17"/>
              </a:gdLst>
              <a:ahLst/>
              <a:cxnLst>
                <a:cxn ang="0">
                  <a:pos x="T0" y="T1"/>
                </a:cxn>
                <a:cxn ang="0">
                  <a:pos x="T2" y="T3"/>
                </a:cxn>
                <a:cxn ang="0">
                  <a:pos x="T4" y="T5"/>
                </a:cxn>
                <a:cxn ang="0">
                  <a:pos x="T6" y="T7"/>
                </a:cxn>
                <a:cxn ang="0">
                  <a:pos x="T8" y="T9"/>
                </a:cxn>
              </a:cxnLst>
              <a:rect l="0" t="0" r="r" b="b"/>
              <a:pathLst>
                <a:path w="13" h="17">
                  <a:moveTo>
                    <a:pt x="9" y="2"/>
                  </a:moveTo>
                  <a:cubicBezTo>
                    <a:pt x="9" y="7"/>
                    <a:pt x="5" y="10"/>
                    <a:pt x="2" y="13"/>
                  </a:cubicBezTo>
                  <a:cubicBezTo>
                    <a:pt x="0" y="14"/>
                    <a:pt x="3" y="17"/>
                    <a:pt x="5" y="16"/>
                  </a:cubicBezTo>
                  <a:cubicBezTo>
                    <a:pt x="9" y="12"/>
                    <a:pt x="13" y="8"/>
                    <a:pt x="13" y="2"/>
                  </a:cubicBezTo>
                  <a:cubicBezTo>
                    <a:pt x="13" y="0"/>
                    <a:pt x="9"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8" name="Freeform: Shape 10597"/>
            <p:cNvSpPr/>
            <p:nvPr/>
          </p:nvSpPr>
          <p:spPr bwMode="auto">
            <a:xfrm>
              <a:off x="6841" y="3269"/>
              <a:ext cx="17" cy="26"/>
            </a:xfrm>
            <a:custGeom>
              <a:avLst/>
              <a:gdLst>
                <a:gd name="T0" fmla="*/ 8 w 11"/>
                <a:gd name="T1" fmla="*/ 2 h 16"/>
                <a:gd name="T2" fmla="*/ 1 w 11"/>
                <a:gd name="T3" fmla="*/ 11 h 16"/>
                <a:gd name="T4" fmla="*/ 4 w 11"/>
                <a:gd name="T5" fmla="*/ 14 h 16"/>
                <a:gd name="T6" fmla="*/ 11 w 11"/>
                <a:gd name="T7" fmla="*/ 2 h 16"/>
                <a:gd name="T8" fmla="*/ 8 w 11"/>
                <a:gd name="T9" fmla="*/ 2 h 16"/>
              </a:gdLst>
              <a:ahLst/>
              <a:cxnLst>
                <a:cxn ang="0">
                  <a:pos x="T0" y="T1"/>
                </a:cxn>
                <a:cxn ang="0">
                  <a:pos x="T2" y="T3"/>
                </a:cxn>
                <a:cxn ang="0">
                  <a:pos x="T4" y="T5"/>
                </a:cxn>
                <a:cxn ang="0">
                  <a:pos x="T6" y="T7"/>
                </a:cxn>
                <a:cxn ang="0">
                  <a:pos x="T8" y="T9"/>
                </a:cxn>
              </a:cxnLst>
              <a:rect l="0" t="0" r="r" b="b"/>
              <a:pathLst>
                <a:path w="11" h="16">
                  <a:moveTo>
                    <a:pt x="8" y="2"/>
                  </a:moveTo>
                  <a:cubicBezTo>
                    <a:pt x="8" y="6"/>
                    <a:pt x="4" y="9"/>
                    <a:pt x="1" y="11"/>
                  </a:cubicBezTo>
                  <a:cubicBezTo>
                    <a:pt x="0" y="12"/>
                    <a:pt x="2" y="16"/>
                    <a:pt x="4" y="14"/>
                  </a:cubicBezTo>
                  <a:cubicBezTo>
                    <a:pt x="8" y="11"/>
                    <a:pt x="11" y="7"/>
                    <a:pt x="11" y="2"/>
                  </a:cubicBezTo>
                  <a:cubicBezTo>
                    <a:pt x="11" y="0"/>
                    <a:pt x="8"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9" name="Freeform: Shape 10598"/>
            <p:cNvSpPr/>
            <p:nvPr/>
          </p:nvSpPr>
          <p:spPr bwMode="auto">
            <a:xfrm>
              <a:off x="6806" y="3307"/>
              <a:ext cx="34" cy="25"/>
            </a:xfrm>
            <a:custGeom>
              <a:avLst/>
              <a:gdLst>
                <a:gd name="T0" fmla="*/ 17 w 21"/>
                <a:gd name="T1" fmla="*/ 2 h 16"/>
                <a:gd name="T2" fmla="*/ 2 w 21"/>
                <a:gd name="T3" fmla="*/ 12 h 16"/>
                <a:gd name="T4" fmla="*/ 4 w 21"/>
                <a:gd name="T5" fmla="*/ 15 h 16"/>
                <a:gd name="T6" fmla="*/ 19 w 21"/>
                <a:gd name="T7" fmla="*/ 5 h 16"/>
                <a:gd name="T8" fmla="*/ 17 w 21"/>
                <a:gd name="T9" fmla="*/ 2 h 16"/>
              </a:gdLst>
              <a:ahLst/>
              <a:cxnLst>
                <a:cxn ang="0">
                  <a:pos x="T0" y="T1"/>
                </a:cxn>
                <a:cxn ang="0">
                  <a:pos x="T2" y="T3"/>
                </a:cxn>
                <a:cxn ang="0">
                  <a:pos x="T4" y="T5"/>
                </a:cxn>
                <a:cxn ang="0">
                  <a:pos x="T6" y="T7"/>
                </a:cxn>
                <a:cxn ang="0">
                  <a:pos x="T8" y="T9"/>
                </a:cxn>
              </a:cxnLst>
              <a:rect l="0" t="0" r="r" b="b"/>
              <a:pathLst>
                <a:path w="21" h="16">
                  <a:moveTo>
                    <a:pt x="17" y="2"/>
                  </a:moveTo>
                  <a:cubicBezTo>
                    <a:pt x="12" y="5"/>
                    <a:pt x="7" y="8"/>
                    <a:pt x="2" y="12"/>
                  </a:cubicBezTo>
                  <a:cubicBezTo>
                    <a:pt x="0" y="13"/>
                    <a:pt x="2" y="16"/>
                    <a:pt x="4" y="15"/>
                  </a:cubicBezTo>
                  <a:cubicBezTo>
                    <a:pt x="9" y="11"/>
                    <a:pt x="14" y="8"/>
                    <a:pt x="19" y="5"/>
                  </a:cubicBezTo>
                  <a:cubicBezTo>
                    <a:pt x="21" y="3"/>
                    <a:pt x="19"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0" name="Freeform: Shape 10599"/>
            <p:cNvSpPr/>
            <p:nvPr/>
          </p:nvSpPr>
          <p:spPr bwMode="auto">
            <a:xfrm>
              <a:off x="6860" y="3274"/>
              <a:ext cx="17" cy="22"/>
            </a:xfrm>
            <a:custGeom>
              <a:avLst/>
              <a:gdLst>
                <a:gd name="T0" fmla="*/ 6 w 11"/>
                <a:gd name="T1" fmla="*/ 2 h 14"/>
                <a:gd name="T2" fmla="*/ 2 w 11"/>
                <a:gd name="T3" fmla="*/ 10 h 14"/>
                <a:gd name="T4" fmla="*/ 5 w 11"/>
                <a:gd name="T5" fmla="*/ 12 h 14"/>
                <a:gd name="T6" fmla="*/ 10 w 11"/>
                <a:gd name="T7" fmla="*/ 4 h 14"/>
                <a:gd name="T8" fmla="*/ 6 w 11"/>
                <a:gd name="T9" fmla="*/ 2 h 14"/>
              </a:gdLst>
              <a:ahLst/>
              <a:cxnLst>
                <a:cxn ang="0">
                  <a:pos x="T0" y="T1"/>
                </a:cxn>
                <a:cxn ang="0">
                  <a:pos x="T2" y="T3"/>
                </a:cxn>
                <a:cxn ang="0">
                  <a:pos x="T4" y="T5"/>
                </a:cxn>
                <a:cxn ang="0">
                  <a:pos x="T6" y="T7"/>
                </a:cxn>
                <a:cxn ang="0">
                  <a:pos x="T8" y="T9"/>
                </a:cxn>
              </a:cxnLst>
              <a:rect l="0" t="0" r="r" b="b"/>
              <a:pathLst>
                <a:path w="11" h="14">
                  <a:moveTo>
                    <a:pt x="6" y="2"/>
                  </a:moveTo>
                  <a:cubicBezTo>
                    <a:pt x="5" y="5"/>
                    <a:pt x="4" y="7"/>
                    <a:pt x="2" y="10"/>
                  </a:cubicBezTo>
                  <a:cubicBezTo>
                    <a:pt x="0" y="11"/>
                    <a:pt x="3" y="14"/>
                    <a:pt x="5" y="12"/>
                  </a:cubicBezTo>
                  <a:cubicBezTo>
                    <a:pt x="7" y="10"/>
                    <a:pt x="8" y="7"/>
                    <a:pt x="10" y="4"/>
                  </a:cubicBezTo>
                  <a:cubicBezTo>
                    <a:pt x="11"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1" name="Freeform: Shape 10600"/>
            <p:cNvSpPr/>
            <p:nvPr/>
          </p:nvSpPr>
          <p:spPr bwMode="auto">
            <a:xfrm>
              <a:off x="6761" y="3221"/>
              <a:ext cx="23" cy="25"/>
            </a:xfrm>
            <a:custGeom>
              <a:avLst/>
              <a:gdLst>
                <a:gd name="T0" fmla="*/ 10 w 15"/>
                <a:gd name="T1" fmla="*/ 2 h 16"/>
                <a:gd name="T2" fmla="*/ 2 w 15"/>
                <a:gd name="T3" fmla="*/ 12 h 16"/>
                <a:gd name="T4" fmla="*/ 3 w 15"/>
                <a:gd name="T5" fmla="*/ 15 h 16"/>
                <a:gd name="T6" fmla="*/ 14 w 15"/>
                <a:gd name="T7" fmla="*/ 2 h 16"/>
                <a:gd name="T8" fmla="*/ 10 w 15"/>
                <a:gd name="T9" fmla="*/ 2 h 16"/>
              </a:gdLst>
              <a:ahLst/>
              <a:cxnLst>
                <a:cxn ang="0">
                  <a:pos x="T0" y="T1"/>
                </a:cxn>
                <a:cxn ang="0">
                  <a:pos x="T2" y="T3"/>
                </a:cxn>
                <a:cxn ang="0">
                  <a:pos x="T4" y="T5"/>
                </a:cxn>
                <a:cxn ang="0">
                  <a:pos x="T6" y="T7"/>
                </a:cxn>
                <a:cxn ang="0">
                  <a:pos x="T8" y="T9"/>
                </a:cxn>
              </a:cxnLst>
              <a:rect l="0" t="0" r="r" b="b"/>
              <a:pathLst>
                <a:path w="15" h="16">
                  <a:moveTo>
                    <a:pt x="10" y="2"/>
                  </a:moveTo>
                  <a:cubicBezTo>
                    <a:pt x="9" y="6"/>
                    <a:pt x="6" y="10"/>
                    <a:pt x="2" y="12"/>
                  </a:cubicBezTo>
                  <a:cubicBezTo>
                    <a:pt x="0" y="13"/>
                    <a:pt x="1" y="16"/>
                    <a:pt x="3" y="15"/>
                  </a:cubicBezTo>
                  <a:cubicBezTo>
                    <a:pt x="9" y="13"/>
                    <a:pt x="13" y="8"/>
                    <a:pt x="14" y="2"/>
                  </a:cubicBezTo>
                  <a:cubicBezTo>
                    <a:pt x="15" y="0"/>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2" name="Freeform: Shape 10601"/>
            <p:cNvSpPr/>
            <p:nvPr/>
          </p:nvSpPr>
          <p:spPr bwMode="auto">
            <a:xfrm>
              <a:off x="6720" y="3229"/>
              <a:ext cx="27" cy="25"/>
            </a:xfrm>
            <a:custGeom>
              <a:avLst/>
              <a:gdLst>
                <a:gd name="T0" fmla="*/ 13 w 17"/>
                <a:gd name="T1" fmla="*/ 3 h 16"/>
                <a:gd name="T2" fmla="*/ 2 w 17"/>
                <a:gd name="T3" fmla="*/ 12 h 16"/>
                <a:gd name="T4" fmla="*/ 4 w 17"/>
                <a:gd name="T5" fmla="*/ 15 h 16"/>
                <a:gd name="T6" fmla="*/ 16 w 17"/>
                <a:gd name="T7" fmla="*/ 3 h 16"/>
                <a:gd name="T8" fmla="*/ 13 w 17"/>
                <a:gd name="T9" fmla="*/ 3 h 16"/>
              </a:gdLst>
              <a:ahLst/>
              <a:cxnLst>
                <a:cxn ang="0">
                  <a:pos x="T0" y="T1"/>
                </a:cxn>
                <a:cxn ang="0">
                  <a:pos x="T2" y="T3"/>
                </a:cxn>
                <a:cxn ang="0">
                  <a:pos x="T4" y="T5"/>
                </a:cxn>
                <a:cxn ang="0">
                  <a:pos x="T6" y="T7"/>
                </a:cxn>
                <a:cxn ang="0">
                  <a:pos x="T8" y="T9"/>
                </a:cxn>
              </a:cxnLst>
              <a:rect l="0" t="0" r="r" b="b"/>
              <a:pathLst>
                <a:path w="17" h="16">
                  <a:moveTo>
                    <a:pt x="13" y="3"/>
                  </a:moveTo>
                  <a:cubicBezTo>
                    <a:pt x="12" y="7"/>
                    <a:pt x="6" y="10"/>
                    <a:pt x="2" y="12"/>
                  </a:cubicBezTo>
                  <a:cubicBezTo>
                    <a:pt x="0" y="12"/>
                    <a:pt x="1" y="16"/>
                    <a:pt x="4" y="15"/>
                  </a:cubicBezTo>
                  <a:cubicBezTo>
                    <a:pt x="8" y="13"/>
                    <a:pt x="15" y="9"/>
                    <a:pt x="16" y="3"/>
                  </a:cubicBezTo>
                  <a:cubicBezTo>
                    <a:pt x="17" y="1"/>
                    <a:pt x="13" y="0"/>
                    <a:pt x="1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3" name="Freeform: Shape 10602"/>
            <p:cNvSpPr/>
            <p:nvPr/>
          </p:nvSpPr>
          <p:spPr bwMode="auto">
            <a:xfrm>
              <a:off x="6710" y="3211"/>
              <a:ext cx="32" cy="24"/>
            </a:xfrm>
            <a:custGeom>
              <a:avLst/>
              <a:gdLst>
                <a:gd name="T0" fmla="*/ 15 w 20"/>
                <a:gd name="T1" fmla="*/ 2 h 15"/>
                <a:gd name="T2" fmla="*/ 2 w 20"/>
                <a:gd name="T3" fmla="*/ 11 h 15"/>
                <a:gd name="T4" fmla="*/ 4 w 20"/>
                <a:gd name="T5" fmla="*/ 14 h 15"/>
                <a:gd name="T6" fmla="*/ 18 w 20"/>
                <a:gd name="T7" fmla="*/ 4 h 15"/>
                <a:gd name="T8" fmla="*/ 15 w 20"/>
                <a:gd name="T9" fmla="*/ 2 h 15"/>
              </a:gdLst>
              <a:ahLst/>
              <a:cxnLst>
                <a:cxn ang="0">
                  <a:pos x="T0" y="T1"/>
                </a:cxn>
                <a:cxn ang="0">
                  <a:pos x="T2" y="T3"/>
                </a:cxn>
                <a:cxn ang="0">
                  <a:pos x="T4" y="T5"/>
                </a:cxn>
                <a:cxn ang="0">
                  <a:pos x="T6" y="T7"/>
                </a:cxn>
                <a:cxn ang="0">
                  <a:pos x="T8" y="T9"/>
                </a:cxn>
              </a:cxnLst>
              <a:rect l="0" t="0" r="r" b="b"/>
              <a:pathLst>
                <a:path w="20" h="15">
                  <a:moveTo>
                    <a:pt x="15" y="2"/>
                  </a:moveTo>
                  <a:cubicBezTo>
                    <a:pt x="11" y="6"/>
                    <a:pt x="7" y="9"/>
                    <a:pt x="2" y="11"/>
                  </a:cubicBezTo>
                  <a:cubicBezTo>
                    <a:pt x="0" y="12"/>
                    <a:pt x="2" y="15"/>
                    <a:pt x="4" y="14"/>
                  </a:cubicBezTo>
                  <a:cubicBezTo>
                    <a:pt x="9" y="12"/>
                    <a:pt x="14" y="9"/>
                    <a:pt x="18" y="4"/>
                  </a:cubicBezTo>
                  <a:cubicBezTo>
                    <a:pt x="20"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4" name="Freeform: Shape 10603"/>
            <p:cNvSpPr/>
            <p:nvPr/>
          </p:nvSpPr>
          <p:spPr bwMode="auto">
            <a:xfrm>
              <a:off x="6748" y="3202"/>
              <a:ext cx="17" cy="19"/>
            </a:xfrm>
            <a:custGeom>
              <a:avLst/>
              <a:gdLst>
                <a:gd name="T0" fmla="*/ 7 w 11"/>
                <a:gd name="T1" fmla="*/ 3 h 12"/>
                <a:gd name="T2" fmla="*/ 3 w 11"/>
                <a:gd name="T3" fmla="*/ 8 h 12"/>
                <a:gd name="T4" fmla="*/ 4 w 11"/>
                <a:gd name="T5" fmla="*/ 11 h 12"/>
                <a:gd name="T6" fmla="*/ 10 w 11"/>
                <a:gd name="T7" fmla="*/ 4 h 12"/>
                <a:gd name="T8" fmla="*/ 7 w 11"/>
                <a:gd name="T9" fmla="*/ 3 h 12"/>
              </a:gdLst>
              <a:ahLst/>
              <a:cxnLst>
                <a:cxn ang="0">
                  <a:pos x="T0" y="T1"/>
                </a:cxn>
                <a:cxn ang="0">
                  <a:pos x="T2" y="T3"/>
                </a:cxn>
                <a:cxn ang="0">
                  <a:pos x="T4" y="T5"/>
                </a:cxn>
                <a:cxn ang="0">
                  <a:pos x="T6" y="T7"/>
                </a:cxn>
                <a:cxn ang="0">
                  <a:pos x="T8" y="T9"/>
                </a:cxn>
              </a:cxnLst>
              <a:rect l="0" t="0" r="r" b="b"/>
              <a:pathLst>
                <a:path w="11" h="12">
                  <a:moveTo>
                    <a:pt x="7" y="3"/>
                  </a:moveTo>
                  <a:cubicBezTo>
                    <a:pt x="6" y="5"/>
                    <a:pt x="5" y="7"/>
                    <a:pt x="3" y="8"/>
                  </a:cubicBezTo>
                  <a:cubicBezTo>
                    <a:pt x="0" y="9"/>
                    <a:pt x="2" y="12"/>
                    <a:pt x="4" y="11"/>
                  </a:cubicBezTo>
                  <a:cubicBezTo>
                    <a:pt x="7" y="10"/>
                    <a:pt x="10" y="7"/>
                    <a:pt x="10" y="4"/>
                  </a:cubicBezTo>
                  <a:cubicBezTo>
                    <a:pt x="11" y="1"/>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5" name="Freeform: Shape 10604"/>
            <p:cNvSpPr/>
            <p:nvPr/>
          </p:nvSpPr>
          <p:spPr bwMode="auto">
            <a:xfrm>
              <a:off x="6780" y="3229"/>
              <a:ext cx="22" cy="22"/>
            </a:xfrm>
            <a:custGeom>
              <a:avLst/>
              <a:gdLst>
                <a:gd name="T0" fmla="*/ 9 w 14"/>
                <a:gd name="T1" fmla="*/ 2 h 14"/>
                <a:gd name="T2" fmla="*/ 2 w 14"/>
                <a:gd name="T3" fmla="*/ 10 h 14"/>
                <a:gd name="T4" fmla="*/ 3 w 14"/>
                <a:gd name="T5" fmla="*/ 13 h 14"/>
                <a:gd name="T6" fmla="*/ 13 w 14"/>
                <a:gd name="T7" fmla="*/ 3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8" y="6"/>
                    <a:pt x="6" y="8"/>
                    <a:pt x="2" y="10"/>
                  </a:cubicBezTo>
                  <a:cubicBezTo>
                    <a:pt x="0" y="11"/>
                    <a:pt x="1" y="14"/>
                    <a:pt x="3" y="13"/>
                  </a:cubicBezTo>
                  <a:cubicBezTo>
                    <a:pt x="8" y="11"/>
                    <a:pt x="12" y="8"/>
                    <a:pt x="13" y="3"/>
                  </a:cubicBezTo>
                  <a:cubicBezTo>
                    <a:pt x="14" y="0"/>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6" name="Freeform: Shape 10605"/>
            <p:cNvSpPr/>
            <p:nvPr/>
          </p:nvSpPr>
          <p:spPr bwMode="auto">
            <a:xfrm>
              <a:off x="6789" y="3254"/>
              <a:ext cx="27" cy="25"/>
            </a:xfrm>
            <a:custGeom>
              <a:avLst/>
              <a:gdLst>
                <a:gd name="T0" fmla="*/ 13 w 17"/>
                <a:gd name="T1" fmla="*/ 2 h 16"/>
                <a:gd name="T2" fmla="*/ 2 w 17"/>
                <a:gd name="T3" fmla="*/ 12 h 16"/>
                <a:gd name="T4" fmla="*/ 4 w 17"/>
                <a:gd name="T5" fmla="*/ 15 h 16"/>
                <a:gd name="T6" fmla="*/ 16 w 17"/>
                <a:gd name="T7" fmla="*/ 4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0" y="6"/>
                    <a:pt x="6" y="8"/>
                    <a:pt x="2" y="12"/>
                  </a:cubicBezTo>
                  <a:cubicBezTo>
                    <a:pt x="0" y="13"/>
                    <a:pt x="2" y="16"/>
                    <a:pt x="4" y="15"/>
                  </a:cubicBezTo>
                  <a:cubicBezTo>
                    <a:pt x="8" y="11"/>
                    <a:pt x="13" y="8"/>
                    <a:pt x="16" y="4"/>
                  </a:cubicBezTo>
                  <a:cubicBezTo>
                    <a:pt x="17"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7" name="Freeform: Shape 10606"/>
            <p:cNvSpPr/>
            <p:nvPr/>
          </p:nvSpPr>
          <p:spPr bwMode="auto">
            <a:xfrm>
              <a:off x="6740" y="3273"/>
              <a:ext cx="29" cy="26"/>
            </a:xfrm>
            <a:custGeom>
              <a:avLst/>
              <a:gdLst>
                <a:gd name="T0" fmla="*/ 14 w 18"/>
                <a:gd name="T1" fmla="*/ 2 h 17"/>
                <a:gd name="T2" fmla="*/ 2 w 18"/>
                <a:gd name="T3" fmla="*/ 13 h 17"/>
                <a:gd name="T4" fmla="*/ 5 w 18"/>
                <a:gd name="T5" fmla="*/ 15 h 17"/>
                <a:gd name="T6" fmla="*/ 16 w 18"/>
                <a:gd name="T7" fmla="*/ 5 h 17"/>
                <a:gd name="T8" fmla="*/ 14 w 18"/>
                <a:gd name="T9" fmla="*/ 2 h 17"/>
              </a:gdLst>
              <a:ahLst/>
              <a:cxnLst>
                <a:cxn ang="0">
                  <a:pos x="T0" y="T1"/>
                </a:cxn>
                <a:cxn ang="0">
                  <a:pos x="T2" y="T3"/>
                </a:cxn>
                <a:cxn ang="0">
                  <a:pos x="T4" y="T5"/>
                </a:cxn>
                <a:cxn ang="0">
                  <a:pos x="T6" y="T7"/>
                </a:cxn>
                <a:cxn ang="0">
                  <a:pos x="T8" y="T9"/>
                </a:cxn>
              </a:cxnLst>
              <a:rect l="0" t="0" r="r" b="b"/>
              <a:pathLst>
                <a:path w="18" h="17">
                  <a:moveTo>
                    <a:pt x="14" y="2"/>
                  </a:moveTo>
                  <a:cubicBezTo>
                    <a:pt x="10" y="5"/>
                    <a:pt x="6" y="9"/>
                    <a:pt x="2" y="13"/>
                  </a:cubicBezTo>
                  <a:cubicBezTo>
                    <a:pt x="0" y="14"/>
                    <a:pt x="3" y="17"/>
                    <a:pt x="5" y="15"/>
                  </a:cubicBezTo>
                  <a:cubicBezTo>
                    <a:pt x="9" y="11"/>
                    <a:pt x="12" y="8"/>
                    <a:pt x="16" y="5"/>
                  </a:cubicBezTo>
                  <a:cubicBezTo>
                    <a:pt x="18" y="4"/>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8" name="Freeform: Shape 10607"/>
            <p:cNvSpPr/>
            <p:nvPr/>
          </p:nvSpPr>
          <p:spPr bwMode="auto">
            <a:xfrm>
              <a:off x="6756" y="3293"/>
              <a:ext cx="25" cy="22"/>
            </a:xfrm>
            <a:custGeom>
              <a:avLst/>
              <a:gdLst>
                <a:gd name="T0" fmla="*/ 11 w 16"/>
                <a:gd name="T1" fmla="*/ 2 h 14"/>
                <a:gd name="T2" fmla="*/ 2 w 16"/>
                <a:gd name="T3" fmla="*/ 10 h 14"/>
                <a:gd name="T4" fmla="*/ 5 w 16"/>
                <a:gd name="T5" fmla="*/ 12 h 14"/>
                <a:gd name="T6" fmla="*/ 9 w 16"/>
                <a:gd name="T7" fmla="*/ 9 h 14"/>
                <a:gd name="T8" fmla="*/ 14 w 16"/>
                <a:gd name="T9" fmla="*/ 4 h 14"/>
                <a:gd name="T10" fmla="*/ 11 w 16"/>
                <a:gd name="T11" fmla="*/ 2 h 14"/>
              </a:gdLst>
              <a:ahLst/>
              <a:cxnLst>
                <a:cxn ang="0">
                  <a:pos x="T0" y="T1"/>
                </a:cxn>
                <a:cxn ang="0">
                  <a:pos x="T2" y="T3"/>
                </a:cxn>
                <a:cxn ang="0">
                  <a:pos x="T4" y="T5"/>
                </a:cxn>
                <a:cxn ang="0">
                  <a:pos x="T6" y="T7"/>
                </a:cxn>
                <a:cxn ang="0">
                  <a:pos x="T8" y="T9"/>
                </a:cxn>
                <a:cxn ang="0">
                  <a:pos x="T10" y="T11"/>
                </a:cxn>
              </a:cxnLst>
              <a:rect l="0" t="0" r="r" b="b"/>
              <a:pathLst>
                <a:path w="16" h="14">
                  <a:moveTo>
                    <a:pt x="11" y="2"/>
                  </a:moveTo>
                  <a:cubicBezTo>
                    <a:pt x="9" y="5"/>
                    <a:pt x="5" y="7"/>
                    <a:pt x="2" y="10"/>
                  </a:cubicBezTo>
                  <a:cubicBezTo>
                    <a:pt x="0" y="12"/>
                    <a:pt x="3" y="14"/>
                    <a:pt x="5" y="12"/>
                  </a:cubicBezTo>
                  <a:cubicBezTo>
                    <a:pt x="6" y="11"/>
                    <a:pt x="8" y="10"/>
                    <a:pt x="9" y="9"/>
                  </a:cubicBezTo>
                  <a:cubicBezTo>
                    <a:pt x="11" y="8"/>
                    <a:pt x="13" y="6"/>
                    <a:pt x="14" y="4"/>
                  </a:cubicBezTo>
                  <a:cubicBezTo>
                    <a:pt x="16" y="2"/>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9" name="Freeform: Shape 10608"/>
            <p:cNvSpPr/>
            <p:nvPr/>
          </p:nvSpPr>
          <p:spPr bwMode="auto">
            <a:xfrm>
              <a:off x="6797" y="3284"/>
              <a:ext cx="24" cy="23"/>
            </a:xfrm>
            <a:custGeom>
              <a:avLst/>
              <a:gdLst>
                <a:gd name="T0" fmla="*/ 10 w 15"/>
                <a:gd name="T1" fmla="*/ 2 h 15"/>
                <a:gd name="T2" fmla="*/ 2 w 15"/>
                <a:gd name="T3" fmla="*/ 11 h 15"/>
                <a:gd name="T4" fmla="*/ 4 w 15"/>
                <a:gd name="T5" fmla="*/ 14 h 15"/>
                <a:gd name="T6" fmla="*/ 14 w 15"/>
                <a:gd name="T7" fmla="*/ 3 h 15"/>
                <a:gd name="T8" fmla="*/ 10 w 15"/>
                <a:gd name="T9" fmla="*/ 2 h 15"/>
              </a:gdLst>
              <a:ahLst/>
              <a:cxnLst>
                <a:cxn ang="0">
                  <a:pos x="T0" y="T1"/>
                </a:cxn>
                <a:cxn ang="0">
                  <a:pos x="T2" y="T3"/>
                </a:cxn>
                <a:cxn ang="0">
                  <a:pos x="T4" y="T5"/>
                </a:cxn>
                <a:cxn ang="0">
                  <a:pos x="T6" y="T7"/>
                </a:cxn>
                <a:cxn ang="0">
                  <a:pos x="T8" y="T9"/>
                </a:cxn>
              </a:cxnLst>
              <a:rect l="0" t="0" r="r" b="b"/>
              <a:pathLst>
                <a:path w="15" h="15">
                  <a:moveTo>
                    <a:pt x="10" y="2"/>
                  </a:moveTo>
                  <a:cubicBezTo>
                    <a:pt x="8" y="6"/>
                    <a:pt x="5" y="8"/>
                    <a:pt x="2" y="11"/>
                  </a:cubicBezTo>
                  <a:cubicBezTo>
                    <a:pt x="0" y="12"/>
                    <a:pt x="2" y="15"/>
                    <a:pt x="4" y="14"/>
                  </a:cubicBezTo>
                  <a:cubicBezTo>
                    <a:pt x="8" y="11"/>
                    <a:pt x="12" y="8"/>
                    <a:pt x="14" y="3"/>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0" name="Freeform: Shape 10609"/>
            <p:cNvSpPr/>
            <p:nvPr/>
          </p:nvSpPr>
          <p:spPr bwMode="auto">
            <a:xfrm>
              <a:off x="6754" y="3321"/>
              <a:ext cx="27" cy="29"/>
            </a:xfrm>
            <a:custGeom>
              <a:avLst/>
              <a:gdLst>
                <a:gd name="T0" fmla="*/ 13 w 17"/>
                <a:gd name="T1" fmla="*/ 2 h 18"/>
                <a:gd name="T2" fmla="*/ 2 w 17"/>
                <a:gd name="T3" fmla="*/ 13 h 18"/>
                <a:gd name="T4" fmla="*/ 4 w 17"/>
                <a:gd name="T5" fmla="*/ 16 h 18"/>
                <a:gd name="T6" fmla="*/ 16 w 17"/>
                <a:gd name="T7" fmla="*/ 4 h 18"/>
                <a:gd name="T8" fmla="*/ 13 w 17"/>
                <a:gd name="T9" fmla="*/ 2 h 18"/>
              </a:gdLst>
              <a:ahLst/>
              <a:cxnLst>
                <a:cxn ang="0">
                  <a:pos x="T0" y="T1"/>
                </a:cxn>
                <a:cxn ang="0">
                  <a:pos x="T2" y="T3"/>
                </a:cxn>
                <a:cxn ang="0">
                  <a:pos x="T4" y="T5"/>
                </a:cxn>
                <a:cxn ang="0">
                  <a:pos x="T6" y="T7"/>
                </a:cxn>
                <a:cxn ang="0">
                  <a:pos x="T8" y="T9"/>
                </a:cxn>
              </a:cxnLst>
              <a:rect l="0" t="0" r="r" b="b"/>
              <a:pathLst>
                <a:path w="17" h="18">
                  <a:moveTo>
                    <a:pt x="13" y="2"/>
                  </a:moveTo>
                  <a:cubicBezTo>
                    <a:pt x="10" y="7"/>
                    <a:pt x="6" y="10"/>
                    <a:pt x="2" y="13"/>
                  </a:cubicBezTo>
                  <a:cubicBezTo>
                    <a:pt x="0" y="15"/>
                    <a:pt x="3" y="18"/>
                    <a:pt x="4" y="16"/>
                  </a:cubicBezTo>
                  <a:cubicBezTo>
                    <a:pt x="9" y="13"/>
                    <a:pt x="13" y="9"/>
                    <a:pt x="16"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1" name="Freeform: Shape 10610"/>
            <p:cNvSpPr/>
            <p:nvPr/>
          </p:nvSpPr>
          <p:spPr bwMode="auto">
            <a:xfrm>
              <a:off x="6756" y="3350"/>
              <a:ext cx="28" cy="28"/>
            </a:xfrm>
            <a:custGeom>
              <a:avLst/>
              <a:gdLst>
                <a:gd name="T0" fmla="*/ 14 w 18"/>
                <a:gd name="T1" fmla="*/ 2 h 18"/>
                <a:gd name="T2" fmla="*/ 2 w 18"/>
                <a:gd name="T3" fmla="*/ 13 h 18"/>
                <a:gd name="T4" fmla="*/ 4 w 18"/>
                <a:gd name="T5" fmla="*/ 16 h 18"/>
                <a:gd name="T6" fmla="*/ 17 w 18"/>
                <a:gd name="T7" fmla="*/ 4 h 18"/>
                <a:gd name="T8" fmla="*/ 14 w 18"/>
                <a:gd name="T9" fmla="*/ 2 h 18"/>
              </a:gdLst>
              <a:ahLst/>
              <a:cxnLst>
                <a:cxn ang="0">
                  <a:pos x="T0" y="T1"/>
                </a:cxn>
                <a:cxn ang="0">
                  <a:pos x="T2" y="T3"/>
                </a:cxn>
                <a:cxn ang="0">
                  <a:pos x="T4" y="T5"/>
                </a:cxn>
                <a:cxn ang="0">
                  <a:pos x="T6" y="T7"/>
                </a:cxn>
                <a:cxn ang="0">
                  <a:pos x="T8" y="T9"/>
                </a:cxn>
              </a:cxnLst>
              <a:rect l="0" t="0" r="r" b="b"/>
              <a:pathLst>
                <a:path w="18" h="18">
                  <a:moveTo>
                    <a:pt x="14" y="2"/>
                  </a:moveTo>
                  <a:cubicBezTo>
                    <a:pt x="10" y="6"/>
                    <a:pt x="7" y="10"/>
                    <a:pt x="2" y="13"/>
                  </a:cubicBezTo>
                  <a:cubicBezTo>
                    <a:pt x="0" y="15"/>
                    <a:pt x="2" y="18"/>
                    <a:pt x="4" y="16"/>
                  </a:cubicBezTo>
                  <a:cubicBezTo>
                    <a:pt x="9" y="13"/>
                    <a:pt x="13" y="9"/>
                    <a:pt x="17" y="4"/>
                  </a:cubicBezTo>
                  <a:cubicBezTo>
                    <a:pt x="18" y="2"/>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2" name="Freeform: Shape 10611"/>
            <p:cNvSpPr/>
            <p:nvPr/>
          </p:nvSpPr>
          <p:spPr bwMode="auto">
            <a:xfrm>
              <a:off x="6784" y="3345"/>
              <a:ext cx="26" cy="19"/>
            </a:xfrm>
            <a:custGeom>
              <a:avLst/>
              <a:gdLst>
                <a:gd name="T0" fmla="*/ 12 w 16"/>
                <a:gd name="T1" fmla="*/ 2 h 12"/>
                <a:gd name="T2" fmla="*/ 3 w 16"/>
                <a:gd name="T3" fmla="*/ 8 h 12"/>
                <a:gd name="T4" fmla="*/ 4 w 16"/>
                <a:gd name="T5" fmla="*/ 11 h 12"/>
                <a:gd name="T6" fmla="*/ 15 w 16"/>
                <a:gd name="T7" fmla="*/ 4 h 12"/>
                <a:gd name="T8" fmla="*/ 12 w 16"/>
                <a:gd name="T9" fmla="*/ 2 h 12"/>
              </a:gdLst>
              <a:ahLst/>
              <a:cxnLst>
                <a:cxn ang="0">
                  <a:pos x="T0" y="T1"/>
                </a:cxn>
                <a:cxn ang="0">
                  <a:pos x="T2" y="T3"/>
                </a:cxn>
                <a:cxn ang="0">
                  <a:pos x="T4" y="T5"/>
                </a:cxn>
                <a:cxn ang="0">
                  <a:pos x="T6" y="T7"/>
                </a:cxn>
                <a:cxn ang="0">
                  <a:pos x="T8" y="T9"/>
                </a:cxn>
              </a:cxnLst>
              <a:rect l="0" t="0" r="r" b="b"/>
              <a:pathLst>
                <a:path w="16" h="12">
                  <a:moveTo>
                    <a:pt x="12" y="2"/>
                  </a:moveTo>
                  <a:cubicBezTo>
                    <a:pt x="9" y="4"/>
                    <a:pt x="6" y="7"/>
                    <a:pt x="3" y="8"/>
                  </a:cubicBezTo>
                  <a:cubicBezTo>
                    <a:pt x="0" y="9"/>
                    <a:pt x="2" y="12"/>
                    <a:pt x="4" y="11"/>
                  </a:cubicBezTo>
                  <a:cubicBezTo>
                    <a:pt x="8" y="10"/>
                    <a:pt x="12" y="7"/>
                    <a:pt x="15" y="4"/>
                  </a:cubicBezTo>
                  <a:cubicBezTo>
                    <a:pt x="16" y="2"/>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3" name="Freeform: Shape 10612"/>
            <p:cNvSpPr/>
            <p:nvPr/>
          </p:nvSpPr>
          <p:spPr bwMode="auto">
            <a:xfrm>
              <a:off x="6693" y="3282"/>
              <a:ext cx="24" cy="25"/>
            </a:xfrm>
            <a:custGeom>
              <a:avLst/>
              <a:gdLst>
                <a:gd name="T0" fmla="*/ 11 w 15"/>
                <a:gd name="T1" fmla="*/ 2 h 16"/>
                <a:gd name="T2" fmla="*/ 2 w 15"/>
                <a:gd name="T3" fmla="*/ 11 h 16"/>
                <a:gd name="T4" fmla="*/ 4 w 15"/>
                <a:gd name="T5" fmla="*/ 15 h 16"/>
                <a:gd name="T6" fmla="*/ 14 w 15"/>
                <a:gd name="T7" fmla="*/ 5 h 16"/>
                <a:gd name="T8" fmla="*/ 11 w 15"/>
                <a:gd name="T9" fmla="*/ 2 h 16"/>
              </a:gdLst>
              <a:ahLst/>
              <a:cxnLst>
                <a:cxn ang="0">
                  <a:pos x="T0" y="T1"/>
                </a:cxn>
                <a:cxn ang="0">
                  <a:pos x="T2" y="T3"/>
                </a:cxn>
                <a:cxn ang="0">
                  <a:pos x="T4" y="T5"/>
                </a:cxn>
                <a:cxn ang="0">
                  <a:pos x="T6" y="T7"/>
                </a:cxn>
                <a:cxn ang="0">
                  <a:pos x="T8" y="T9"/>
                </a:cxn>
              </a:cxnLst>
              <a:rect l="0" t="0" r="r" b="b"/>
              <a:pathLst>
                <a:path w="15" h="16">
                  <a:moveTo>
                    <a:pt x="11" y="2"/>
                  </a:moveTo>
                  <a:cubicBezTo>
                    <a:pt x="8" y="6"/>
                    <a:pt x="6" y="9"/>
                    <a:pt x="2" y="11"/>
                  </a:cubicBezTo>
                  <a:cubicBezTo>
                    <a:pt x="0" y="13"/>
                    <a:pt x="3" y="16"/>
                    <a:pt x="4" y="15"/>
                  </a:cubicBezTo>
                  <a:cubicBezTo>
                    <a:pt x="8" y="12"/>
                    <a:pt x="11" y="8"/>
                    <a:pt x="14" y="5"/>
                  </a:cubicBezTo>
                  <a:cubicBezTo>
                    <a:pt x="15" y="3"/>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4" name="Freeform: Shape 10613"/>
            <p:cNvSpPr/>
            <p:nvPr/>
          </p:nvSpPr>
          <p:spPr bwMode="auto">
            <a:xfrm>
              <a:off x="6671" y="3262"/>
              <a:ext cx="25" cy="23"/>
            </a:xfrm>
            <a:custGeom>
              <a:avLst/>
              <a:gdLst>
                <a:gd name="T0" fmla="*/ 12 w 16"/>
                <a:gd name="T1" fmla="*/ 3 h 15"/>
                <a:gd name="T2" fmla="*/ 3 w 16"/>
                <a:gd name="T3" fmla="*/ 11 h 15"/>
                <a:gd name="T4" fmla="*/ 4 w 16"/>
                <a:gd name="T5" fmla="*/ 15 h 15"/>
                <a:gd name="T6" fmla="*/ 15 w 16"/>
                <a:gd name="T7" fmla="*/ 3 h 15"/>
                <a:gd name="T8" fmla="*/ 12 w 16"/>
                <a:gd name="T9" fmla="*/ 3 h 15"/>
              </a:gdLst>
              <a:ahLst/>
              <a:cxnLst>
                <a:cxn ang="0">
                  <a:pos x="T0" y="T1"/>
                </a:cxn>
                <a:cxn ang="0">
                  <a:pos x="T2" y="T3"/>
                </a:cxn>
                <a:cxn ang="0">
                  <a:pos x="T4" y="T5"/>
                </a:cxn>
                <a:cxn ang="0">
                  <a:pos x="T6" y="T7"/>
                </a:cxn>
                <a:cxn ang="0">
                  <a:pos x="T8" y="T9"/>
                </a:cxn>
              </a:cxnLst>
              <a:rect l="0" t="0" r="r" b="b"/>
              <a:pathLst>
                <a:path w="16" h="15">
                  <a:moveTo>
                    <a:pt x="12" y="3"/>
                  </a:moveTo>
                  <a:cubicBezTo>
                    <a:pt x="10" y="7"/>
                    <a:pt x="7" y="9"/>
                    <a:pt x="3" y="11"/>
                  </a:cubicBezTo>
                  <a:cubicBezTo>
                    <a:pt x="0" y="12"/>
                    <a:pt x="2" y="15"/>
                    <a:pt x="4" y="15"/>
                  </a:cubicBezTo>
                  <a:cubicBezTo>
                    <a:pt x="9" y="12"/>
                    <a:pt x="14" y="9"/>
                    <a:pt x="15" y="3"/>
                  </a:cubicBezTo>
                  <a:cubicBezTo>
                    <a:pt x="16" y="1"/>
                    <a:pt x="12" y="0"/>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5" name="Freeform: Shape 10614"/>
            <p:cNvSpPr/>
            <p:nvPr/>
          </p:nvSpPr>
          <p:spPr bwMode="auto">
            <a:xfrm>
              <a:off x="6677" y="3230"/>
              <a:ext cx="25" cy="22"/>
            </a:xfrm>
            <a:custGeom>
              <a:avLst/>
              <a:gdLst>
                <a:gd name="T0" fmla="*/ 12 w 16"/>
                <a:gd name="T1" fmla="*/ 2 h 14"/>
                <a:gd name="T2" fmla="*/ 2 w 16"/>
                <a:gd name="T3" fmla="*/ 10 h 14"/>
                <a:gd name="T4" fmla="*/ 5 w 16"/>
                <a:gd name="T5" fmla="*/ 13 h 14"/>
                <a:gd name="T6" fmla="*/ 14 w 16"/>
                <a:gd name="T7" fmla="*/ 5 h 14"/>
                <a:gd name="T8" fmla="*/ 12 w 16"/>
                <a:gd name="T9" fmla="*/ 2 h 14"/>
              </a:gdLst>
              <a:ahLst/>
              <a:cxnLst>
                <a:cxn ang="0">
                  <a:pos x="T0" y="T1"/>
                </a:cxn>
                <a:cxn ang="0">
                  <a:pos x="T2" y="T3"/>
                </a:cxn>
                <a:cxn ang="0">
                  <a:pos x="T4" y="T5"/>
                </a:cxn>
                <a:cxn ang="0">
                  <a:pos x="T6" y="T7"/>
                </a:cxn>
                <a:cxn ang="0">
                  <a:pos x="T8" y="T9"/>
                </a:cxn>
              </a:cxnLst>
              <a:rect l="0" t="0" r="r" b="b"/>
              <a:pathLst>
                <a:path w="16" h="14">
                  <a:moveTo>
                    <a:pt x="12" y="2"/>
                  </a:moveTo>
                  <a:cubicBezTo>
                    <a:pt x="8" y="4"/>
                    <a:pt x="5" y="7"/>
                    <a:pt x="2" y="10"/>
                  </a:cubicBezTo>
                  <a:cubicBezTo>
                    <a:pt x="0" y="12"/>
                    <a:pt x="3" y="14"/>
                    <a:pt x="5" y="13"/>
                  </a:cubicBezTo>
                  <a:cubicBezTo>
                    <a:pt x="8" y="10"/>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6" name="Freeform: Shape 10615"/>
            <p:cNvSpPr/>
            <p:nvPr/>
          </p:nvSpPr>
          <p:spPr bwMode="auto">
            <a:xfrm>
              <a:off x="6717" y="3269"/>
              <a:ext cx="17" cy="18"/>
            </a:xfrm>
            <a:custGeom>
              <a:avLst/>
              <a:gdLst>
                <a:gd name="T0" fmla="*/ 6 w 11"/>
                <a:gd name="T1" fmla="*/ 2 h 11"/>
                <a:gd name="T2" fmla="*/ 2 w 11"/>
                <a:gd name="T3" fmla="*/ 7 h 11"/>
                <a:gd name="T4" fmla="*/ 5 w 11"/>
                <a:gd name="T5" fmla="*/ 9 h 11"/>
                <a:gd name="T6" fmla="*/ 9 w 11"/>
                <a:gd name="T7" fmla="*/ 4 h 11"/>
                <a:gd name="T8" fmla="*/ 6 w 11"/>
                <a:gd name="T9" fmla="*/ 2 h 11"/>
              </a:gdLst>
              <a:ahLst/>
              <a:cxnLst>
                <a:cxn ang="0">
                  <a:pos x="T0" y="T1"/>
                </a:cxn>
                <a:cxn ang="0">
                  <a:pos x="T2" y="T3"/>
                </a:cxn>
                <a:cxn ang="0">
                  <a:pos x="T4" y="T5"/>
                </a:cxn>
                <a:cxn ang="0">
                  <a:pos x="T6" y="T7"/>
                </a:cxn>
                <a:cxn ang="0">
                  <a:pos x="T8" y="T9"/>
                </a:cxn>
              </a:cxnLst>
              <a:rect l="0" t="0" r="r" b="b"/>
              <a:pathLst>
                <a:path w="11" h="11">
                  <a:moveTo>
                    <a:pt x="6" y="2"/>
                  </a:moveTo>
                  <a:cubicBezTo>
                    <a:pt x="5" y="4"/>
                    <a:pt x="3" y="5"/>
                    <a:pt x="2" y="7"/>
                  </a:cubicBezTo>
                  <a:cubicBezTo>
                    <a:pt x="0" y="9"/>
                    <a:pt x="4" y="11"/>
                    <a:pt x="5" y="9"/>
                  </a:cubicBezTo>
                  <a:cubicBezTo>
                    <a:pt x="6" y="7"/>
                    <a:pt x="8" y="6"/>
                    <a:pt x="9" y="4"/>
                  </a:cubicBezTo>
                  <a:cubicBezTo>
                    <a:pt x="11"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7" name="Freeform: Shape 10616"/>
            <p:cNvSpPr/>
            <p:nvPr/>
          </p:nvSpPr>
          <p:spPr bwMode="auto">
            <a:xfrm>
              <a:off x="6706" y="3315"/>
              <a:ext cx="22" cy="24"/>
            </a:xfrm>
            <a:custGeom>
              <a:avLst/>
              <a:gdLst>
                <a:gd name="T0" fmla="*/ 10 w 14"/>
                <a:gd name="T1" fmla="*/ 2 h 15"/>
                <a:gd name="T2" fmla="*/ 2 w 14"/>
                <a:gd name="T3" fmla="*/ 11 h 15"/>
                <a:gd name="T4" fmla="*/ 4 w 14"/>
                <a:gd name="T5" fmla="*/ 14 h 15"/>
                <a:gd name="T6" fmla="*/ 13 w 14"/>
                <a:gd name="T7" fmla="*/ 4 h 15"/>
                <a:gd name="T8" fmla="*/ 10 w 14"/>
                <a:gd name="T9" fmla="*/ 2 h 15"/>
              </a:gdLst>
              <a:ahLst/>
              <a:cxnLst>
                <a:cxn ang="0">
                  <a:pos x="T0" y="T1"/>
                </a:cxn>
                <a:cxn ang="0">
                  <a:pos x="T2" y="T3"/>
                </a:cxn>
                <a:cxn ang="0">
                  <a:pos x="T4" y="T5"/>
                </a:cxn>
                <a:cxn ang="0">
                  <a:pos x="T6" y="T7"/>
                </a:cxn>
                <a:cxn ang="0">
                  <a:pos x="T8" y="T9"/>
                </a:cxn>
              </a:cxnLst>
              <a:rect l="0" t="0" r="r" b="b"/>
              <a:pathLst>
                <a:path w="14" h="15">
                  <a:moveTo>
                    <a:pt x="10" y="2"/>
                  </a:moveTo>
                  <a:cubicBezTo>
                    <a:pt x="8" y="5"/>
                    <a:pt x="5" y="8"/>
                    <a:pt x="2" y="11"/>
                  </a:cubicBezTo>
                  <a:cubicBezTo>
                    <a:pt x="0" y="12"/>
                    <a:pt x="2" y="15"/>
                    <a:pt x="4" y="14"/>
                  </a:cubicBezTo>
                  <a:cubicBezTo>
                    <a:pt x="7" y="11"/>
                    <a:pt x="10" y="8"/>
                    <a:pt x="13" y="4"/>
                  </a:cubicBezTo>
                  <a:cubicBezTo>
                    <a:pt x="14"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8" name="Freeform: Shape 10617"/>
            <p:cNvSpPr/>
            <p:nvPr/>
          </p:nvSpPr>
          <p:spPr bwMode="auto">
            <a:xfrm>
              <a:off x="6704" y="3346"/>
              <a:ext cx="30" cy="22"/>
            </a:xfrm>
            <a:custGeom>
              <a:avLst/>
              <a:gdLst>
                <a:gd name="T0" fmla="*/ 14 w 19"/>
                <a:gd name="T1" fmla="*/ 2 h 14"/>
                <a:gd name="T2" fmla="*/ 2 w 19"/>
                <a:gd name="T3" fmla="*/ 9 h 14"/>
                <a:gd name="T4" fmla="*/ 4 w 19"/>
                <a:gd name="T5" fmla="*/ 12 h 14"/>
                <a:gd name="T6" fmla="*/ 17 w 19"/>
                <a:gd name="T7" fmla="*/ 5 h 14"/>
                <a:gd name="T8" fmla="*/ 14 w 19"/>
                <a:gd name="T9" fmla="*/ 2 h 14"/>
              </a:gdLst>
              <a:ahLst/>
              <a:cxnLst>
                <a:cxn ang="0">
                  <a:pos x="T0" y="T1"/>
                </a:cxn>
                <a:cxn ang="0">
                  <a:pos x="T2" y="T3"/>
                </a:cxn>
                <a:cxn ang="0">
                  <a:pos x="T4" y="T5"/>
                </a:cxn>
                <a:cxn ang="0">
                  <a:pos x="T6" y="T7"/>
                </a:cxn>
                <a:cxn ang="0">
                  <a:pos x="T8" y="T9"/>
                </a:cxn>
              </a:cxnLst>
              <a:rect l="0" t="0" r="r" b="b"/>
              <a:pathLst>
                <a:path w="19" h="14">
                  <a:moveTo>
                    <a:pt x="14" y="2"/>
                  </a:moveTo>
                  <a:cubicBezTo>
                    <a:pt x="11" y="5"/>
                    <a:pt x="6" y="7"/>
                    <a:pt x="2" y="9"/>
                  </a:cubicBezTo>
                  <a:cubicBezTo>
                    <a:pt x="0" y="11"/>
                    <a:pt x="2" y="14"/>
                    <a:pt x="4" y="12"/>
                  </a:cubicBezTo>
                  <a:cubicBezTo>
                    <a:pt x="8" y="10"/>
                    <a:pt x="13" y="8"/>
                    <a:pt x="17" y="5"/>
                  </a:cubicBezTo>
                  <a:cubicBezTo>
                    <a:pt x="19"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9" name="Freeform: Shape 10618"/>
            <p:cNvSpPr/>
            <p:nvPr/>
          </p:nvSpPr>
          <p:spPr bwMode="auto">
            <a:xfrm>
              <a:off x="6707" y="3373"/>
              <a:ext cx="29" cy="21"/>
            </a:xfrm>
            <a:custGeom>
              <a:avLst/>
              <a:gdLst>
                <a:gd name="T0" fmla="*/ 14 w 18"/>
                <a:gd name="T1" fmla="*/ 1 h 13"/>
                <a:gd name="T2" fmla="*/ 1 w 18"/>
                <a:gd name="T3" fmla="*/ 9 h 13"/>
                <a:gd name="T4" fmla="*/ 4 w 18"/>
                <a:gd name="T5" fmla="*/ 12 h 13"/>
                <a:gd name="T6" fmla="*/ 16 w 18"/>
                <a:gd name="T7" fmla="*/ 4 h 13"/>
                <a:gd name="T8" fmla="*/ 14 w 18"/>
                <a:gd name="T9" fmla="*/ 1 h 13"/>
              </a:gdLst>
              <a:ahLst/>
              <a:cxnLst>
                <a:cxn ang="0">
                  <a:pos x="T0" y="T1"/>
                </a:cxn>
                <a:cxn ang="0">
                  <a:pos x="T2" y="T3"/>
                </a:cxn>
                <a:cxn ang="0">
                  <a:pos x="T4" y="T5"/>
                </a:cxn>
                <a:cxn ang="0">
                  <a:pos x="T6" y="T7"/>
                </a:cxn>
                <a:cxn ang="0">
                  <a:pos x="T8" y="T9"/>
                </a:cxn>
              </a:cxnLst>
              <a:rect l="0" t="0" r="r" b="b"/>
              <a:pathLst>
                <a:path w="18" h="13">
                  <a:moveTo>
                    <a:pt x="14" y="1"/>
                  </a:moveTo>
                  <a:cubicBezTo>
                    <a:pt x="10" y="3"/>
                    <a:pt x="5" y="5"/>
                    <a:pt x="1" y="9"/>
                  </a:cubicBezTo>
                  <a:cubicBezTo>
                    <a:pt x="0" y="10"/>
                    <a:pt x="2" y="13"/>
                    <a:pt x="4" y="12"/>
                  </a:cubicBezTo>
                  <a:cubicBezTo>
                    <a:pt x="7" y="9"/>
                    <a:pt x="11" y="6"/>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0" name="Freeform: Shape 10619"/>
            <p:cNvSpPr/>
            <p:nvPr/>
          </p:nvSpPr>
          <p:spPr bwMode="auto">
            <a:xfrm>
              <a:off x="6715" y="3389"/>
              <a:ext cx="27" cy="25"/>
            </a:xfrm>
            <a:custGeom>
              <a:avLst/>
              <a:gdLst>
                <a:gd name="T0" fmla="*/ 13 w 17"/>
                <a:gd name="T1" fmla="*/ 2 h 16"/>
                <a:gd name="T2" fmla="*/ 2 w 17"/>
                <a:gd name="T3" fmla="*/ 12 h 16"/>
                <a:gd name="T4" fmla="*/ 3 w 17"/>
                <a:gd name="T5" fmla="*/ 15 h 16"/>
                <a:gd name="T6" fmla="*/ 15 w 17"/>
                <a:gd name="T7" fmla="*/ 4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0" y="6"/>
                    <a:pt x="7" y="10"/>
                    <a:pt x="2" y="12"/>
                  </a:cubicBezTo>
                  <a:cubicBezTo>
                    <a:pt x="0" y="13"/>
                    <a:pt x="1" y="16"/>
                    <a:pt x="3" y="15"/>
                  </a:cubicBezTo>
                  <a:cubicBezTo>
                    <a:pt x="9" y="13"/>
                    <a:pt x="12" y="9"/>
                    <a:pt x="15"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1" name="Freeform: Shape 10620"/>
            <p:cNvSpPr/>
            <p:nvPr/>
          </p:nvSpPr>
          <p:spPr bwMode="auto">
            <a:xfrm>
              <a:off x="6742" y="3390"/>
              <a:ext cx="27" cy="27"/>
            </a:xfrm>
            <a:custGeom>
              <a:avLst/>
              <a:gdLst>
                <a:gd name="T0" fmla="*/ 13 w 17"/>
                <a:gd name="T1" fmla="*/ 2 h 17"/>
                <a:gd name="T2" fmla="*/ 1 w 17"/>
                <a:gd name="T3" fmla="*/ 13 h 17"/>
                <a:gd name="T4" fmla="*/ 4 w 17"/>
                <a:gd name="T5" fmla="*/ 15 h 17"/>
                <a:gd name="T6" fmla="*/ 15 w 17"/>
                <a:gd name="T7" fmla="*/ 5 h 17"/>
                <a:gd name="T8" fmla="*/ 13 w 17"/>
                <a:gd name="T9" fmla="*/ 2 h 17"/>
              </a:gdLst>
              <a:ahLst/>
              <a:cxnLst>
                <a:cxn ang="0">
                  <a:pos x="T0" y="T1"/>
                </a:cxn>
                <a:cxn ang="0">
                  <a:pos x="T2" y="T3"/>
                </a:cxn>
                <a:cxn ang="0">
                  <a:pos x="T4" y="T5"/>
                </a:cxn>
                <a:cxn ang="0">
                  <a:pos x="T6" y="T7"/>
                </a:cxn>
                <a:cxn ang="0">
                  <a:pos x="T8" y="T9"/>
                </a:cxn>
              </a:cxnLst>
              <a:rect l="0" t="0" r="r" b="b"/>
              <a:pathLst>
                <a:path w="17" h="17">
                  <a:moveTo>
                    <a:pt x="13" y="2"/>
                  </a:moveTo>
                  <a:cubicBezTo>
                    <a:pt x="9" y="5"/>
                    <a:pt x="5" y="8"/>
                    <a:pt x="1" y="13"/>
                  </a:cubicBezTo>
                  <a:cubicBezTo>
                    <a:pt x="0" y="15"/>
                    <a:pt x="3" y="17"/>
                    <a:pt x="4" y="15"/>
                  </a:cubicBezTo>
                  <a:cubicBezTo>
                    <a:pt x="7" y="11"/>
                    <a:pt x="11" y="8"/>
                    <a:pt x="15" y="5"/>
                  </a:cubicBezTo>
                  <a:cubicBezTo>
                    <a:pt x="17" y="3"/>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2" name="Freeform: Shape 10621"/>
            <p:cNvSpPr/>
            <p:nvPr/>
          </p:nvSpPr>
          <p:spPr bwMode="auto">
            <a:xfrm>
              <a:off x="6638" y="3266"/>
              <a:ext cx="20" cy="25"/>
            </a:xfrm>
            <a:custGeom>
              <a:avLst/>
              <a:gdLst>
                <a:gd name="T0" fmla="*/ 9 w 13"/>
                <a:gd name="T1" fmla="*/ 2 h 16"/>
                <a:gd name="T2" fmla="*/ 2 w 13"/>
                <a:gd name="T3" fmla="*/ 12 h 16"/>
                <a:gd name="T4" fmla="*/ 4 w 13"/>
                <a:gd name="T5" fmla="*/ 15 h 16"/>
                <a:gd name="T6" fmla="*/ 13 w 13"/>
                <a:gd name="T7" fmla="*/ 3 h 16"/>
                <a:gd name="T8" fmla="*/ 9 w 13"/>
                <a:gd name="T9" fmla="*/ 2 h 16"/>
              </a:gdLst>
              <a:ahLst/>
              <a:cxnLst>
                <a:cxn ang="0">
                  <a:pos x="T0" y="T1"/>
                </a:cxn>
                <a:cxn ang="0">
                  <a:pos x="T2" y="T3"/>
                </a:cxn>
                <a:cxn ang="0">
                  <a:pos x="T4" y="T5"/>
                </a:cxn>
                <a:cxn ang="0">
                  <a:pos x="T6" y="T7"/>
                </a:cxn>
                <a:cxn ang="0">
                  <a:pos x="T8" y="T9"/>
                </a:cxn>
              </a:cxnLst>
              <a:rect l="0" t="0" r="r" b="b"/>
              <a:pathLst>
                <a:path w="13" h="16">
                  <a:moveTo>
                    <a:pt x="9" y="2"/>
                  </a:moveTo>
                  <a:cubicBezTo>
                    <a:pt x="8" y="7"/>
                    <a:pt x="5" y="9"/>
                    <a:pt x="2" y="12"/>
                  </a:cubicBezTo>
                  <a:cubicBezTo>
                    <a:pt x="0" y="13"/>
                    <a:pt x="2" y="16"/>
                    <a:pt x="4" y="15"/>
                  </a:cubicBezTo>
                  <a:cubicBezTo>
                    <a:pt x="8" y="12"/>
                    <a:pt x="11" y="8"/>
                    <a:pt x="13" y="3"/>
                  </a:cubicBezTo>
                  <a:cubicBezTo>
                    <a:pt x="13"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3" name="Freeform: Shape 10622"/>
            <p:cNvSpPr/>
            <p:nvPr/>
          </p:nvSpPr>
          <p:spPr bwMode="auto">
            <a:xfrm>
              <a:off x="6599" y="3287"/>
              <a:ext cx="28" cy="20"/>
            </a:xfrm>
            <a:custGeom>
              <a:avLst/>
              <a:gdLst>
                <a:gd name="T0" fmla="*/ 14 w 18"/>
                <a:gd name="T1" fmla="*/ 2 h 13"/>
                <a:gd name="T2" fmla="*/ 2 w 18"/>
                <a:gd name="T3" fmla="*/ 9 h 13"/>
                <a:gd name="T4" fmla="*/ 3 w 18"/>
                <a:gd name="T5" fmla="*/ 13 h 13"/>
                <a:gd name="T6" fmla="*/ 16 w 18"/>
                <a:gd name="T7" fmla="*/ 5 h 13"/>
                <a:gd name="T8" fmla="*/ 14 w 18"/>
                <a:gd name="T9" fmla="*/ 2 h 13"/>
              </a:gdLst>
              <a:ahLst/>
              <a:cxnLst>
                <a:cxn ang="0">
                  <a:pos x="T0" y="T1"/>
                </a:cxn>
                <a:cxn ang="0">
                  <a:pos x="T2" y="T3"/>
                </a:cxn>
                <a:cxn ang="0">
                  <a:pos x="T4" y="T5"/>
                </a:cxn>
                <a:cxn ang="0">
                  <a:pos x="T6" y="T7"/>
                </a:cxn>
                <a:cxn ang="0">
                  <a:pos x="T8" y="T9"/>
                </a:cxn>
              </a:cxnLst>
              <a:rect l="0" t="0" r="r" b="b"/>
              <a:pathLst>
                <a:path w="18" h="13">
                  <a:moveTo>
                    <a:pt x="14" y="2"/>
                  </a:moveTo>
                  <a:cubicBezTo>
                    <a:pt x="11" y="6"/>
                    <a:pt x="7" y="9"/>
                    <a:pt x="2" y="9"/>
                  </a:cubicBezTo>
                  <a:cubicBezTo>
                    <a:pt x="0" y="9"/>
                    <a:pt x="0" y="13"/>
                    <a:pt x="3" y="13"/>
                  </a:cubicBezTo>
                  <a:cubicBezTo>
                    <a:pt x="8" y="13"/>
                    <a:pt x="13" y="9"/>
                    <a:pt x="16" y="5"/>
                  </a:cubicBezTo>
                  <a:cubicBezTo>
                    <a:pt x="18" y="3"/>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4" name="Freeform: Shape 10623"/>
            <p:cNvSpPr/>
            <p:nvPr/>
          </p:nvSpPr>
          <p:spPr bwMode="auto">
            <a:xfrm>
              <a:off x="6622" y="3301"/>
              <a:ext cx="29" cy="23"/>
            </a:xfrm>
            <a:custGeom>
              <a:avLst/>
              <a:gdLst>
                <a:gd name="T0" fmla="*/ 14 w 18"/>
                <a:gd name="T1" fmla="*/ 1 h 15"/>
                <a:gd name="T2" fmla="*/ 2 w 18"/>
                <a:gd name="T3" fmla="*/ 10 h 15"/>
                <a:gd name="T4" fmla="*/ 4 w 18"/>
                <a:gd name="T5" fmla="*/ 13 h 15"/>
                <a:gd name="T6" fmla="*/ 16 w 18"/>
                <a:gd name="T7" fmla="*/ 4 h 15"/>
                <a:gd name="T8" fmla="*/ 14 w 18"/>
                <a:gd name="T9" fmla="*/ 1 h 15"/>
              </a:gdLst>
              <a:ahLst/>
              <a:cxnLst>
                <a:cxn ang="0">
                  <a:pos x="T0" y="T1"/>
                </a:cxn>
                <a:cxn ang="0">
                  <a:pos x="T2" y="T3"/>
                </a:cxn>
                <a:cxn ang="0">
                  <a:pos x="T4" y="T5"/>
                </a:cxn>
                <a:cxn ang="0">
                  <a:pos x="T6" y="T7"/>
                </a:cxn>
                <a:cxn ang="0">
                  <a:pos x="T8" y="T9"/>
                </a:cxn>
              </a:cxnLst>
              <a:rect l="0" t="0" r="r" b="b"/>
              <a:pathLst>
                <a:path w="18" h="15">
                  <a:moveTo>
                    <a:pt x="14" y="1"/>
                  </a:moveTo>
                  <a:cubicBezTo>
                    <a:pt x="10" y="4"/>
                    <a:pt x="6" y="7"/>
                    <a:pt x="2" y="10"/>
                  </a:cubicBezTo>
                  <a:cubicBezTo>
                    <a:pt x="0" y="12"/>
                    <a:pt x="3" y="15"/>
                    <a:pt x="4" y="13"/>
                  </a:cubicBezTo>
                  <a:cubicBezTo>
                    <a:pt x="8" y="10"/>
                    <a:pt x="12" y="7"/>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5" name="Freeform: Shape 10624"/>
            <p:cNvSpPr/>
            <p:nvPr/>
          </p:nvSpPr>
          <p:spPr bwMode="auto">
            <a:xfrm>
              <a:off x="6644" y="3312"/>
              <a:ext cx="27" cy="25"/>
            </a:xfrm>
            <a:custGeom>
              <a:avLst/>
              <a:gdLst>
                <a:gd name="T0" fmla="*/ 13 w 17"/>
                <a:gd name="T1" fmla="*/ 2 h 16"/>
                <a:gd name="T2" fmla="*/ 3 w 17"/>
                <a:gd name="T3" fmla="*/ 11 h 16"/>
                <a:gd name="T4" fmla="*/ 4 w 17"/>
                <a:gd name="T5" fmla="*/ 15 h 16"/>
                <a:gd name="T6" fmla="*/ 17 w 17"/>
                <a:gd name="T7" fmla="*/ 3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2" y="7"/>
                    <a:pt x="7" y="10"/>
                    <a:pt x="3" y="11"/>
                  </a:cubicBezTo>
                  <a:cubicBezTo>
                    <a:pt x="0" y="12"/>
                    <a:pt x="2" y="16"/>
                    <a:pt x="4" y="15"/>
                  </a:cubicBezTo>
                  <a:cubicBezTo>
                    <a:pt x="10" y="13"/>
                    <a:pt x="15" y="9"/>
                    <a:pt x="17" y="3"/>
                  </a:cubicBezTo>
                  <a:cubicBezTo>
                    <a:pt x="17" y="1"/>
                    <a:pt x="13"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6" name="Freeform: Shape 10625"/>
            <p:cNvSpPr/>
            <p:nvPr/>
          </p:nvSpPr>
          <p:spPr bwMode="auto">
            <a:xfrm>
              <a:off x="6663" y="3332"/>
              <a:ext cx="27" cy="19"/>
            </a:xfrm>
            <a:custGeom>
              <a:avLst/>
              <a:gdLst>
                <a:gd name="T0" fmla="*/ 12 w 17"/>
                <a:gd name="T1" fmla="*/ 1 h 12"/>
                <a:gd name="T2" fmla="*/ 2 w 17"/>
                <a:gd name="T3" fmla="*/ 8 h 12"/>
                <a:gd name="T4" fmla="*/ 3 w 17"/>
                <a:gd name="T5" fmla="*/ 12 h 12"/>
                <a:gd name="T6" fmla="*/ 15 w 17"/>
                <a:gd name="T7" fmla="*/ 4 h 12"/>
                <a:gd name="T8" fmla="*/ 12 w 17"/>
                <a:gd name="T9" fmla="*/ 1 h 12"/>
              </a:gdLst>
              <a:ahLst/>
              <a:cxnLst>
                <a:cxn ang="0">
                  <a:pos x="T0" y="T1"/>
                </a:cxn>
                <a:cxn ang="0">
                  <a:pos x="T2" y="T3"/>
                </a:cxn>
                <a:cxn ang="0">
                  <a:pos x="T4" y="T5"/>
                </a:cxn>
                <a:cxn ang="0">
                  <a:pos x="T6" y="T7"/>
                </a:cxn>
                <a:cxn ang="0">
                  <a:pos x="T8" y="T9"/>
                </a:cxn>
              </a:cxnLst>
              <a:rect l="0" t="0" r="r" b="b"/>
              <a:pathLst>
                <a:path w="17" h="12">
                  <a:moveTo>
                    <a:pt x="12" y="1"/>
                  </a:moveTo>
                  <a:cubicBezTo>
                    <a:pt x="9" y="4"/>
                    <a:pt x="6" y="6"/>
                    <a:pt x="2" y="8"/>
                  </a:cubicBezTo>
                  <a:cubicBezTo>
                    <a:pt x="0" y="9"/>
                    <a:pt x="1" y="12"/>
                    <a:pt x="3" y="12"/>
                  </a:cubicBezTo>
                  <a:cubicBezTo>
                    <a:pt x="7" y="10"/>
                    <a:pt x="11" y="7"/>
                    <a:pt x="15" y="4"/>
                  </a:cubicBezTo>
                  <a:cubicBezTo>
                    <a:pt x="17"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7" name="Freeform: Shape 10626"/>
            <p:cNvSpPr/>
            <p:nvPr/>
          </p:nvSpPr>
          <p:spPr bwMode="auto">
            <a:xfrm>
              <a:off x="6654" y="3356"/>
              <a:ext cx="28" cy="23"/>
            </a:xfrm>
            <a:custGeom>
              <a:avLst/>
              <a:gdLst>
                <a:gd name="T0" fmla="*/ 13 w 18"/>
                <a:gd name="T1" fmla="*/ 2 h 15"/>
                <a:gd name="T2" fmla="*/ 2 w 18"/>
                <a:gd name="T3" fmla="*/ 10 h 15"/>
                <a:gd name="T4" fmla="*/ 3 w 18"/>
                <a:gd name="T5" fmla="*/ 14 h 15"/>
                <a:gd name="T6" fmla="*/ 16 w 18"/>
                <a:gd name="T7" fmla="*/ 4 h 15"/>
                <a:gd name="T8" fmla="*/ 13 w 18"/>
                <a:gd name="T9" fmla="*/ 2 h 15"/>
              </a:gdLst>
              <a:ahLst/>
              <a:cxnLst>
                <a:cxn ang="0">
                  <a:pos x="T0" y="T1"/>
                </a:cxn>
                <a:cxn ang="0">
                  <a:pos x="T2" y="T3"/>
                </a:cxn>
                <a:cxn ang="0">
                  <a:pos x="T4" y="T5"/>
                </a:cxn>
                <a:cxn ang="0">
                  <a:pos x="T6" y="T7"/>
                </a:cxn>
                <a:cxn ang="0">
                  <a:pos x="T8" y="T9"/>
                </a:cxn>
              </a:cxnLst>
              <a:rect l="0" t="0" r="r" b="b"/>
              <a:pathLst>
                <a:path w="18" h="15">
                  <a:moveTo>
                    <a:pt x="13" y="2"/>
                  </a:moveTo>
                  <a:cubicBezTo>
                    <a:pt x="10" y="6"/>
                    <a:pt x="7" y="9"/>
                    <a:pt x="2" y="10"/>
                  </a:cubicBezTo>
                  <a:cubicBezTo>
                    <a:pt x="0" y="11"/>
                    <a:pt x="1" y="15"/>
                    <a:pt x="3" y="14"/>
                  </a:cubicBezTo>
                  <a:cubicBezTo>
                    <a:pt x="9" y="12"/>
                    <a:pt x="13" y="9"/>
                    <a:pt x="16" y="4"/>
                  </a:cubicBezTo>
                  <a:cubicBezTo>
                    <a:pt x="18"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8" name="Freeform: Shape 10627"/>
            <p:cNvSpPr/>
            <p:nvPr/>
          </p:nvSpPr>
          <p:spPr bwMode="auto">
            <a:xfrm>
              <a:off x="6602" y="3350"/>
              <a:ext cx="26" cy="18"/>
            </a:xfrm>
            <a:custGeom>
              <a:avLst/>
              <a:gdLst>
                <a:gd name="T0" fmla="*/ 12 w 17"/>
                <a:gd name="T1" fmla="*/ 2 h 12"/>
                <a:gd name="T2" fmla="*/ 3 w 17"/>
                <a:gd name="T3" fmla="*/ 8 h 12"/>
                <a:gd name="T4" fmla="*/ 3 w 17"/>
                <a:gd name="T5" fmla="*/ 12 h 12"/>
                <a:gd name="T6" fmla="*/ 16 w 17"/>
                <a:gd name="T7" fmla="*/ 4 h 12"/>
                <a:gd name="T8" fmla="*/ 12 w 17"/>
                <a:gd name="T9" fmla="*/ 2 h 12"/>
              </a:gdLst>
              <a:ahLst/>
              <a:cxnLst>
                <a:cxn ang="0">
                  <a:pos x="T0" y="T1"/>
                </a:cxn>
                <a:cxn ang="0">
                  <a:pos x="T2" y="T3"/>
                </a:cxn>
                <a:cxn ang="0">
                  <a:pos x="T4" y="T5"/>
                </a:cxn>
                <a:cxn ang="0">
                  <a:pos x="T6" y="T7"/>
                </a:cxn>
                <a:cxn ang="0">
                  <a:pos x="T8" y="T9"/>
                </a:cxn>
              </a:cxnLst>
              <a:rect l="0" t="0" r="r" b="b"/>
              <a:pathLst>
                <a:path w="17" h="12">
                  <a:moveTo>
                    <a:pt x="12" y="2"/>
                  </a:moveTo>
                  <a:cubicBezTo>
                    <a:pt x="10" y="6"/>
                    <a:pt x="7" y="8"/>
                    <a:pt x="3" y="8"/>
                  </a:cubicBezTo>
                  <a:cubicBezTo>
                    <a:pt x="0" y="8"/>
                    <a:pt x="1" y="12"/>
                    <a:pt x="3" y="12"/>
                  </a:cubicBezTo>
                  <a:cubicBezTo>
                    <a:pt x="8" y="12"/>
                    <a:pt x="13" y="8"/>
                    <a:pt x="16" y="4"/>
                  </a:cubicBezTo>
                  <a:cubicBezTo>
                    <a:pt x="17" y="2"/>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9" name="Freeform: Shape 10628"/>
            <p:cNvSpPr/>
            <p:nvPr/>
          </p:nvSpPr>
          <p:spPr bwMode="auto">
            <a:xfrm>
              <a:off x="6576" y="3339"/>
              <a:ext cx="27" cy="20"/>
            </a:xfrm>
            <a:custGeom>
              <a:avLst/>
              <a:gdLst>
                <a:gd name="T0" fmla="*/ 12 w 17"/>
                <a:gd name="T1" fmla="*/ 2 h 13"/>
                <a:gd name="T2" fmla="*/ 2 w 17"/>
                <a:gd name="T3" fmla="*/ 9 h 13"/>
                <a:gd name="T4" fmla="*/ 3 w 17"/>
                <a:gd name="T5" fmla="*/ 13 h 13"/>
                <a:gd name="T6" fmla="*/ 15 w 17"/>
                <a:gd name="T7" fmla="*/ 5 h 13"/>
                <a:gd name="T8" fmla="*/ 12 w 17"/>
                <a:gd name="T9" fmla="*/ 2 h 13"/>
              </a:gdLst>
              <a:ahLst/>
              <a:cxnLst>
                <a:cxn ang="0">
                  <a:pos x="T0" y="T1"/>
                </a:cxn>
                <a:cxn ang="0">
                  <a:pos x="T2" y="T3"/>
                </a:cxn>
                <a:cxn ang="0">
                  <a:pos x="T4" y="T5"/>
                </a:cxn>
                <a:cxn ang="0">
                  <a:pos x="T6" y="T7"/>
                </a:cxn>
                <a:cxn ang="0">
                  <a:pos x="T8" y="T9"/>
                </a:cxn>
              </a:cxnLst>
              <a:rect l="0" t="0" r="r" b="b"/>
              <a:pathLst>
                <a:path w="17" h="13">
                  <a:moveTo>
                    <a:pt x="12" y="2"/>
                  </a:moveTo>
                  <a:cubicBezTo>
                    <a:pt x="10" y="6"/>
                    <a:pt x="6" y="8"/>
                    <a:pt x="2" y="9"/>
                  </a:cubicBezTo>
                  <a:cubicBezTo>
                    <a:pt x="0" y="10"/>
                    <a:pt x="1" y="13"/>
                    <a:pt x="3" y="13"/>
                  </a:cubicBezTo>
                  <a:cubicBezTo>
                    <a:pt x="8" y="11"/>
                    <a:pt x="12" y="9"/>
                    <a:pt x="15" y="5"/>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0" name="Freeform: Shape 10629"/>
            <p:cNvSpPr/>
            <p:nvPr/>
          </p:nvSpPr>
          <p:spPr bwMode="auto">
            <a:xfrm>
              <a:off x="6556" y="3324"/>
              <a:ext cx="32" cy="21"/>
            </a:xfrm>
            <a:custGeom>
              <a:avLst/>
              <a:gdLst>
                <a:gd name="T0" fmla="*/ 15 w 20"/>
                <a:gd name="T1" fmla="*/ 1 h 13"/>
                <a:gd name="T2" fmla="*/ 2 w 20"/>
                <a:gd name="T3" fmla="*/ 9 h 13"/>
                <a:gd name="T4" fmla="*/ 4 w 20"/>
                <a:gd name="T5" fmla="*/ 12 h 13"/>
                <a:gd name="T6" fmla="*/ 18 w 20"/>
                <a:gd name="T7" fmla="*/ 4 h 13"/>
                <a:gd name="T8" fmla="*/ 15 w 20"/>
                <a:gd name="T9" fmla="*/ 1 h 13"/>
              </a:gdLst>
              <a:ahLst/>
              <a:cxnLst>
                <a:cxn ang="0">
                  <a:pos x="T0" y="T1"/>
                </a:cxn>
                <a:cxn ang="0">
                  <a:pos x="T2" y="T3"/>
                </a:cxn>
                <a:cxn ang="0">
                  <a:pos x="T4" y="T5"/>
                </a:cxn>
                <a:cxn ang="0">
                  <a:pos x="T6" y="T7"/>
                </a:cxn>
                <a:cxn ang="0">
                  <a:pos x="T8" y="T9"/>
                </a:cxn>
              </a:cxnLst>
              <a:rect l="0" t="0" r="r" b="b"/>
              <a:pathLst>
                <a:path w="20" h="13">
                  <a:moveTo>
                    <a:pt x="15" y="1"/>
                  </a:moveTo>
                  <a:cubicBezTo>
                    <a:pt x="12" y="5"/>
                    <a:pt x="7" y="7"/>
                    <a:pt x="2" y="9"/>
                  </a:cubicBezTo>
                  <a:cubicBezTo>
                    <a:pt x="0" y="10"/>
                    <a:pt x="2" y="13"/>
                    <a:pt x="4" y="12"/>
                  </a:cubicBezTo>
                  <a:cubicBezTo>
                    <a:pt x="9" y="10"/>
                    <a:pt x="14" y="8"/>
                    <a:pt x="18" y="4"/>
                  </a:cubicBezTo>
                  <a:cubicBezTo>
                    <a:pt x="20" y="2"/>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1" name="Freeform: Shape 10630"/>
            <p:cNvSpPr/>
            <p:nvPr/>
          </p:nvSpPr>
          <p:spPr bwMode="auto">
            <a:xfrm>
              <a:off x="6510" y="3342"/>
              <a:ext cx="27" cy="20"/>
            </a:xfrm>
            <a:custGeom>
              <a:avLst/>
              <a:gdLst>
                <a:gd name="T0" fmla="*/ 12 w 17"/>
                <a:gd name="T1" fmla="*/ 2 h 13"/>
                <a:gd name="T2" fmla="*/ 2 w 17"/>
                <a:gd name="T3" fmla="*/ 9 h 13"/>
                <a:gd name="T4" fmla="*/ 3 w 17"/>
                <a:gd name="T5" fmla="*/ 12 h 13"/>
                <a:gd name="T6" fmla="*/ 15 w 17"/>
                <a:gd name="T7" fmla="*/ 5 h 13"/>
                <a:gd name="T8" fmla="*/ 12 w 17"/>
                <a:gd name="T9" fmla="*/ 2 h 13"/>
              </a:gdLst>
              <a:ahLst/>
              <a:cxnLst>
                <a:cxn ang="0">
                  <a:pos x="T0" y="T1"/>
                </a:cxn>
                <a:cxn ang="0">
                  <a:pos x="T2" y="T3"/>
                </a:cxn>
                <a:cxn ang="0">
                  <a:pos x="T4" y="T5"/>
                </a:cxn>
                <a:cxn ang="0">
                  <a:pos x="T6" y="T7"/>
                </a:cxn>
                <a:cxn ang="0">
                  <a:pos x="T8" y="T9"/>
                </a:cxn>
              </a:cxnLst>
              <a:rect l="0" t="0" r="r" b="b"/>
              <a:pathLst>
                <a:path w="17" h="13">
                  <a:moveTo>
                    <a:pt x="12" y="2"/>
                  </a:moveTo>
                  <a:cubicBezTo>
                    <a:pt x="9" y="6"/>
                    <a:pt x="6" y="7"/>
                    <a:pt x="2" y="9"/>
                  </a:cubicBezTo>
                  <a:cubicBezTo>
                    <a:pt x="0" y="10"/>
                    <a:pt x="1" y="13"/>
                    <a:pt x="3" y="12"/>
                  </a:cubicBezTo>
                  <a:cubicBezTo>
                    <a:pt x="8" y="11"/>
                    <a:pt x="12" y="9"/>
                    <a:pt x="15" y="5"/>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2" name="Freeform: Shape 10631"/>
            <p:cNvSpPr/>
            <p:nvPr/>
          </p:nvSpPr>
          <p:spPr bwMode="auto">
            <a:xfrm>
              <a:off x="6553" y="3307"/>
              <a:ext cx="20" cy="24"/>
            </a:xfrm>
            <a:custGeom>
              <a:avLst/>
              <a:gdLst>
                <a:gd name="T0" fmla="*/ 9 w 13"/>
                <a:gd name="T1" fmla="*/ 2 h 15"/>
                <a:gd name="T2" fmla="*/ 2 w 13"/>
                <a:gd name="T3" fmla="*/ 11 h 15"/>
                <a:gd name="T4" fmla="*/ 4 w 13"/>
                <a:gd name="T5" fmla="*/ 13 h 15"/>
                <a:gd name="T6" fmla="*/ 12 w 13"/>
                <a:gd name="T7" fmla="*/ 4 h 15"/>
                <a:gd name="T8" fmla="*/ 9 w 13"/>
                <a:gd name="T9" fmla="*/ 2 h 15"/>
              </a:gdLst>
              <a:ahLst/>
              <a:cxnLst>
                <a:cxn ang="0">
                  <a:pos x="T0" y="T1"/>
                </a:cxn>
                <a:cxn ang="0">
                  <a:pos x="T2" y="T3"/>
                </a:cxn>
                <a:cxn ang="0">
                  <a:pos x="T4" y="T5"/>
                </a:cxn>
                <a:cxn ang="0">
                  <a:pos x="T6" y="T7"/>
                </a:cxn>
                <a:cxn ang="0">
                  <a:pos x="T8" y="T9"/>
                </a:cxn>
              </a:cxnLst>
              <a:rect l="0" t="0" r="r" b="b"/>
              <a:pathLst>
                <a:path w="13" h="15">
                  <a:moveTo>
                    <a:pt x="9" y="2"/>
                  </a:moveTo>
                  <a:cubicBezTo>
                    <a:pt x="6" y="5"/>
                    <a:pt x="4" y="8"/>
                    <a:pt x="2" y="11"/>
                  </a:cubicBezTo>
                  <a:cubicBezTo>
                    <a:pt x="0" y="12"/>
                    <a:pt x="3" y="15"/>
                    <a:pt x="4" y="13"/>
                  </a:cubicBezTo>
                  <a:cubicBezTo>
                    <a:pt x="7" y="10"/>
                    <a:pt x="9" y="7"/>
                    <a:pt x="12" y="4"/>
                  </a:cubicBezTo>
                  <a:cubicBezTo>
                    <a:pt x="13"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3" name="Freeform: Shape 10632"/>
            <p:cNvSpPr/>
            <p:nvPr/>
          </p:nvSpPr>
          <p:spPr bwMode="auto">
            <a:xfrm>
              <a:off x="6603" y="3383"/>
              <a:ext cx="35" cy="18"/>
            </a:xfrm>
            <a:custGeom>
              <a:avLst/>
              <a:gdLst>
                <a:gd name="T0" fmla="*/ 18 w 22"/>
                <a:gd name="T1" fmla="*/ 1 h 12"/>
                <a:gd name="T2" fmla="*/ 3 w 22"/>
                <a:gd name="T3" fmla="*/ 8 h 12"/>
                <a:gd name="T4" fmla="*/ 4 w 22"/>
                <a:gd name="T5" fmla="*/ 12 h 12"/>
                <a:gd name="T6" fmla="*/ 20 w 22"/>
                <a:gd name="T7" fmla="*/ 4 h 12"/>
                <a:gd name="T8" fmla="*/ 18 w 22"/>
                <a:gd name="T9" fmla="*/ 1 h 12"/>
              </a:gdLst>
              <a:ahLst/>
              <a:cxnLst>
                <a:cxn ang="0">
                  <a:pos x="T0" y="T1"/>
                </a:cxn>
                <a:cxn ang="0">
                  <a:pos x="T2" y="T3"/>
                </a:cxn>
                <a:cxn ang="0">
                  <a:pos x="T4" y="T5"/>
                </a:cxn>
                <a:cxn ang="0">
                  <a:pos x="T6" y="T7"/>
                </a:cxn>
                <a:cxn ang="0">
                  <a:pos x="T8" y="T9"/>
                </a:cxn>
              </a:cxnLst>
              <a:rect l="0" t="0" r="r" b="b"/>
              <a:pathLst>
                <a:path w="22" h="12">
                  <a:moveTo>
                    <a:pt x="18" y="1"/>
                  </a:moveTo>
                  <a:cubicBezTo>
                    <a:pt x="13" y="4"/>
                    <a:pt x="8" y="6"/>
                    <a:pt x="3" y="8"/>
                  </a:cubicBezTo>
                  <a:cubicBezTo>
                    <a:pt x="0" y="9"/>
                    <a:pt x="2" y="12"/>
                    <a:pt x="4" y="12"/>
                  </a:cubicBezTo>
                  <a:cubicBezTo>
                    <a:pt x="10" y="10"/>
                    <a:pt x="15" y="7"/>
                    <a:pt x="20" y="4"/>
                  </a:cubicBezTo>
                  <a:cubicBezTo>
                    <a:pt x="22" y="3"/>
                    <a:pt x="20"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4" name="Freeform: Shape 10633"/>
            <p:cNvSpPr/>
            <p:nvPr/>
          </p:nvSpPr>
          <p:spPr bwMode="auto">
            <a:xfrm>
              <a:off x="6633" y="3405"/>
              <a:ext cx="27" cy="15"/>
            </a:xfrm>
            <a:custGeom>
              <a:avLst/>
              <a:gdLst>
                <a:gd name="T0" fmla="*/ 14 w 17"/>
                <a:gd name="T1" fmla="*/ 1 h 10"/>
                <a:gd name="T2" fmla="*/ 2 w 17"/>
                <a:gd name="T3" fmla="*/ 6 h 10"/>
                <a:gd name="T4" fmla="*/ 3 w 17"/>
                <a:gd name="T5" fmla="*/ 9 h 10"/>
                <a:gd name="T6" fmla="*/ 15 w 17"/>
                <a:gd name="T7" fmla="*/ 5 h 10"/>
                <a:gd name="T8" fmla="*/ 14 w 17"/>
                <a:gd name="T9" fmla="*/ 1 h 10"/>
              </a:gdLst>
              <a:ahLst/>
              <a:cxnLst>
                <a:cxn ang="0">
                  <a:pos x="T0" y="T1"/>
                </a:cxn>
                <a:cxn ang="0">
                  <a:pos x="T2" y="T3"/>
                </a:cxn>
                <a:cxn ang="0">
                  <a:pos x="T4" y="T5"/>
                </a:cxn>
                <a:cxn ang="0">
                  <a:pos x="T6" y="T7"/>
                </a:cxn>
                <a:cxn ang="0">
                  <a:pos x="T8" y="T9"/>
                </a:cxn>
              </a:cxnLst>
              <a:rect l="0" t="0" r="r" b="b"/>
              <a:pathLst>
                <a:path w="17" h="10">
                  <a:moveTo>
                    <a:pt x="14" y="1"/>
                  </a:moveTo>
                  <a:cubicBezTo>
                    <a:pt x="2" y="6"/>
                    <a:pt x="2" y="6"/>
                    <a:pt x="2" y="6"/>
                  </a:cubicBezTo>
                  <a:cubicBezTo>
                    <a:pt x="0" y="7"/>
                    <a:pt x="1" y="10"/>
                    <a:pt x="3" y="9"/>
                  </a:cubicBezTo>
                  <a:cubicBezTo>
                    <a:pt x="15" y="5"/>
                    <a:pt x="15" y="5"/>
                    <a:pt x="15" y="5"/>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5" name="Freeform: Shape 10634"/>
            <p:cNvSpPr/>
            <p:nvPr/>
          </p:nvSpPr>
          <p:spPr bwMode="auto">
            <a:xfrm>
              <a:off x="6668" y="3383"/>
              <a:ext cx="19" cy="17"/>
            </a:xfrm>
            <a:custGeom>
              <a:avLst/>
              <a:gdLst>
                <a:gd name="T0" fmla="*/ 7 w 12"/>
                <a:gd name="T1" fmla="*/ 3 h 11"/>
                <a:gd name="T2" fmla="*/ 3 w 12"/>
                <a:gd name="T3" fmla="*/ 7 h 11"/>
                <a:gd name="T4" fmla="*/ 4 w 12"/>
                <a:gd name="T5" fmla="*/ 10 h 11"/>
                <a:gd name="T6" fmla="*/ 11 w 12"/>
                <a:gd name="T7" fmla="*/ 4 h 11"/>
                <a:gd name="T8" fmla="*/ 7 w 12"/>
                <a:gd name="T9" fmla="*/ 3 h 11"/>
              </a:gdLst>
              <a:ahLst/>
              <a:cxnLst>
                <a:cxn ang="0">
                  <a:pos x="T0" y="T1"/>
                </a:cxn>
                <a:cxn ang="0">
                  <a:pos x="T2" y="T3"/>
                </a:cxn>
                <a:cxn ang="0">
                  <a:pos x="T4" y="T5"/>
                </a:cxn>
                <a:cxn ang="0">
                  <a:pos x="T6" y="T7"/>
                </a:cxn>
                <a:cxn ang="0">
                  <a:pos x="T8" y="T9"/>
                </a:cxn>
              </a:cxnLst>
              <a:rect l="0" t="0" r="r" b="b"/>
              <a:pathLst>
                <a:path w="12" h="11">
                  <a:moveTo>
                    <a:pt x="7" y="3"/>
                  </a:moveTo>
                  <a:cubicBezTo>
                    <a:pt x="6" y="5"/>
                    <a:pt x="5" y="6"/>
                    <a:pt x="3" y="7"/>
                  </a:cubicBezTo>
                  <a:cubicBezTo>
                    <a:pt x="0" y="8"/>
                    <a:pt x="2" y="11"/>
                    <a:pt x="4" y="10"/>
                  </a:cubicBezTo>
                  <a:cubicBezTo>
                    <a:pt x="7" y="9"/>
                    <a:pt x="9" y="7"/>
                    <a:pt x="11" y="4"/>
                  </a:cubicBezTo>
                  <a:cubicBezTo>
                    <a:pt x="12" y="2"/>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6" name="Freeform: Shape 10635"/>
            <p:cNvSpPr/>
            <p:nvPr/>
          </p:nvSpPr>
          <p:spPr bwMode="auto">
            <a:xfrm>
              <a:off x="6671" y="3408"/>
              <a:ext cx="22" cy="17"/>
            </a:xfrm>
            <a:custGeom>
              <a:avLst/>
              <a:gdLst>
                <a:gd name="T0" fmla="*/ 9 w 14"/>
                <a:gd name="T1" fmla="*/ 2 h 11"/>
                <a:gd name="T2" fmla="*/ 2 w 14"/>
                <a:gd name="T3" fmla="*/ 7 h 11"/>
                <a:gd name="T4" fmla="*/ 3 w 14"/>
                <a:gd name="T5" fmla="*/ 11 h 11"/>
                <a:gd name="T6" fmla="*/ 13 w 14"/>
                <a:gd name="T7" fmla="*/ 3 h 11"/>
                <a:gd name="T8" fmla="*/ 9 w 14"/>
                <a:gd name="T9" fmla="*/ 2 h 11"/>
              </a:gdLst>
              <a:ahLst/>
              <a:cxnLst>
                <a:cxn ang="0">
                  <a:pos x="T0" y="T1"/>
                </a:cxn>
                <a:cxn ang="0">
                  <a:pos x="T2" y="T3"/>
                </a:cxn>
                <a:cxn ang="0">
                  <a:pos x="T4" y="T5"/>
                </a:cxn>
                <a:cxn ang="0">
                  <a:pos x="T6" y="T7"/>
                </a:cxn>
                <a:cxn ang="0">
                  <a:pos x="T8" y="T9"/>
                </a:cxn>
              </a:cxnLst>
              <a:rect l="0" t="0" r="r" b="b"/>
              <a:pathLst>
                <a:path w="14" h="11">
                  <a:moveTo>
                    <a:pt x="9" y="2"/>
                  </a:moveTo>
                  <a:cubicBezTo>
                    <a:pt x="8" y="5"/>
                    <a:pt x="5" y="6"/>
                    <a:pt x="2" y="7"/>
                  </a:cubicBezTo>
                  <a:cubicBezTo>
                    <a:pt x="0" y="8"/>
                    <a:pt x="1" y="11"/>
                    <a:pt x="3" y="11"/>
                  </a:cubicBezTo>
                  <a:cubicBezTo>
                    <a:pt x="7" y="9"/>
                    <a:pt x="11" y="7"/>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7" name="Freeform: Shape 10636"/>
            <p:cNvSpPr/>
            <p:nvPr/>
          </p:nvSpPr>
          <p:spPr bwMode="auto">
            <a:xfrm>
              <a:off x="6676" y="3428"/>
              <a:ext cx="25" cy="21"/>
            </a:xfrm>
            <a:custGeom>
              <a:avLst/>
              <a:gdLst>
                <a:gd name="T0" fmla="*/ 12 w 16"/>
                <a:gd name="T1" fmla="*/ 1 h 13"/>
                <a:gd name="T2" fmla="*/ 2 w 16"/>
                <a:gd name="T3" fmla="*/ 8 h 13"/>
                <a:gd name="T4" fmla="*/ 4 w 16"/>
                <a:gd name="T5" fmla="*/ 11 h 13"/>
                <a:gd name="T6" fmla="*/ 14 w 16"/>
                <a:gd name="T7" fmla="*/ 5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6"/>
                    <a:pt x="2" y="8"/>
                  </a:cubicBezTo>
                  <a:cubicBezTo>
                    <a:pt x="0" y="10"/>
                    <a:pt x="2" y="13"/>
                    <a:pt x="4" y="11"/>
                  </a:cubicBezTo>
                  <a:cubicBezTo>
                    <a:pt x="7" y="9"/>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8" name="Freeform: Shape 10637"/>
            <p:cNvSpPr/>
            <p:nvPr/>
          </p:nvSpPr>
          <p:spPr bwMode="auto">
            <a:xfrm>
              <a:off x="6616" y="3456"/>
              <a:ext cx="44" cy="21"/>
            </a:xfrm>
            <a:custGeom>
              <a:avLst/>
              <a:gdLst>
                <a:gd name="T0" fmla="*/ 25 w 28"/>
                <a:gd name="T1" fmla="*/ 1 h 13"/>
                <a:gd name="T2" fmla="*/ 2 w 28"/>
                <a:gd name="T3" fmla="*/ 9 h 13"/>
                <a:gd name="T4" fmla="*/ 3 w 28"/>
                <a:gd name="T5" fmla="*/ 13 h 13"/>
                <a:gd name="T6" fmla="*/ 26 w 28"/>
                <a:gd name="T7" fmla="*/ 4 h 13"/>
                <a:gd name="T8" fmla="*/ 25 w 28"/>
                <a:gd name="T9" fmla="*/ 1 h 13"/>
              </a:gdLst>
              <a:ahLst/>
              <a:cxnLst>
                <a:cxn ang="0">
                  <a:pos x="T0" y="T1"/>
                </a:cxn>
                <a:cxn ang="0">
                  <a:pos x="T2" y="T3"/>
                </a:cxn>
                <a:cxn ang="0">
                  <a:pos x="T4" y="T5"/>
                </a:cxn>
                <a:cxn ang="0">
                  <a:pos x="T6" y="T7"/>
                </a:cxn>
                <a:cxn ang="0">
                  <a:pos x="T8" y="T9"/>
                </a:cxn>
              </a:cxnLst>
              <a:rect l="0" t="0" r="r" b="b"/>
              <a:pathLst>
                <a:path w="28" h="13">
                  <a:moveTo>
                    <a:pt x="25" y="1"/>
                  </a:moveTo>
                  <a:cubicBezTo>
                    <a:pt x="17" y="3"/>
                    <a:pt x="10" y="7"/>
                    <a:pt x="2" y="9"/>
                  </a:cubicBezTo>
                  <a:cubicBezTo>
                    <a:pt x="0" y="9"/>
                    <a:pt x="0" y="13"/>
                    <a:pt x="3" y="13"/>
                  </a:cubicBezTo>
                  <a:cubicBezTo>
                    <a:pt x="11" y="11"/>
                    <a:pt x="18" y="7"/>
                    <a:pt x="26" y="4"/>
                  </a:cubicBezTo>
                  <a:cubicBezTo>
                    <a:pt x="28" y="3"/>
                    <a:pt x="27" y="0"/>
                    <a:pt x="2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9" name="Freeform: Shape 10638"/>
            <p:cNvSpPr/>
            <p:nvPr/>
          </p:nvSpPr>
          <p:spPr bwMode="auto">
            <a:xfrm>
              <a:off x="6617" y="3433"/>
              <a:ext cx="26" cy="17"/>
            </a:xfrm>
            <a:custGeom>
              <a:avLst/>
              <a:gdLst>
                <a:gd name="T0" fmla="*/ 11 w 16"/>
                <a:gd name="T1" fmla="*/ 2 h 11"/>
                <a:gd name="T2" fmla="*/ 2 w 16"/>
                <a:gd name="T3" fmla="*/ 7 h 11"/>
                <a:gd name="T4" fmla="*/ 3 w 16"/>
                <a:gd name="T5" fmla="*/ 10 h 11"/>
                <a:gd name="T6" fmla="*/ 14 w 16"/>
                <a:gd name="T7" fmla="*/ 4 h 11"/>
                <a:gd name="T8" fmla="*/ 11 w 16"/>
                <a:gd name="T9" fmla="*/ 2 h 11"/>
              </a:gdLst>
              <a:ahLst/>
              <a:cxnLst>
                <a:cxn ang="0">
                  <a:pos x="T0" y="T1"/>
                </a:cxn>
                <a:cxn ang="0">
                  <a:pos x="T2" y="T3"/>
                </a:cxn>
                <a:cxn ang="0">
                  <a:pos x="T4" y="T5"/>
                </a:cxn>
                <a:cxn ang="0">
                  <a:pos x="T6" y="T7"/>
                </a:cxn>
                <a:cxn ang="0">
                  <a:pos x="T8" y="T9"/>
                </a:cxn>
              </a:cxnLst>
              <a:rect l="0" t="0" r="r" b="b"/>
              <a:pathLst>
                <a:path w="16" h="11">
                  <a:moveTo>
                    <a:pt x="11" y="2"/>
                  </a:moveTo>
                  <a:cubicBezTo>
                    <a:pt x="9" y="5"/>
                    <a:pt x="6" y="6"/>
                    <a:pt x="2" y="7"/>
                  </a:cubicBezTo>
                  <a:cubicBezTo>
                    <a:pt x="0" y="7"/>
                    <a:pt x="0" y="11"/>
                    <a:pt x="3" y="10"/>
                  </a:cubicBezTo>
                  <a:cubicBezTo>
                    <a:pt x="7" y="10"/>
                    <a:pt x="11" y="8"/>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0" name="Freeform: Shape 10639"/>
            <p:cNvSpPr/>
            <p:nvPr/>
          </p:nvSpPr>
          <p:spPr bwMode="auto">
            <a:xfrm>
              <a:off x="5983" y="3639"/>
              <a:ext cx="17" cy="11"/>
            </a:xfrm>
            <a:custGeom>
              <a:avLst/>
              <a:gdLst>
                <a:gd name="T0" fmla="*/ 8 w 11"/>
                <a:gd name="T1" fmla="*/ 1 h 7"/>
                <a:gd name="T2" fmla="*/ 5 w 11"/>
                <a:gd name="T3" fmla="*/ 3 h 7"/>
                <a:gd name="T4" fmla="*/ 4 w 11"/>
                <a:gd name="T5" fmla="*/ 3 h 7"/>
                <a:gd name="T6" fmla="*/ 0 w 11"/>
                <a:gd name="T7" fmla="*/ 2 h 7"/>
                <a:gd name="T8" fmla="*/ 3 w 11"/>
                <a:gd name="T9" fmla="*/ 6 h 7"/>
                <a:gd name="T10" fmla="*/ 9 w 11"/>
                <a:gd name="T11" fmla="*/ 5 h 7"/>
                <a:gd name="T12" fmla="*/ 8 w 1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8" y="1"/>
                  </a:moveTo>
                  <a:cubicBezTo>
                    <a:pt x="7" y="2"/>
                    <a:pt x="6" y="2"/>
                    <a:pt x="5" y="3"/>
                  </a:cubicBezTo>
                  <a:cubicBezTo>
                    <a:pt x="5" y="3"/>
                    <a:pt x="4" y="3"/>
                    <a:pt x="4" y="3"/>
                  </a:cubicBezTo>
                  <a:cubicBezTo>
                    <a:pt x="4" y="0"/>
                    <a:pt x="0" y="0"/>
                    <a:pt x="0" y="2"/>
                  </a:cubicBezTo>
                  <a:cubicBezTo>
                    <a:pt x="0" y="4"/>
                    <a:pt x="1" y="6"/>
                    <a:pt x="3" y="6"/>
                  </a:cubicBezTo>
                  <a:cubicBezTo>
                    <a:pt x="5" y="7"/>
                    <a:pt x="7" y="6"/>
                    <a:pt x="9" y="5"/>
                  </a:cubicBezTo>
                  <a:cubicBezTo>
                    <a:pt x="11" y="4"/>
                    <a:pt x="10" y="1"/>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1" name="Freeform: Shape 10640"/>
            <p:cNvSpPr/>
            <p:nvPr/>
          </p:nvSpPr>
          <p:spPr bwMode="auto">
            <a:xfrm>
              <a:off x="5992" y="3620"/>
              <a:ext cx="25" cy="9"/>
            </a:xfrm>
            <a:custGeom>
              <a:avLst/>
              <a:gdLst>
                <a:gd name="T0" fmla="*/ 12 w 16"/>
                <a:gd name="T1" fmla="*/ 0 h 6"/>
                <a:gd name="T2" fmla="*/ 3 w 16"/>
                <a:gd name="T3" fmla="*/ 2 h 6"/>
                <a:gd name="T4" fmla="*/ 3 w 16"/>
                <a:gd name="T5" fmla="*/ 6 h 6"/>
                <a:gd name="T6" fmla="*/ 14 w 16"/>
                <a:gd name="T7" fmla="*/ 4 h 6"/>
                <a:gd name="T8" fmla="*/ 12 w 16"/>
                <a:gd name="T9" fmla="*/ 0 h 6"/>
              </a:gdLst>
              <a:ahLst/>
              <a:cxnLst>
                <a:cxn ang="0">
                  <a:pos x="T0" y="T1"/>
                </a:cxn>
                <a:cxn ang="0">
                  <a:pos x="T2" y="T3"/>
                </a:cxn>
                <a:cxn ang="0">
                  <a:pos x="T4" y="T5"/>
                </a:cxn>
                <a:cxn ang="0">
                  <a:pos x="T6" y="T7"/>
                </a:cxn>
                <a:cxn ang="0">
                  <a:pos x="T8" y="T9"/>
                </a:cxn>
              </a:cxnLst>
              <a:rect l="0" t="0" r="r" b="b"/>
              <a:pathLst>
                <a:path w="16" h="6">
                  <a:moveTo>
                    <a:pt x="12" y="0"/>
                  </a:moveTo>
                  <a:cubicBezTo>
                    <a:pt x="10" y="1"/>
                    <a:pt x="6" y="3"/>
                    <a:pt x="3" y="2"/>
                  </a:cubicBezTo>
                  <a:cubicBezTo>
                    <a:pt x="1" y="2"/>
                    <a:pt x="0" y="6"/>
                    <a:pt x="3" y="6"/>
                  </a:cubicBezTo>
                  <a:cubicBezTo>
                    <a:pt x="7" y="6"/>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2" name="Freeform: Shape 10641"/>
            <p:cNvSpPr/>
            <p:nvPr/>
          </p:nvSpPr>
          <p:spPr bwMode="auto">
            <a:xfrm>
              <a:off x="6013" y="3585"/>
              <a:ext cx="30" cy="16"/>
            </a:xfrm>
            <a:custGeom>
              <a:avLst/>
              <a:gdLst>
                <a:gd name="T0" fmla="*/ 16 w 19"/>
                <a:gd name="T1" fmla="*/ 1 h 10"/>
                <a:gd name="T2" fmla="*/ 2 w 19"/>
                <a:gd name="T3" fmla="*/ 6 h 10"/>
                <a:gd name="T4" fmla="*/ 4 w 19"/>
                <a:gd name="T5" fmla="*/ 9 h 10"/>
                <a:gd name="T6" fmla="*/ 17 w 19"/>
                <a:gd name="T7" fmla="*/ 4 h 10"/>
                <a:gd name="T8" fmla="*/ 16 w 19"/>
                <a:gd name="T9" fmla="*/ 1 h 10"/>
              </a:gdLst>
              <a:ahLst/>
              <a:cxnLst>
                <a:cxn ang="0">
                  <a:pos x="T0" y="T1"/>
                </a:cxn>
                <a:cxn ang="0">
                  <a:pos x="T2" y="T3"/>
                </a:cxn>
                <a:cxn ang="0">
                  <a:pos x="T4" y="T5"/>
                </a:cxn>
                <a:cxn ang="0">
                  <a:pos x="T6" y="T7"/>
                </a:cxn>
                <a:cxn ang="0">
                  <a:pos x="T8" y="T9"/>
                </a:cxn>
              </a:cxnLst>
              <a:rect l="0" t="0" r="r" b="b"/>
              <a:pathLst>
                <a:path w="19" h="10">
                  <a:moveTo>
                    <a:pt x="16" y="1"/>
                  </a:moveTo>
                  <a:cubicBezTo>
                    <a:pt x="2" y="6"/>
                    <a:pt x="2" y="6"/>
                    <a:pt x="2" y="6"/>
                  </a:cubicBezTo>
                  <a:cubicBezTo>
                    <a:pt x="0" y="7"/>
                    <a:pt x="1" y="10"/>
                    <a:pt x="4" y="9"/>
                  </a:cubicBezTo>
                  <a:cubicBezTo>
                    <a:pt x="17" y="4"/>
                    <a:pt x="17" y="4"/>
                    <a:pt x="17" y="4"/>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3" name="Freeform: Shape 10642"/>
            <p:cNvSpPr/>
            <p:nvPr/>
          </p:nvSpPr>
          <p:spPr bwMode="auto">
            <a:xfrm>
              <a:off x="5998" y="3571"/>
              <a:ext cx="26" cy="14"/>
            </a:xfrm>
            <a:custGeom>
              <a:avLst/>
              <a:gdLst>
                <a:gd name="T0" fmla="*/ 12 w 16"/>
                <a:gd name="T1" fmla="*/ 1 h 9"/>
                <a:gd name="T2" fmla="*/ 2 w 16"/>
                <a:gd name="T3" fmla="*/ 5 h 9"/>
                <a:gd name="T4" fmla="*/ 2 w 16"/>
                <a:gd name="T5" fmla="*/ 8 h 9"/>
                <a:gd name="T6" fmla="*/ 14 w 16"/>
                <a:gd name="T7" fmla="*/ 4 h 9"/>
                <a:gd name="T8" fmla="*/ 12 w 16"/>
                <a:gd name="T9" fmla="*/ 1 h 9"/>
              </a:gdLst>
              <a:ahLst/>
              <a:cxnLst>
                <a:cxn ang="0">
                  <a:pos x="T0" y="T1"/>
                </a:cxn>
                <a:cxn ang="0">
                  <a:pos x="T2" y="T3"/>
                </a:cxn>
                <a:cxn ang="0">
                  <a:pos x="T4" y="T5"/>
                </a:cxn>
                <a:cxn ang="0">
                  <a:pos x="T6" y="T7"/>
                </a:cxn>
                <a:cxn ang="0">
                  <a:pos x="T8" y="T9"/>
                </a:cxn>
              </a:cxnLst>
              <a:rect l="0" t="0" r="r" b="b"/>
              <a:pathLst>
                <a:path w="16" h="9">
                  <a:moveTo>
                    <a:pt x="12" y="1"/>
                  </a:moveTo>
                  <a:cubicBezTo>
                    <a:pt x="9" y="4"/>
                    <a:pt x="5" y="5"/>
                    <a:pt x="2" y="5"/>
                  </a:cubicBezTo>
                  <a:cubicBezTo>
                    <a:pt x="0" y="5"/>
                    <a:pt x="0" y="9"/>
                    <a:pt x="2" y="8"/>
                  </a:cubicBezTo>
                  <a:cubicBezTo>
                    <a:pt x="7" y="8"/>
                    <a:pt x="11" y="7"/>
                    <a:pt x="14" y="4"/>
                  </a:cubicBezTo>
                  <a:cubicBezTo>
                    <a:pt x="16" y="2"/>
                    <a:pt x="13"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4" name="Freeform: Shape 10643"/>
            <p:cNvSpPr/>
            <p:nvPr/>
          </p:nvSpPr>
          <p:spPr bwMode="auto">
            <a:xfrm>
              <a:off x="6011" y="3544"/>
              <a:ext cx="32" cy="15"/>
            </a:xfrm>
            <a:custGeom>
              <a:avLst/>
              <a:gdLst>
                <a:gd name="T0" fmla="*/ 16 w 20"/>
                <a:gd name="T1" fmla="*/ 1 h 9"/>
                <a:gd name="T2" fmla="*/ 4 w 20"/>
                <a:gd name="T3" fmla="*/ 5 h 9"/>
                <a:gd name="T4" fmla="*/ 3 w 20"/>
                <a:gd name="T5" fmla="*/ 8 h 9"/>
                <a:gd name="T6" fmla="*/ 18 w 20"/>
                <a:gd name="T7" fmla="*/ 5 h 9"/>
                <a:gd name="T8" fmla="*/ 16 w 20"/>
                <a:gd name="T9" fmla="*/ 1 h 9"/>
              </a:gdLst>
              <a:ahLst/>
              <a:cxnLst>
                <a:cxn ang="0">
                  <a:pos x="T0" y="T1"/>
                </a:cxn>
                <a:cxn ang="0">
                  <a:pos x="T2" y="T3"/>
                </a:cxn>
                <a:cxn ang="0">
                  <a:pos x="T4" y="T5"/>
                </a:cxn>
                <a:cxn ang="0">
                  <a:pos x="T6" y="T7"/>
                </a:cxn>
                <a:cxn ang="0">
                  <a:pos x="T8" y="T9"/>
                </a:cxn>
              </a:cxnLst>
              <a:rect l="0" t="0" r="r" b="b"/>
              <a:pathLst>
                <a:path w="20" h="9">
                  <a:moveTo>
                    <a:pt x="16" y="1"/>
                  </a:moveTo>
                  <a:cubicBezTo>
                    <a:pt x="13" y="3"/>
                    <a:pt x="8" y="5"/>
                    <a:pt x="4" y="5"/>
                  </a:cubicBezTo>
                  <a:cubicBezTo>
                    <a:pt x="1" y="4"/>
                    <a:pt x="0" y="8"/>
                    <a:pt x="3" y="8"/>
                  </a:cubicBezTo>
                  <a:cubicBezTo>
                    <a:pt x="8" y="9"/>
                    <a:pt x="13" y="6"/>
                    <a:pt x="18" y="5"/>
                  </a:cubicBezTo>
                  <a:cubicBezTo>
                    <a:pt x="20"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5" name="Freeform: Shape 10644"/>
            <p:cNvSpPr/>
            <p:nvPr/>
          </p:nvSpPr>
          <p:spPr bwMode="auto">
            <a:xfrm>
              <a:off x="6022" y="3530"/>
              <a:ext cx="30" cy="10"/>
            </a:xfrm>
            <a:custGeom>
              <a:avLst/>
              <a:gdLst>
                <a:gd name="T0" fmla="*/ 15 w 19"/>
                <a:gd name="T1" fmla="*/ 0 h 6"/>
                <a:gd name="T2" fmla="*/ 2 w 19"/>
                <a:gd name="T3" fmla="*/ 2 h 6"/>
                <a:gd name="T4" fmla="*/ 3 w 19"/>
                <a:gd name="T5" fmla="*/ 6 h 6"/>
                <a:gd name="T6" fmla="*/ 16 w 19"/>
                <a:gd name="T7" fmla="*/ 4 h 6"/>
                <a:gd name="T8" fmla="*/ 15 w 19"/>
                <a:gd name="T9" fmla="*/ 0 h 6"/>
              </a:gdLst>
              <a:ahLst/>
              <a:cxnLst>
                <a:cxn ang="0">
                  <a:pos x="T0" y="T1"/>
                </a:cxn>
                <a:cxn ang="0">
                  <a:pos x="T2" y="T3"/>
                </a:cxn>
                <a:cxn ang="0">
                  <a:pos x="T4" y="T5"/>
                </a:cxn>
                <a:cxn ang="0">
                  <a:pos x="T6" y="T7"/>
                </a:cxn>
                <a:cxn ang="0">
                  <a:pos x="T8" y="T9"/>
                </a:cxn>
              </a:cxnLst>
              <a:rect l="0" t="0" r="r" b="b"/>
              <a:pathLst>
                <a:path w="19" h="6">
                  <a:moveTo>
                    <a:pt x="15" y="0"/>
                  </a:moveTo>
                  <a:cubicBezTo>
                    <a:pt x="11" y="2"/>
                    <a:pt x="7" y="2"/>
                    <a:pt x="2" y="2"/>
                  </a:cubicBezTo>
                  <a:cubicBezTo>
                    <a:pt x="0" y="2"/>
                    <a:pt x="0" y="6"/>
                    <a:pt x="3" y="6"/>
                  </a:cubicBezTo>
                  <a:cubicBezTo>
                    <a:pt x="7" y="6"/>
                    <a:pt x="12" y="5"/>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6" name="Freeform: Shape 10645"/>
            <p:cNvSpPr/>
            <p:nvPr/>
          </p:nvSpPr>
          <p:spPr bwMode="auto">
            <a:xfrm>
              <a:off x="6069" y="3519"/>
              <a:ext cx="30" cy="8"/>
            </a:xfrm>
            <a:custGeom>
              <a:avLst/>
              <a:gdLst>
                <a:gd name="T0" fmla="*/ 18 w 19"/>
                <a:gd name="T1" fmla="*/ 1 h 5"/>
                <a:gd name="T2" fmla="*/ 12 w 19"/>
                <a:gd name="T3" fmla="*/ 0 h 5"/>
                <a:gd name="T4" fmla="*/ 4 w 19"/>
                <a:gd name="T5" fmla="*/ 1 h 5"/>
                <a:gd name="T6" fmla="*/ 3 w 19"/>
                <a:gd name="T7" fmla="*/ 5 h 5"/>
                <a:gd name="T8" fmla="*/ 10 w 19"/>
                <a:gd name="T9" fmla="*/ 4 h 5"/>
                <a:gd name="T10" fmla="*/ 15 w 19"/>
                <a:gd name="T11" fmla="*/ 4 h 5"/>
                <a:gd name="T12" fmla="*/ 16 w 19"/>
                <a:gd name="T13" fmla="*/ 4 h 5"/>
                <a:gd name="T14" fmla="*/ 17 w 19"/>
                <a:gd name="T15" fmla="*/ 4 h 5"/>
                <a:gd name="T16" fmla="*/ 18 w 19"/>
                <a:gd name="T17" fmla="*/ 3 h 5"/>
                <a:gd name="T18" fmla="*/ 18 w 19"/>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8" y="1"/>
                  </a:moveTo>
                  <a:cubicBezTo>
                    <a:pt x="17" y="0"/>
                    <a:pt x="14" y="0"/>
                    <a:pt x="12" y="0"/>
                  </a:cubicBezTo>
                  <a:cubicBezTo>
                    <a:pt x="9" y="1"/>
                    <a:pt x="6" y="1"/>
                    <a:pt x="4" y="1"/>
                  </a:cubicBezTo>
                  <a:cubicBezTo>
                    <a:pt x="1" y="1"/>
                    <a:pt x="0" y="4"/>
                    <a:pt x="3" y="5"/>
                  </a:cubicBezTo>
                  <a:cubicBezTo>
                    <a:pt x="5" y="5"/>
                    <a:pt x="8" y="4"/>
                    <a:pt x="10" y="4"/>
                  </a:cubicBezTo>
                  <a:cubicBezTo>
                    <a:pt x="12" y="4"/>
                    <a:pt x="13" y="4"/>
                    <a:pt x="15" y="4"/>
                  </a:cubicBezTo>
                  <a:cubicBezTo>
                    <a:pt x="15" y="4"/>
                    <a:pt x="16" y="4"/>
                    <a:pt x="16" y="4"/>
                  </a:cubicBezTo>
                  <a:cubicBezTo>
                    <a:pt x="16" y="4"/>
                    <a:pt x="17" y="4"/>
                    <a:pt x="17" y="4"/>
                  </a:cubicBezTo>
                  <a:cubicBezTo>
                    <a:pt x="18" y="4"/>
                    <a:pt x="18" y="4"/>
                    <a:pt x="18" y="3"/>
                  </a:cubicBezTo>
                  <a:cubicBezTo>
                    <a:pt x="19" y="3"/>
                    <a:pt x="19" y="1"/>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7" name="Freeform: Shape 10646"/>
            <p:cNvSpPr/>
            <p:nvPr/>
          </p:nvSpPr>
          <p:spPr bwMode="auto">
            <a:xfrm>
              <a:off x="6061" y="3543"/>
              <a:ext cx="29" cy="12"/>
            </a:xfrm>
            <a:custGeom>
              <a:avLst/>
              <a:gdLst>
                <a:gd name="T0" fmla="*/ 17 w 18"/>
                <a:gd name="T1" fmla="*/ 1 h 8"/>
                <a:gd name="T2" fmla="*/ 13 w 18"/>
                <a:gd name="T3" fmla="*/ 1 h 8"/>
                <a:gd name="T4" fmla="*/ 8 w 18"/>
                <a:gd name="T5" fmla="*/ 3 h 8"/>
                <a:gd name="T6" fmla="*/ 3 w 18"/>
                <a:gd name="T7" fmla="*/ 5 h 8"/>
                <a:gd name="T8" fmla="*/ 3 w 18"/>
                <a:gd name="T9" fmla="*/ 8 h 8"/>
                <a:gd name="T10" fmla="*/ 9 w 18"/>
                <a:gd name="T11" fmla="*/ 7 h 8"/>
                <a:gd name="T12" fmla="*/ 13 w 18"/>
                <a:gd name="T13" fmla="*/ 5 h 8"/>
                <a:gd name="T14" fmla="*/ 15 w 18"/>
                <a:gd name="T15" fmla="*/ 5 h 8"/>
                <a:gd name="T16" fmla="*/ 17 w 18"/>
                <a:gd name="T17" fmla="*/ 4 h 8"/>
                <a:gd name="T18" fmla="*/ 17 w 18"/>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8">
                  <a:moveTo>
                    <a:pt x="17" y="1"/>
                  </a:moveTo>
                  <a:cubicBezTo>
                    <a:pt x="16" y="0"/>
                    <a:pt x="14" y="1"/>
                    <a:pt x="13" y="1"/>
                  </a:cubicBezTo>
                  <a:cubicBezTo>
                    <a:pt x="11" y="2"/>
                    <a:pt x="10" y="3"/>
                    <a:pt x="8" y="3"/>
                  </a:cubicBezTo>
                  <a:cubicBezTo>
                    <a:pt x="7" y="4"/>
                    <a:pt x="5" y="5"/>
                    <a:pt x="3" y="5"/>
                  </a:cubicBezTo>
                  <a:cubicBezTo>
                    <a:pt x="1" y="4"/>
                    <a:pt x="0" y="8"/>
                    <a:pt x="3" y="8"/>
                  </a:cubicBezTo>
                  <a:cubicBezTo>
                    <a:pt x="5" y="8"/>
                    <a:pt x="7" y="8"/>
                    <a:pt x="9" y="7"/>
                  </a:cubicBezTo>
                  <a:cubicBezTo>
                    <a:pt x="11" y="6"/>
                    <a:pt x="12" y="6"/>
                    <a:pt x="13" y="5"/>
                  </a:cubicBezTo>
                  <a:cubicBezTo>
                    <a:pt x="14" y="5"/>
                    <a:pt x="14" y="5"/>
                    <a:pt x="15" y="5"/>
                  </a:cubicBezTo>
                  <a:cubicBezTo>
                    <a:pt x="15" y="5"/>
                    <a:pt x="16" y="5"/>
                    <a:pt x="17" y="4"/>
                  </a:cubicBezTo>
                  <a:cubicBezTo>
                    <a:pt x="18" y="4"/>
                    <a:pt x="18" y="2"/>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8" name="Freeform: Shape 10647"/>
            <p:cNvSpPr/>
            <p:nvPr/>
          </p:nvSpPr>
          <p:spPr bwMode="auto">
            <a:xfrm>
              <a:off x="6065" y="3570"/>
              <a:ext cx="23" cy="9"/>
            </a:xfrm>
            <a:custGeom>
              <a:avLst/>
              <a:gdLst>
                <a:gd name="T0" fmla="*/ 14 w 15"/>
                <a:gd name="T1" fmla="*/ 0 h 6"/>
                <a:gd name="T2" fmla="*/ 9 w 15"/>
                <a:gd name="T3" fmla="*/ 1 h 6"/>
                <a:gd name="T4" fmla="*/ 3 w 15"/>
                <a:gd name="T5" fmla="*/ 2 h 6"/>
                <a:gd name="T6" fmla="*/ 4 w 15"/>
                <a:gd name="T7" fmla="*/ 6 h 6"/>
                <a:gd name="T8" fmla="*/ 9 w 15"/>
                <a:gd name="T9" fmla="*/ 4 h 6"/>
                <a:gd name="T10" fmla="*/ 12 w 15"/>
                <a:gd name="T11" fmla="*/ 4 h 6"/>
                <a:gd name="T12" fmla="*/ 13 w 15"/>
                <a:gd name="T13" fmla="*/ 4 h 6"/>
                <a:gd name="T14" fmla="*/ 14 w 15"/>
                <a:gd name="T15" fmla="*/ 4 h 6"/>
                <a:gd name="T16" fmla="*/ 14 w 15"/>
                <a:gd name="T17" fmla="*/ 3 h 6"/>
                <a:gd name="T18" fmla="*/ 15 w 15"/>
                <a:gd name="T19" fmla="*/ 1 h 6"/>
                <a:gd name="T20" fmla="*/ 15 w 15"/>
                <a:gd name="T21" fmla="*/ 1 h 6"/>
                <a:gd name="T22" fmla="*/ 14 w 1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6">
                  <a:moveTo>
                    <a:pt x="14" y="0"/>
                  </a:moveTo>
                  <a:cubicBezTo>
                    <a:pt x="12" y="0"/>
                    <a:pt x="10" y="0"/>
                    <a:pt x="9" y="1"/>
                  </a:cubicBezTo>
                  <a:cubicBezTo>
                    <a:pt x="7" y="1"/>
                    <a:pt x="5" y="1"/>
                    <a:pt x="3" y="2"/>
                  </a:cubicBezTo>
                  <a:cubicBezTo>
                    <a:pt x="0" y="3"/>
                    <a:pt x="2" y="6"/>
                    <a:pt x="4" y="6"/>
                  </a:cubicBezTo>
                  <a:cubicBezTo>
                    <a:pt x="6" y="5"/>
                    <a:pt x="7" y="5"/>
                    <a:pt x="9" y="4"/>
                  </a:cubicBezTo>
                  <a:cubicBezTo>
                    <a:pt x="10" y="4"/>
                    <a:pt x="11" y="4"/>
                    <a:pt x="12" y="4"/>
                  </a:cubicBezTo>
                  <a:cubicBezTo>
                    <a:pt x="12" y="4"/>
                    <a:pt x="13" y="4"/>
                    <a:pt x="13" y="4"/>
                  </a:cubicBezTo>
                  <a:cubicBezTo>
                    <a:pt x="13" y="4"/>
                    <a:pt x="13" y="4"/>
                    <a:pt x="14" y="4"/>
                  </a:cubicBezTo>
                  <a:cubicBezTo>
                    <a:pt x="14" y="3"/>
                    <a:pt x="14" y="3"/>
                    <a:pt x="14" y="3"/>
                  </a:cubicBezTo>
                  <a:cubicBezTo>
                    <a:pt x="15" y="3"/>
                    <a:pt x="15" y="2"/>
                    <a:pt x="15" y="1"/>
                  </a:cubicBezTo>
                  <a:cubicBezTo>
                    <a:pt x="15" y="1"/>
                    <a:pt x="15" y="1"/>
                    <a:pt x="15" y="1"/>
                  </a:cubicBezTo>
                  <a:cubicBezTo>
                    <a:pt x="15" y="0"/>
                    <a:pt x="14"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9" name="Freeform: Shape 10648"/>
            <p:cNvSpPr/>
            <p:nvPr/>
          </p:nvSpPr>
          <p:spPr bwMode="auto">
            <a:xfrm>
              <a:off x="6038" y="3617"/>
              <a:ext cx="27" cy="11"/>
            </a:xfrm>
            <a:custGeom>
              <a:avLst/>
              <a:gdLst>
                <a:gd name="T0" fmla="*/ 13 w 17"/>
                <a:gd name="T1" fmla="*/ 0 h 7"/>
                <a:gd name="T2" fmla="*/ 2 w 17"/>
                <a:gd name="T3" fmla="*/ 3 h 7"/>
                <a:gd name="T4" fmla="*/ 3 w 17"/>
                <a:gd name="T5" fmla="*/ 7 h 7"/>
                <a:gd name="T6" fmla="*/ 15 w 17"/>
                <a:gd name="T7" fmla="*/ 4 h 7"/>
                <a:gd name="T8" fmla="*/ 13 w 17"/>
                <a:gd name="T9" fmla="*/ 0 h 7"/>
              </a:gdLst>
              <a:ahLst/>
              <a:cxnLst>
                <a:cxn ang="0">
                  <a:pos x="T0" y="T1"/>
                </a:cxn>
                <a:cxn ang="0">
                  <a:pos x="T2" y="T3"/>
                </a:cxn>
                <a:cxn ang="0">
                  <a:pos x="T4" y="T5"/>
                </a:cxn>
                <a:cxn ang="0">
                  <a:pos x="T6" y="T7"/>
                </a:cxn>
                <a:cxn ang="0">
                  <a:pos x="T8" y="T9"/>
                </a:cxn>
              </a:cxnLst>
              <a:rect l="0" t="0" r="r" b="b"/>
              <a:pathLst>
                <a:path w="17" h="7">
                  <a:moveTo>
                    <a:pt x="13" y="0"/>
                  </a:moveTo>
                  <a:cubicBezTo>
                    <a:pt x="10" y="2"/>
                    <a:pt x="6" y="3"/>
                    <a:pt x="2" y="3"/>
                  </a:cubicBezTo>
                  <a:cubicBezTo>
                    <a:pt x="0" y="3"/>
                    <a:pt x="0" y="7"/>
                    <a:pt x="3" y="7"/>
                  </a:cubicBezTo>
                  <a:cubicBezTo>
                    <a:pt x="7" y="7"/>
                    <a:pt x="11" y="5"/>
                    <a:pt x="15" y="4"/>
                  </a:cubicBezTo>
                  <a:cubicBezTo>
                    <a:pt x="17" y="3"/>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0" name="Freeform: Shape 10649"/>
            <p:cNvSpPr/>
            <p:nvPr/>
          </p:nvSpPr>
          <p:spPr bwMode="auto">
            <a:xfrm>
              <a:off x="6014" y="3648"/>
              <a:ext cx="29" cy="13"/>
            </a:xfrm>
            <a:custGeom>
              <a:avLst/>
              <a:gdLst>
                <a:gd name="T0" fmla="*/ 14 w 18"/>
                <a:gd name="T1" fmla="*/ 1 h 8"/>
                <a:gd name="T2" fmla="*/ 2 w 18"/>
                <a:gd name="T3" fmla="*/ 4 h 8"/>
                <a:gd name="T4" fmla="*/ 3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7" y="4"/>
                    <a:pt x="2" y="4"/>
                  </a:cubicBezTo>
                  <a:cubicBezTo>
                    <a:pt x="0" y="4"/>
                    <a:pt x="0" y="8"/>
                    <a:pt x="3" y="8"/>
                  </a:cubicBezTo>
                  <a:cubicBezTo>
                    <a:pt x="7" y="7"/>
                    <a:pt x="11"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1" name="Freeform: Shape 10650"/>
            <p:cNvSpPr/>
            <p:nvPr/>
          </p:nvSpPr>
          <p:spPr bwMode="auto">
            <a:xfrm>
              <a:off x="5994" y="3673"/>
              <a:ext cx="31" cy="11"/>
            </a:xfrm>
            <a:custGeom>
              <a:avLst/>
              <a:gdLst>
                <a:gd name="T0" fmla="*/ 17 w 20"/>
                <a:gd name="T1" fmla="*/ 1 h 7"/>
                <a:gd name="T2" fmla="*/ 3 w 20"/>
                <a:gd name="T3" fmla="*/ 2 h 7"/>
                <a:gd name="T4" fmla="*/ 2 w 20"/>
                <a:gd name="T5" fmla="*/ 6 h 7"/>
                <a:gd name="T6" fmla="*/ 18 w 20"/>
                <a:gd name="T7" fmla="*/ 5 h 7"/>
                <a:gd name="T8" fmla="*/ 17 w 20"/>
                <a:gd name="T9" fmla="*/ 1 h 7"/>
              </a:gdLst>
              <a:ahLst/>
              <a:cxnLst>
                <a:cxn ang="0">
                  <a:pos x="T0" y="T1"/>
                </a:cxn>
                <a:cxn ang="0">
                  <a:pos x="T2" y="T3"/>
                </a:cxn>
                <a:cxn ang="0">
                  <a:pos x="T4" y="T5"/>
                </a:cxn>
                <a:cxn ang="0">
                  <a:pos x="T6" y="T7"/>
                </a:cxn>
                <a:cxn ang="0">
                  <a:pos x="T8" y="T9"/>
                </a:cxn>
              </a:cxnLst>
              <a:rect l="0" t="0" r="r" b="b"/>
              <a:pathLst>
                <a:path w="20" h="7">
                  <a:moveTo>
                    <a:pt x="17" y="1"/>
                  </a:moveTo>
                  <a:cubicBezTo>
                    <a:pt x="12" y="3"/>
                    <a:pt x="7" y="3"/>
                    <a:pt x="3" y="2"/>
                  </a:cubicBezTo>
                  <a:cubicBezTo>
                    <a:pt x="0" y="1"/>
                    <a:pt x="0" y="5"/>
                    <a:pt x="2" y="6"/>
                  </a:cubicBezTo>
                  <a:cubicBezTo>
                    <a:pt x="7" y="7"/>
                    <a:pt x="13" y="7"/>
                    <a:pt x="18" y="5"/>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2" name="Freeform: Shape 10651"/>
            <p:cNvSpPr/>
            <p:nvPr/>
          </p:nvSpPr>
          <p:spPr bwMode="auto">
            <a:xfrm>
              <a:off x="6036" y="3673"/>
              <a:ext cx="35" cy="18"/>
            </a:xfrm>
            <a:custGeom>
              <a:avLst/>
              <a:gdLst>
                <a:gd name="T0" fmla="*/ 19 w 22"/>
                <a:gd name="T1" fmla="*/ 1 h 11"/>
                <a:gd name="T2" fmla="*/ 2 w 22"/>
                <a:gd name="T3" fmla="*/ 7 h 11"/>
                <a:gd name="T4" fmla="*/ 4 w 22"/>
                <a:gd name="T5" fmla="*/ 11 h 11"/>
                <a:gd name="T6" fmla="*/ 20 w 22"/>
                <a:gd name="T7" fmla="*/ 5 h 11"/>
                <a:gd name="T8" fmla="*/ 19 w 22"/>
                <a:gd name="T9" fmla="*/ 1 h 11"/>
              </a:gdLst>
              <a:ahLst/>
              <a:cxnLst>
                <a:cxn ang="0">
                  <a:pos x="T0" y="T1"/>
                </a:cxn>
                <a:cxn ang="0">
                  <a:pos x="T2" y="T3"/>
                </a:cxn>
                <a:cxn ang="0">
                  <a:pos x="T4" y="T5"/>
                </a:cxn>
                <a:cxn ang="0">
                  <a:pos x="T6" y="T7"/>
                </a:cxn>
                <a:cxn ang="0">
                  <a:pos x="T8" y="T9"/>
                </a:cxn>
              </a:cxnLst>
              <a:rect l="0" t="0" r="r" b="b"/>
              <a:pathLst>
                <a:path w="22" h="11">
                  <a:moveTo>
                    <a:pt x="19" y="1"/>
                  </a:moveTo>
                  <a:cubicBezTo>
                    <a:pt x="2" y="7"/>
                    <a:pt x="2" y="7"/>
                    <a:pt x="2" y="7"/>
                  </a:cubicBezTo>
                  <a:cubicBezTo>
                    <a:pt x="0" y="8"/>
                    <a:pt x="2" y="11"/>
                    <a:pt x="4" y="11"/>
                  </a:cubicBezTo>
                  <a:cubicBezTo>
                    <a:pt x="20" y="5"/>
                    <a:pt x="20" y="5"/>
                    <a:pt x="20" y="5"/>
                  </a:cubicBezTo>
                  <a:cubicBezTo>
                    <a:pt x="22" y="4"/>
                    <a:pt x="21"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3" name="Freeform: Shape 10652"/>
            <p:cNvSpPr/>
            <p:nvPr/>
          </p:nvSpPr>
          <p:spPr bwMode="auto">
            <a:xfrm>
              <a:off x="6057" y="3700"/>
              <a:ext cx="27" cy="13"/>
            </a:xfrm>
            <a:custGeom>
              <a:avLst/>
              <a:gdLst>
                <a:gd name="T0" fmla="*/ 13 w 17"/>
                <a:gd name="T1" fmla="*/ 1 h 8"/>
                <a:gd name="T2" fmla="*/ 3 w 17"/>
                <a:gd name="T3" fmla="*/ 4 h 8"/>
                <a:gd name="T4" fmla="*/ 3 w 17"/>
                <a:gd name="T5" fmla="*/ 7 h 8"/>
                <a:gd name="T6" fmla="*/ 15 w 17"/>
                <a:gd name="T7" fmla="*/ 5 h 8"/>
                <a:gd name="T8" fmla="*/ 13 w 17"/>
                <a:gd name="T9" fmla="*/ 1 h 8"/>
              </a:gdLst>
              <a:ahLst/>
              <a:cxnLst>
                <a:cxn ang="0">
                  <a:pos x="T0" y="T1"/>
                </a:cxn>
                <a:cxn ang="0">
                  <a:pos x="T2" y="T3"/>
                </a:cxn>
                <a:cxn ang="0">
                  <a:pos x="T4" y="T5"/>
                </a:cxn>
                <a:cxn ang="0">
                  <a:pos x="T6" y="T7"/>
                </a:cxn>
                <a:cxn ang="0">
                  <a:pos x="T8" y="T9"/>
                </a:cxn>
              </a:cxnLst>
              <a:rect l="0" t="0" r="r" b="b"/>
              <a:pathLst>
                <a:path w="17" h="8">
                  <a:moveTo>
                    <a:pt x="13" y="1"/>
                  </a:moveTo>
                  <a:cubicBezTo>
                    <a:pt x="10" y="2"/>
                    <a:pt x="7" y="4"/>
                    <a:pt x="3" y="4"/>
                  </a:cubicBezTo>
                  <a:cubicBezTo>
                    <a:pt x="1" y="3"/>
                    <a:pt x="0" y="7"/>
                    <a:pt x="3" y="7"/>
                  </a:cubicBezTo>
                  <a:cubicBezTo>
                    <a:pt x="7" y="8"/>
                    <a:pt x="11" y="6"/>
                    <a:pt x="15" y="5"/>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4" name="Freeform: Shape 10653"/>
            <p:cNvSpPr/>
            <p:nvPr/>
          </p:nvSpPr>
          <p:spPr bwMode="auto">
            <a:xfrm>
              <a:off x="6079" y="3717"/>
              <a:ext cx="31" cy="11"/>
            </a:xfrm>
            <a:custGeom>
              <a:avLst/>
              <a:gdLst>
                <a:gd name="T0" fmla="*/ 18 w 20"/>
                <a:gd name="T1" fmla="*/ 0 h 7"/>
                <a:gd name="T2" fmla="*/ 3 w 20"/>
                <a:gd name="T3" fmla="*/ 3 h 7"/>
                <a:gd name="T4" fmla="*/ 4 w 20"/>
                <a:gd name="T5" fmla="*/ 6 h 7"/>
                <a:gd name="T6" fmla="*/ 18 w 20"/>
                <a:gd name="T7" fmla="*/ 4 h 7"/>
                <a:gd name="T8" fmla="*/ 18 w 20"/>
                <a:gd name="T9" fmla="*/ 0 h 7"/>
              </a:gdLst>
              <a:ahLst/>
              <a:cxnLst>
                <a:cxn ang="0">
                  <a:pos x="T0" y="T1"/>
                </a:cxn>
                <a:cxn ang="0">
                  <a:pos x="T2" y="T3"/>
                </a:cxn>
                <a:cxn ang="0">
                  <a:pos x="T4" y="T5"/>
                </a:cxn>
                <a:cxn ang="0">
                  <a:pos x="T6" y="T7"/>
                </a:cxn>
                <a:cxn ang="0">
                  <a:pos x="T8" y="T9"/>
                </a:cxn>
              </a:cxnLst>
              <a:rect l="0" t="0" r="r" b="b"/>
              <a:pathLst>
                <a:path w="20" h="7">
                  <a:moveTo>
                    <a:pt x="18" y="0"/>
                  </a:moveTo>
                  <a:cubicBezTo>
                    <a:pt x="13" y="0"/>
                    <a:pt x="7" y="1"/>
                    <a:pt x="3" y="3"/>
                  </a:cubicBezTo>
                  <a:cubicBezTo>
                    <a:pt x="0" y="3"/>
                    <a:pt x="2" y="7"/>
                    <a:pt x="4" y="6"/>
                  </a:cubicBezTo>
                  <a:cubicBezTo>
                    <a:pt x="8" y="5"/>
                    <a:pt x="13" y="4"/>
                    <a:pt x="18" y="4"/>
                  </a:cubicBezTo>
                  <a:cubicBezTo>
                    <a:pt x="20" y="4"/>
                    <a:pt x="20"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5" name="Freeform: Shape 10654"/>
            <p:cNvSpPr/>
            <p:nvPr/>
          </p:nvSpPr>
          <p:spPr bwMode="auto">
            <a:xfrm>
              <a:off x="6109" y="3697"/>
              <a:ext cx="28" cy="12"/>
            </a:xfrm>
            <a:custGeom>
              <a:avLst/>
              <a:gdLst>
                <a:gd name="T0" fmla="*/ 15 w 18"/>
                <a:gd name="T1" fmla="*/ 1 h 8"/>
                <a:gd name="T2" fmla="*/ 3 w 18"/>
                <a:gd name="T3" fmla="*/ 4 h 8"/>
                <a:gd name="T4" fmla="*/ 3 w 18"/>
                <a:gd name="T5" fmla="*/ 8 h 8"/>
                <a:gd name="T6" fmla="*/ 16 w 18"/>
                <a:gd name="T7" fmla="*/ 5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3"/>
                    <a:pt x="7" y="4"/>
                    <a:pt x="3" y="4"/>
                  </a:cubicBezTo>
                  <a:cubicBezTo>
                    <a:pt x="0" y="4"/>
                    <a:pt x="1" y="8"/>
                    <a:pt x="3" y="8"/>
                  </a:cubicBezTo>
                  <a:cubicBezTo>
                    <a:pt x="8" y="8"/>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6" name="Freeform: Shape 10655"/>
            <p:cNvSpPr/>
            <p:nvPr/>
          </p:nvSpPr>
          <p:spPr bwMode="auto">
            <a:xfrm>
              <a:off x="6107" y="3672"/>
              <a:ext cx="28" cy="12"/>
            </a:xfrm>
            <a:custGeom>
              <a:avLst/>
              <a:gdLst>
                <a:gd name="T0" fmla="*/ 14 w 18"/>
                <a:gd name="T1" fmla="*/ 1 h 8"/>
                <a:gd name="T2" fmla="*/ 2 w 18"/>
                <a:gd name="T3" fmla="*/ 4 h 8"/>
                <a:gd name="T4" fmla="*/ 3 w 18"/>
                <a:gd name="T5" fmla="*/ 7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2"/>
                    <a:pt x="2" y="4"/>
                  </a:cubicBezTo>
                  <a:cubicBezTo>
                    <a:pt x="0" y="5"/>
                    <a:pt x="1" y="8"/>
                    <a:pt x="3" y="7"/>
                  </a:cubicBezTo>
                  <a:cubicBezTo>
                    <a:pt x="7" y="6"/>
                    <a:pt x="12"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7" name="Freeform: Shape 10656"/>
            <p:cNvSpPr/>
            <p:nvPr/>
          </p:nvSpPr>
          <p:spPr bwMode="auto">
            <a:xfrm>
              <a:off x="6084" y="3647"/>
              <a:ext cx="28" cy="12"/>
            </a:xfrm>
            <a:custGeom>
              <a:avLst/>
              <a:gdLst>
                <a:gd name="T0" fmla="*/ 14 w 18"/>
                <a:gd name="T1" fmla="*/ 1 h 8"/>
                <a:gd name="T2" fmla="*/ 2 w 18"/>
                <a:gd name="T3" fmla="*/ 4 h 8"/>
                <a:gd name="T4" fmla="*/ 3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7" y="4"/>
                    <a:pt x="2" y="4"/>
                  </a:cubicBezTo>
                  <a:cubicBezTo>
                    <a:pt x="0" y="4"/>
                    <a:pt x="0" y="8"/>
                    <a:pt x="3" y="8"/>
                  </a:cubicBezTo>
                  <a:cubicBezTo>
                    <a:pt x="7" y="7"/>
                    <a:pt x="11"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8" name="Freeform: Shape 10657"/>
            <p:cNvSpPr/>
            <p:nvPr/>
          </p:nvSpPr>
          <p:spPr bwMode="auto">
            <a:xfrm>
              <a:off x="6087" y="3609"/>
              <a:ext cx="28" cy="12"/>
            </a:xfrm>
            <a:custGeom>
              <a:avLst/>
              <a:gdLst>
                <a:gd name="T0" fmla="*/ 14 w 18"/>
                <a:gd name="T1" fmla="*/ 1 h 8"/>
                <a:gd name="T2" fmla="*/ 2 w 18"/>
                <a:gd name="T3" fmla="*/ 4 h 8"/>
                <a:gd name="T4" fmla="*/ 3 w 18"/>
                <a:gd name="T5" fmla="*/ 8 h 8"/>
                <a:gd name="T6" fmla="*/ 16 w 18"/>
                <a:gd name="T7" fmla="*/ 5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3"/>
                    <a:pt x="6" y="4"/>
                    <a:pt x="2" y="4"/>
                  </a:cubicBezTo>
                  <a:cubicBezTo>
                    <a:pt x="0" y="4"/>
                    <a:pt x="0" y="8"/>
                    <a:pt x="3" y="8"/>
                  </a:cubicBezTo>
                  <a:cubicBezTo>
                    <a:pt x="7" y="8"/>
                    <a:pt x="11" y="6"/>
                    <a:pt x="16" y="5"/>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9" name="Freeform: Shape 10658"/>
            <p:cNvSpPr/>
            <p:nvPr/>
          </p:nvSpPr>
          <p:spPr bwMode="auto">
            <a:xfrm>
              <a:off x="6118" y="3585"/>
              <a:ext cx="27" cy="11"/>
            </a:xfrm>
            <a:custGeom>
              <a:avLst/>
              <a:gdLst>
                <a:gd name="T0" fmla="*/ 13 w 17"/>
                <a:gd name="T1" fmla="*/ 2 h 7"/>
                <a:gd name="T2" fmla="*/ 4 w 17"/>
                <a:gd name="T3" fmla="*/ 1 h 7"/>
                <a:gd name="T4" fmla="*/ 2 w 17"/>
                <a:gd name="T5" fmla="*/ 4 h 7"/>
                <a:gd name="T6" fmla="*/ 15 w 17"/>
                <a:gd name="T7" fmla="*/ 5 h 7"/>
                <a:gd name="T8" fmla="*/ 13 w 17"/>
                <a:gd name="T9" fmla="*/ 2 h 7"/>
              </a:gdLst>
              <a:ahLst/>
              <a:cxnLst>
                <a:cxn ang="0">
                  <a:pos x="T0" y="T1"/>
                </a:cxn>
                <a:cxn ang="0">
                  <a:pos x="T2" y="T3"/>
                </a:cxn>
                <a:cxn ang="0">
                  <a:pos x="T4" y="T5"/>
                </a:cxn>
                <a:cxn ang="0">
                  <a:pos x="T6" y="T7"/>
                </a:cxn>
                <a:cxn ang="0">
                  <a:pos x="T8" y="T9"/>
                </a:cxn>
              </a:cxnLst>
              <a:rect l="0" t="0" r="r" b="b"/>
              <a:pathLst>
                <a:path w="17" h="7">
                  <a:moveTo>
                    <a:pt x="13" y="2"/>
                  </a:moveTo>
                  <a:cubicBezTo>
                    <a:pt x="10" y="3"/>
                    <a:pt x="7" y="2"/>
                    <a:pt x="4" y="1"/>
                  </a:cubicBezTo>
                  <a:cubicBezTo>
                    <a:pt x="2" y="0"/>
                    <a:pt x="0" y="3"/>
                    <a:pt x="2" y="4"/>
                  </a:cubicBezTo>
                  <a:cubicBezTo>
                    <a:pt x="6" y="6"/>
                    <a:pt x="10" y="7"/>
                    <a:pt x="15" y="5"/>
                  </a:cubicBezTo>
                  <a:cubicBezTo>
                    <a:pt x="17" y="4"/>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0" name="Freeform: Shape 10659"/>
            <p:cNvSpPr/>
            <p:nvPr/>
          </p:nvSpPr>
          <p:spPr bwMode="auto">
            <a:xfrm>
              <a:off x="6117" y="3562"/>
              <a:ext cx="31" cy="15"/>
            </a:xfrm>
            <a:custGeom>
              <a:avLst/>
              <a:gdLst>
                <a:gd name="T0" fmla="*/ 16 w 20"/>
                <a:gd name="T1" fmla="*/ 1 h 10"/>
                <a:gd name="T2" fmla="*/ 3 w 20"/>
                <a:gd name="T3" fmla="*/ 6 h 10"/>
                <a:gd name="T4" fmla="*/ 4 w 20"/>
                <a:gd name="T5" fmla="*/ 9 h 10"/>
                <a:gd name="T6" fmla="*/ 17 w 20"/>
                <a:gd name="T7" fmla="*/ 4 h 10"/>
                <a:gd name="T8" fmla="*/ 16 w 20"/>
                <a:gd name="T9" fmla="*/ 1 h 10"/>
              </a:gdLst>
              <a:ahLst/>
              <a:cxnLst>
                <a:cxn ang="0">
                  <a:pos x="T0" y="T1"/>
                </a:cxn>
                <a:cxn ang="0">
                  <a:pos x="T2" y="T3"/>
                </a:cxn>
                <a:cxn ang="0">
                  <a:pos x="T4" y="T5"/>
                </a:cxn>
                <a:cxn ang="0">
                  <a:pos x="T6" y="T7"/>
                </a:cxn>
                <a:cxn ang="0">
                  <a:pos x="T8" y="T9"/>
                </a:cxn>
              </a:cxnLst>
              <a:rect l="0" t="0" r="r" b="b"/>
              <a:pathLst>
                <a:path w="20" h="10">
                  <a:moveTo>
                    <a:pt x="16" y="1"/>
                  </a:moveTo>
                  <a:cubicBezTo>
                    <a:pt x="3" y="6"/>
                    <a:pt x="3" y="6"/>
                    <a:pt x="3" y="6"/>
                  </a:cubicBezTo>
                  <a:cubicBezTo>
                    <a:pt x="0" y="6"/>
                    <a:pt x="2" y="10"/>
                    <a:pt x="4" y="9"/>
                  </a:cubicBezTo>
                  <a:cubicBezTo>
                    <a:pt x="17" y="4"/>
                    <a:pt x="17" y="4"/>
                    <a:pt x="17"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1" name="Freeform: Shape 10660"/>
            <p:cNvSpPr/>
            <p:nvPr/>
          </p:nvSpPr>
          <p:spPr bwMode="auto">
            <a:xfrm>
              <a:off x="6128" y="3532"/>
              <a:ext cx="28" cy="16"/>
            </a:xfrm>
            <a:custGeom>
              <a:avLst/>
              <a:gdLst>
                <a:gd name="T0" fmla="*/ 14 w 18"/>
                <a:gd name="T1" fmla="*/ 1 h 10"/>
                <a:gd name="T2" fmla="*/ 2 w 18"/>
                <a:gd name="T3" fmla="*/ 5 h 10"/>
                <a:gd name="T4" fmla="*/ 4 w 18"/>
                <a:gd name="T5" fmla="*/ 9 h 10"/>
                <a:gd name="T6" fmla="*/ 16 w 18"/>
                <a:gd name="T7" fmla="*/ 4 h 10"/>
                <a:gd name="T8" fmla="*/ 14 w 18"/>
                <a:gd name="T9" fmla="*/ 1 h 10"/>
              </a:gdLst>
              <a:ahLst/>
              <a:cxnLst>
                <a:cxn ang="0">
                  <a:pos x="T0" y="T1"/>
                </a:cxn>
                <a:cxn ang="0">
                  <a:pos x="T2" y="T3"/>
                </a:cxn>
                <a:cxn ang="0">
                  <a:pos x="T4" y="T5"/>
                </a:cxn>
                <a:cxn ang="0">
                  <a:pos x="T6" y="T7"/>
                </a:cxn>
                <a:cxn ang="0">
                  <a:pos x="T8" y="T9"/>
                </a:cxn>
              </a:cxnLst>
              <a:rect l="0" t="0" r="r" b="b"/>
              <a:pathLst>
                <a:path w="18" h="10">
                  <a:moveTo>
                    <a:pt x="14" y="1"/>
                  </a:moveTo>
                  <a:cubicBezTo>
                    <a:pt x="2" y="5"/>
                    <a:pt x="2" y="5"/>
                    <a:pt x="2" y="5"/>
                  </a:cubicBezTo>
                  <a:cubicBezTo>
                    <a:pt x="0" y="6"/>
                    <a:pt x="1" y="10"/>
                    <a:pt x="4" y="9"/>
                  </a:cubicBezTo>
                  <a:cubicBezTo>
                    <a:pt x="16" y="4"/>
                    <a:pt x="16" y="4"/>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2" name="Freeform: Shape 10661"/>
            <p:cNvSpPr/>
            <p:nvPr/>
          </p:nvSpPr>
          <p:spPr bwMode="auto">
            <a:xfrm>
              <a:off x="6124" y="3515"/>
              <a:ext cx="27" cy="11"/>
            </a:xfrm>
            <a:custGeom>
              <a:avLst/>
              <a:gdLst>
                <a:gd name="T0" fmla="*/ 14 w 17"/>
                <a:gd name="T1" fmla="*/ 1 h 7"/>
                <a:gd name="T2" fmla="*/ 3 w 17"/>
                <a:gd name="T3" fmla="*/ 3 h 7"/>
                <a:gd name="T4" fmla="*/ 3 w 17"/>
                <a:gd name="T5" fmla="*/ 7 h 7"/>
                <a:gd name="T6" fmla="*/ 15 w 17"/>
                <a:gd name="T7" fmla="*/ 4 h 7"/>
                <a:gd name="T8" fmla="*/ 14 w 17"/>
                <a:gd name="T9" fmla="*/ 1 h 7"/>
              </a:gdLst>
              <a:ahLst/>
              <a:cxnLst>
                <a:cxn ang="0">
                  <a:pos x="T0" y="T1"/>
                </a:cxn>
                <a:cxn ang="0">
                  <a:pos x="T2" y="T3"/>
                </a:cxn>
                <a:cxn ang="0">
                  <a:pos x="T4" y="T5"/>
                </a:cxn>
                <a:cxn ang="0">
                  <a:pos x="T6" y="T7"/>
                </a:cxn>
                <a:cxn ang="0">
                  <a:pos x="T8" y="T9"/>
                </a:cxn>
              </a:cxnLst>
              <a:rect l="0" t="0" r="r" b="b"/>
              <a:pathLst>
                <a:path w="17" h="7">
                  <a:moveTo>
                    <a:pt x="14" y="1"/>
                  </a:moveTo>
                  <a:cubicBezTo>
                    <a:pt x="11" y="2"/>
                    <a:pt x="7" y="3"/>
                    <a:pt x="3" y="3"/>
                  </a:cubicBezTo>
                  <a:cubicBezTo>
                    <a:pt x="1" y="3"/>
                    <a:pt x="0" y="7"/>
                    <a:pt x="3" y="7"/>
                  </a:cubicBezTo>
                  <a:cubicBezTo>
                    <a:pt x="7" y="7"/>
                    <a:pt x="11" y="6"/>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3" name="Freeform: Shape 10662"/>
            <p:cNvSpPr/>
            <p:nvPr/>
          </p:nvSpPr>
          <p:spPr bwMode="auto">
            <a:xfrm>
              <a:off x="6137" y="3486"/>
              <a:ext cx="32" cy="13"/>
            </a:xfrm>
            <a:custGeom>
              <a:avLst/>
              <a:gdLst>
                <a:gd name="T0" fmla="*/ 16 w 20"/>
                <a:gd name="T1" fmla="*/ 1 h 8"/>
                <a:gd name="T2" fmla="*/ 3 w 20"/>
                <a:gd name="T3" fmla="*/ 4 h 8"/>
                <a:gd name="T4" fmla="*/ 3 w 20"/>
                <a:gd name="T5" fmla="*/ 8 h 8"/>
                <a:gd name="T6" fmla="*/ 17 w 20"/>
                <a:gd name="T7" fmla="*/ 4 h 8"/>
                <a:gd name="T8" fmla="*/ 16 w 20"/>
                <a:gd name="T9" fmla="*/ 1 h 8"/>
              </a:gdLst>
              <a:ahLst/>
              <a:cxnLst>
                <a:cxn ang="0">
                  <a:pos x="T0" y="T1"/>
                </a:cxn>
                <a:cxn ang="0">
                  <a:pos x="T2" y="T3"/>
                </a:cxn>
                <a:cxn ang="0">
                  <a:pos x="T4" y="T5"/>
                </a:cxn>
                <a:cxn ang="0">
                  <a:pos x="T6" y="T7"/>
                </a:cxn>
                <a:cxn ang="0">
                  <a:pos x="T8" y="T9"/>
                </a:cxn>
              </a:cxnLst>
              <a:rect l="0" t="0" r="r" b="b"/>
              <a:pathLst>
                <a:path w="20" h="8">
                  <a:moveTo>
                    <a:pt x="16" y="1"/>
                  </a:moveTo>
                  <a:cubicBezTo>
                    <a:pt x="12" y="3"/>
                    <a:pt x="7" y="4"/>
                    <a:pt x="3" y="4"/>
                  </a:cubicBezTo>
                  <a:cubicBezTo>
                    <a:pt x="0" y="5"/>
                    <a:pt x="1" y="8"/>
                    <a:pt x="3" y="8"/>
                  </a:cubicBezTo>
                  <a:cubicBezTo>
                    <a:pt x="8" y="8"/>
                    <a:pt x="13" y="6"/>
                    <a:pt x="17" y="4"/>
                  </a:cubicBezTo>
                  <a:cubicBezTo>
                    <a:pt x="20"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4" name="Freeform: Shape 10663"/>
            <p:cNvSpPr/>
            <p:nvPr/>
          </p:nvSpPr>
          <p:spPr bwMode="auto">
            <a:xfrm>
              <a:off x="6172" y="3499"/>
              <a:ext cx="30" cy="11"/>
            </a:xfrm>
            <a:custGeom>
              <a:avLst/>
              <a:gdLst>
                <a:gd name="T0" fmla="*/ 15 w 19"/>
                <a:gd name="T1" fmla="*/ 0 h 7"/>
                <a:gd name="T2" fmla="*/ 4 w 19"/>
                <a:gd name="T3" fmla="*/ 3 h 7"/>
                <a:gd name="T4" fmla="*/ 3 w 19"/>
                <a:gd name="T5" fmla="*/ 7 h 7"/>
                <a:gd name="T6" fmla="*/ 16 w 19"/>
                <a:gd name="T7" fmla="*/ 4 h 7"/>
                <a:gd name="T8" fmla="*/ 15 w 19"/>
                <a:gd name="T9" fmla="*/ 0 h 7"/>
              </a:gdLst>
              <a:ahLst/>
              <a:cxnLst>
                <a:cxn ang="0">
                  <a:pos x="T0" y="T1"/>
                </a:cxn>
                <a:cxn ang="0">
                  <a:pos x="T2" y="T3"/>
                </a:cxn>
                <a:cxn ang="0">
                  <a:pos x="T4" y="T5"/>
                </a:cxn>
                <a:cxn ang="0">
                  <a:pos x="T6" y="T7"/>
                </a:cxn>
                <a:cxn ang="0">
                  <a:pos x="T8" y="T9"/>
                </a:cxn>
              </a:cxnLst>
              <a:rect l="0" t="0" r="r" b="b"/>
              <a:pathLst>
                <a:path w="19" h="7">
                  <a:moveTo>
                    <a:pt x="15" y="0"/>
                  </a:moveTo>
                  <a:cubicBezTo>
                    <a:pt x="12" y="2"/>
                    <a:pt x="7" y="4"/>
                    <a:pt x="4" y="3"/>
                  </a:cubicBezTo>
                  <a:cubicBezTo>
                    <a:pt x="1" y="3"/>
                    <a:pt x="0" y="7"/>
                    <a:pt x="3" y="7"/>
                  </a:cubicBezTo>
                  <a:cubicBezTo>
                    <a:pt x="7" y="7"/>
                    <a:pt x="12" y="6"/>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5" name="Freeform: Shape 10664"/>
            <p:cNvSpPr/>
            <p:nvPr/>
          </p:nvSpPr>
          <p:spPr bwMode="auto">
            <a:xfrm>
              <a:off x="6202" y="3474"/>
              <a:ext cx="31" cy="12"/>
            </a:xfrm>
            <a:custGeom>
              <a:avLst/>
              <a:gdLst>
                <a:gd name="T0" fmla="*/ 16 w 20"/>
                <a:gd name="T1" fmla="*/ 2 h 8"/>
                <a:gd name="T2" fmla="*/ 11 w 20"/>
                <a:gd name="T3" fmla="*/ 4 h 8"/>
                <a:gd name="T4" fmla="*/ 3 w 20"/>
                <a:gd name="T5" fmla="*/ 3 h 8"/>
                <a:gd name="T6" fmla="*/ 2 w 20"/>
                <a:gd name="T7" fmla="*/ 7 h 8"/>
                <a:gd name="T8" fmla="*/ 12 w 20"/>
                <a:gd name="T9" fmla="*/ 7 h 8"/>
                <a:gd name="T10" fmla="*/ 19 w 20"/>
                <a:gd name="T11" fmla="*/ 4 h 8"/>
                <a:gd name="T12" fmla="*/ 16 w 20"/>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2"/>
                  </a:moveTo>
                  <a:cubicBezTo>
                    <a:pt x="15" y="3"/>
                    <a:pt x="12" y="3"/>
                    <a:pt x="11" y="4"/>
                  </a:cubicBezTo>
                  <a:cubicBezTo>
                    <a:pt x="8" y="4"/>
                    <a:pt x="6" y="4"/>
                    <a:pt x="3" y="3"/>
                  </a:cubicBezTo>
                  <a:cubicBezTo>
                    <a:pt x="1" y="3"/>
                    <a:pt x="0" y="7"/>
                    <a:pt x="2" y="7"/>
                  </a:cubicBezTo>
                  <a:cubicBezTo>
                    <a:pt x="6" y="8"/>
                    <a:pt x="9" y="8"/>
                    <a:pt x="12" y="7"/>
                  </a:cubicBezTo>
                  <a:cubicBezTo>
                    <a:pt x="14" y="7"/>
                    <a:pt x="17" y="6"/>
                    <a:pt x="19" y="4"/>
                  </a:cubicBezTo>
                  <a:cubicBezTo>
                    <a:pt x="20" y="2"/>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6" name="Freeform: Shape 10665"/>
            <p:cNvSpPr/>
            <p:nvPr/>
          </p:nvSpPr>
          <p:spPr bwMode="auto">
            <a:xfrm>
              <a:off x="6250" y="3460"/>
              <a:ext cx="24" cy="11"/>
            </a:xfrm>
            <a:custGeom>
              <a:avLst/>
              <a:gdLst>
                <a:gd name="T0" fmla="*/ 10 w 15"/>
                <a:gd name="T1" fmla="*/ 1 h 7"/>
                <a:gd name="T2" fmla="*/ 4 w 15"/>
                <a:gd name="T3" fmla="*/ 2 h 7"/>
                <a:gd name="T4" fmla="*/ 3 w 15"/>
                <a:gd name="T5" fmla="*/ 6 h 7"/>
                <a:gd name="T6" fmla="*/ 13 w 15"/>
                <a:gd name="T7" fmla="*/ 4 h 7"/>
                <a:gd name="T8" fmla="*/ 10 w 15"/>
                <a:gd name="T9" fmla="*/ 1 h 7"/>
              </a:gdLst>
              <a:ahLst/>
              <a:cxnLst>
                <a:cxn ang="0">
                  <a:pos x="T0" y="T1"/>
                </a:cxn>
                <a:cxn ang="0">
                  <a:pos x="T2" y="T3"/>
                </a:cxn>
                <a:cxn ang="0">
                  <a:pos x="T4" y="T5"/>
                </a:cxn>
                <a:cxn ang="0">
                  <a:pos x="T6" y="T7"/>
                </a:cxn>
                <a:cxn ang="0">
                  <a:pos x="T8" y="T9"/>
                </a:cxn>
              </a:cxnLst>
              <a:rect l="0" t="0" r="r" b="b"/>
              <a:pathLst>
                <a:path w="15" h="7">
                  <a:moveTo>
                    <a:pt x="10" y="1"/>
                  </a:moveTo>
                  <a:cubicBezTo>
                    <a:pt x="9" y="3"/>
                    <a:pt x="6" y="3"/>
                    <a:pt x="4" y="2"/>
                  </a:cubicBezTo>
                  <a:cubicBezTo>
                    <a:pt x="1" y="2"/>
                    <a:pt x="0" y="6"/>
                    <a:pt x="3" y="6"/>
                  </a:cubicBezTo>
                  <a:cubicBezTo>
                    <a:pt x="7" y="6"/>
                    <a:pt x="10" y="7"/>
                    <a:pt x="13" y="4"/>
                  </a:cubicBezTo>
                  <a:cubicBezTo>
                    <a:pt x="15" y="2"/>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7" name="Freeform: Shape 10666"/>
            <p:cNvSpPr/>
            <p:nvPr/>
          </p:nvSpPr>
          <p:spPr bwMode="auto">
            <a:xfrm>
              <a:off x="6184" y="3516"/>
              <a:ext cx="35" cy="14"/>
            </a:xfrm>
            <a:custGeom>
              <a:avLst/>
              <a:gdLst>
                <a:gd name="T0" fmla="*/ 18 w 22"/>
                <a:gd name="T1" fmla="*/ 1 h 9"/>
                <a:gd name="T2" fmla="*/ 18 w 22"/>
                <a:gd name="T3" fmla="*/ 1 h 9"/>
                <a:gd name="T4" fmla="*/ 16 w 22"/>
                <a:gd name="T5" fmla="*/ 2 h 9"/>
                <a:gd name="T6" fmla="*/ 13 w 22"/>
                <a:gd name="T7" fmla="*/ 3 h 9"/>
                <a:gd name="T8" fmla="*/ 3 w 22"/>
                <a:gd name="T9" fmla="*/ 5 h 9"/>
                <a:gd name="T10" fmla="*/ 3 w 22"/>
                <a:gd name="T11" fmla="*/ 9 h 9"/>
                <a:gd name="T12" fmla="*/ 17 w 22"/>
                <a:gd name="T13" fmla="*/ 6 h 9"/>
                <a:gd name="T14" fmla="*/ 21 w 22"/>
                <a:gd name="T15" fmla="*/ 2 h 9"/>
                <a:gd name="T16" fmla="*/ 18 w 22"/>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9">
                  <a:moveTo>
                    <a:pt x="18" y="1"/>
                  </a:moveTo>
                  <a:cubicBezTo>
                    <a:pt x="18" y="1"/>
                    <a:pt x="18" y="1"/>
                    <a:pt x="18" y="1"/>
                  </a:cubicBezTo>
                  <a:cubicBezTo>
                    <a:pt x="17" y="2"/>
                    <a:pt x="17" y="2"/>
                    <a:pt x="16" y="2"/>
                  </a:cubicBezTo>
                  <a:cubicBezTo>
                    <a:pt x="15" y="2"/>
                    <a:pt x="14" y="3"/>
                    <a:pt x="13" y="3"/>
                  </a:cubicBezTo>
                  <a:cubicBezTo>
                    <a:pt x="10" y="4"/>
                    <a:pt x="6" y="4"/>
                    <a:pt x="3" y="5"/>
                  </a:cubicBezTo>
                  <a:cubicBezTo>
                    <a:pt x="0" y="5"/>
                    <a:pt x="1" y="9"/>
                    <a:pt x="3" y="9"/>
                  </a:cubicBezTo>
                  <a:cubicBezTo>
                    <a:pt x="8" y="8"/>
                    <a:pt x="12" y="7"/>
                    <a:pt x="17" y="6"/>
                  </a:cubicBezTo>
                  <a:cubicBezTo>
                    <a:pt x="19" y="5"/>
                    <a:pt x="22" y="4"/>
                    <a:pt x="21" y="2"/>
                  </a:cubicBezTo>
                  <a:cubicBezTo>
                    <a:pt x="21" y="0"/>
                    <a:pt x="19"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8" name="Freeform: Shape 10667"/>
            <p:cNvSpPr/>
            <p:nvPr/>
          </p:nvSpPr>
          <p:spPr bwMode="auto">
            <a:xfrm>
              <a:off x="6173" y="3546"/>
              <a:ext cx="29" cy="16"/>
            </a:xfrm>
            <a:custGeom>
              <a:avLst/>
              <a:gdLst>
                <a:gd name="T0" fmla="*/ 15 w 18"/>
                <a:gd name="T1" fmla="*/ 1 h 10"/>
                <a:gd name="T2" fmla="*/ 3 w 18"/>
                <a:gd name="T3" fmla="*/ 5 h 10"/>
                <a:gd name="T4" fmla="*/ 4 w 18"/>
                <a:gd name="T5" fmla="*/ 9 h 10"/>
                <a:gd name="T6" fmla="*/ 16 w 18"/>
                <a:gd name="T7" fmla="*/ 4 h 10"/>
                <a:gd name="T8" fmla="*/ 15 w 18"/>
                <a:gd name="T9" fmla="*/ 1 h 10"/>
              </a:gdLst>
              <a:ahLst/>
              <a:cxnLst>
                <a:cxn ang="0">
                  <a:pos x="T0" y="T1"/>
                </a:cxn>
                <a:cxn ang="0">
                  <a:pos x="T2" y="T3"/>
                </a:cxn>
                <a:cxn ang="0">
                  <a:pos x="T4" y="T5"/>
                </a:cxn>
                <a:cxn ang="0">
                  <a:pos x="T6" y="T7"/>
                </a:cxn>
                <a:cxn ang="0">
                  <a:pos x="T8" y="T9"/>
                </a:cxn>
              </a:cxnLst>
              <a:rect l="0" t="0" r="r" b="b"/>
              <a:pathLst>
                <a:path w="18" h="10">
                  <a:moveTo>
                    <a:pt x="15" y="1"/>
                  </a:moveTo>
                  <a:cubicBezTo>
                    <a:pt x="3" y="5"/>
                    <a:pt x="3" y="5"/>
                    <a:pt x="3" y="5"/>
                  </a:cubicBezTo>
                  <a:cubicBezTo>
                    <a:pt x="0" y="6"/>
                    <a:pt x="2" y="10"/>
                    <a:pt x="4" y="9"/>
                  </a:cubicBezTo>
                  <a:cubicBezTo>
                    <a:pt x="16" y="4"/>
                    <a:pt x="16" y="4"/>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9" name="Freeform: Shape 10668"/>
            <p:cNvSpPr/>
            <p:nvPr/>
          </p:nvSpPr>
          <p:spPr bwMode="auto">
            <a:xfrm>
              <a:off x="6162" y="3577"/>
              <a:ext cx="25" cy="10"/>
            </a:xfrm>
            <a:custGeom>
              <a:avLst/>
              <a:gdLst>
                <a:gd name="T0" fmla="*/ 14 w 16"/>
                <a:gd name="T1" fmla="*/ 1 h 6"/>
                <a:gd name="T2" fmla="*/ 2 w 16"/>
                <a:gd name="T3" fmla="*/ 2 h 6"/>
                <a:gd name="T4" fmla="*/ 3 w 16"/>
                <a:gd name="T5" fmla="*/ 5 h 6"/>
                <a:gd name="T6" fmla="*/ 8 w 16"/>
                <a:gd name="T7" fmla="*/ 4 h 6"/>
                <a:gd name="T8" fmla="*/ 12 w 16"/>
                <a:gd name="T9" fmla="*/ 5 h 6"/>
                <a:gd name="T10" fmla="*/ 14 w 16"/>
                <a:gd name="T11" fmla="*/ 1 h 6"/>
              </a:gdLst>
              <a:ahLst/>
              <a:cxnLst>
                <a:cxn ang="0">
                  <a:pos x="T0" y="T1"/>
                </a:cxn>
                <a:cxn ang="0">
                  <a:pos x="T2" y="T3"/>
                </a:cxn>
                <a:cxn ang="0">
                  <a:pos x="T4" y="T5"/>
                </a:cxn>
                <a:cxn ang="0">
                  <a:pos x="T6" y="T7"/>
                </a:cxn>
                <a:cxn ang="0">
                  <a:pos x="T8" y="T9"/>
                </a:cxn>
                <a:cxn ang="0">
                  <a:pos x="T10" y="T11"/>
                </a:cxn>
              </a:cxnLst>
              <a:rect l="0" t="0" r="r" b="b"/>
              <a:pathLst>
                <a:path w="16" h="6">
                  <a:moveTo>
                    <a:pt x="14" y="1"/>
                  </a:moveTo>
                  <a:cubicBezTo>
                    <a:pt x="10" y="0"/>
                    <a:pt x="5" y="1"/>
                    <a:pt x="2" y="2"/>
                  </a:cubicBezTo>
                  <a:cubicBezTo>
                    <a:pt x="0" y="3"/>
                    <a:pt x="1" y="6"/>
                    <a:pt x="3" y="5"/>
                  </a:cubicBezTo>
                  <a:cubicBezTo>
                    <a:pt x="5" y="5"/>
                    <a:pt x="6" y="5"/>
                    <a:pt x="8" y="4"/>
                  </a:cubicBezTo>
                  <a:cubicBezTo>
                    <a:pt x="9" y="4"/>
                    <a:pt x="11" y="4"/>
                    <a:pt x="12" y="5"/>
                  </a:cubicBezTo>
                  <a:cubicBezTo>
                    <a:pt x="15" y="5"/>
                    <a:pt x="16"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0" name="Freeform: Shape 10669"/>
            <p:cNvSpPr/>
            <p:nvPr/>
          </p:nvSpPr>
          <p:spPr bwMode="auto">
            <a:xfrm>
              <a:off x="6143" y="3610"/>
              <a:ext cx="21" cy="13"/>
            </a:xfrm>
            <a:custGeom>
              <a:avLst/>
              <a:gdLst>
                <a:gd name="T0" fmla="*/ 9 w 13"/>
                <a:gd name="T1" fmla="*/ 1 h 8"/>
                <a:gd name="T2" fmla="*/ 3 w 13"/>
                <a:gd name="T3" fmla="*/ 4 h 8"/>
                <a:gd name="T4" fmla="*/ 4 w 13"/>
                <a:gd name="T5" fmla="*/ 7 h 8"/>
                <a:gd name="T6" fmla="*/ 11 w 13"/>
                <a:gd name="T7" fmla="*/ 4 h 8"/>
                <a:gd name="T8" fmla="*/ 9 w 13"/>
                <a:gd name="T9" fmla="*/ 1 h 8"/>
              </a:gdLst>
              <a:ahLst/>
              <a:cxnLst>
                <a:cxn ang="0">
                  <a:pos x="T0" y="T1"/>
                </a:cxn>
                <a:cxn ang="0">
                  <a:pos x="T2" y="T3"/>
                </a:cxn>
                <a:cxn ang="0">
                  <a:pos x="T4" y="T5"/>
                </a:cxn>
                <a:cxn ang="0">
                  <a:pos x="T6" y="T7"/>
                </a:cxn>
                <a:cxn ang="0">
                  <a:pos x="T8" y="T9"/>
                </a:cxn>
              </a:cxnLst>
              <a:rect l="0" t="0" r="r" b="b"/>
              <a:pathLst>
                <a:path w="13" h="8">
                  <a:moveTo>
                    <a:pt x="9" y="1"/>
                  </a:moveTo>
                  <a:cubicBezTo>
                    <a:pt x="3" y="4"/>
                    <a:pt x="3" y="4"/>
                    <a:pt x="3" y="4"/>
                  </a:cubicBezTo>
                  <a:cubicBezTo>
                    <a:pt x="0" y="4"/>
                    <a:pt x="2" y="8"/>
                    <a:pt x="4" y="7"/>
                  </a:cubicBezTo>
                  <a:cubicBezTo>
                    <a:pt x="11" y="4"/>
                    <a:pt x="11" y="4"/>
                    <a:pt x="11" y="4"/>
                  </a:cubicBezTo>
                  <a:cubicBezTo>
                    <a:pt x="13" y="4"/>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1" name="Freeform: Shape 10670"/>
            <p:cNvSpPr/>
            <p:nvPr/>
          </p:nvSpPr>
          <p:spPr bwMode="auto">
            <a:xfrm>
              <a:off x="6143" y="3631"/>
              <a:ext cx="30" cy="11"/>
            </a:xfrm>
            <a:custGeom>
              <a:avLst/>
              <a:gdLst>
                <a:gd name="T0" fmla="*/ 16 w 19"/>
                <a:gd name="T1" fmla="*/ 1 h 7"/>
                <a:gd name="T2" fmla="*/ 3 w 19"/>
                <a:gd name="T3" fmla="*/ 1 h 7"/>
                <a:gd name="T4" fmla="*/ 2 w 19"/>
                <a:gd name="T5" fmla="*/ 5 h 7"/>
                <a:gd name="T6" fmla="*/ 17 w 19"/>
                <a:gd name="T7" fmla="*/ 5 h 7"/>
                <a:gd name="T8" fmla="*/ 16 w 19"/>
                <a:gd name="T9" fmla="*/ 1 h 7"/>
              </a:gdLst>
              <a:ahLst/>
              <a:cxnLst>
                <a:cxn ang="0">
                  <a:pos x="T0" y="T1"/>
                </a:cxn>
                <a:cxn ang="0">
                  <a:pos x="T2" y="T3"/>
                </a:cxn>
                <a:cxn ang="0">
                  <a:pos x="T4" y="T5"/>
                </a:cxn>
                <a:cxn ang="0">
                  <a:pos x="T6" y="T7"/>
                </a:cxn>
                <a:cxn ang="0">
                  <a:pos x="T8" y="T9"/>
                </a:cxn>
              </a:cxnLst>
              <a:rect l="0" t="0" r="r" b="b"/>
              <a:pathLst>
                <a:path w="19" h="7">
                  <a:moveTo>
                    <a:pt x="16" y="1"/>
                  </a:moveTo>
                  <a:cubicBezTo>
                    <a:pt x="12" y="2"/>
                    <a:pt x="7" y="3"/>
                    <a:pt x="3" y="1"/>
                  </a:cubicBezTo>
                  <a:cubicBezTo>
                    <a:pt x="1" y="1"/>
                    <a:pt x="0" y="4"/>
                    <a:pt x="2" y="5"/>
                  </a:cubicBezTo>
                  <a:cubicBezTo>
                    <a:pt x="7" y="7"/>
                    <a:pt x="12" y="6"/>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2" name="Freeform: Shape 10671"/>
            <p:cNvSpPr/>
            <p:nvPr/>
          </p:nvSpPr>
          <p:spPr bwMode="auto">
            <a:xfrm>
              <a:off x="6159" y="3658"/>
              <a:ext cx="22" cy="12"/>
            </a:xfrm>
            <a:custGeom>
              <a:avLst/>
              <a:gdLst>
                <a:gd name="T0" fmla="*/ 10 w 14"/>
                <a:gd name="T1" fmla="*/ 1 h 8"/>
                <a:gd name="T2" fmla="*/ 2 w 14"/>
                <a:gd name="T3" fmla="*/ 4 h 8"/>
                <a:gd name="T4" fmla="*/ 3 w 14"/>
                <a:gd name="T5" fmla="*/ 7 h 8"/>
                <a:gd name="T6" fmla="*/ 11 w 14"/>
                <a:gd name="T7" fmla="*/ 4 h 8"/>
                <a:gd name="T8" fmla="*/ 10 w 14"/>
                <a:gd name="T9" fmla="*/ 1 h 8"/>
              </a:gdLst>
              <a:ahLst/>
              <a:cxnLst>
                <a:cxn ang="0">
                  <a:pos x="T0" y="T1"/>
                </a:cxn>
                <a:cxn ang="0">
                  <a:pos x="T2" y="T3"/>
                </a:cxn>
                <a:cxn ang="0">
                  <a:pos x="T4" y="T5"/>
                </a:cxn>
                <a:cxn ang="0">
                  <a:pos x="T6" y="T7"/>
                </a:cxn>
                <a:cxn ang="0">
                  <a:pos x="T8" y="T9"/>
                </a:cxn>
              </a:cxnLst>
              <a:rect l="0" t="0" r="r" b="b"/>
              <a:pathLst>
                <a:path w="14" h="8">
                  <a:moveTo>
                    <a:pt x="10" y="1"/>
                  </a:moveTo>
                  <a:cubicBezTo>
                    <a:pt x="2" y="4"/>
                    <a:pt x="2" y="4"/>
                    <a:pt x="2" y="4"/>
                  </a:cubicBezTo>
                  <a:cubicBezTo>
                    <a:pt x="0" y="4"/>
                    <a:pt x="1" y="8"/>
                    <a:pt x="3" y="7"/>
                  </a:cubicBezTo>
                  <a:cubicBezTo>
                    <a:pt x="11" y="4"/>
                    <a:pt x="11" y="4"/>
                    <a:pt x="11"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3" name="Freeform: Shape 10672"/>
            <p:cNvSpPr/>
            <p:nvPr/>
          </p:nvSpPr>
          <p:spPr bwMode="auto">
            <a:xfrm>
              <a:off x="6162" y="3676"/>
              <a:ext cx="30" cy="13"/>
            </a:xfrm>
            <a:custGeom>
              <a:avLst/>
              <a:gdLst>
                <a:gd name="T0" fmla="*/ 16 w 19"/>
                <a:gd name="T1" fmla="*/ 1 h 8"/>
                <a:gd name="T2" fmla="*/ 2 w 19"/>
                <a:gd name="T3" fmla="*/ 5 h 8"/>
                <a:gd name="T4" fmla="*/ 3 w 19"/>
                <a:gd name="T5" fmla="*/ 8 h 8"/>
                <a:gd name="T6" fmla="*/ 17 w 19"/>
                <a:gd name="T7" fmla="*/ 5 h 8"/>
                <a:gd name="T8" fmla="*/ 16 w 19"/>
                <a:gd name="T9" fmla="*/ 1 h 8"/>
              </a:gdLst>
              <a:ahLst/>
              <a:cxnLst>
                <a:cxn ang="0">
                  <a:pos x="T0" y="T1"/>
                </a:cxn>
                <a:cxn ang="0">
                  <a:pos x="T2" y="T3"/>
                </a:cxn>
                <a:cxn ang="0">
                  <a:pos x="T4" y="T5"/>
                </a:cxn>
                <a:cxn ang="0">
                  <a:pos x="T6" y="T7"/>
                </a:cxn>
                <a:cxn ang="0">
                  <a:pos x="T8" y="T9"/>
                </a:cxn>
              </a:cxnLst>
              <a:rect l="0" t="0" r="r" b="b"/>
              <a:pathLst>
                <a:path w="19" h="8">
                  <a:moveTo>
                    <a:pt x="16" y="1"/>
                  </a:moveTo>
                  <a:cubicBezTo>
                    <a:pt x="12" y="3"/>
                    <a:pt x="7" y="4"/>
                    <a:pt x="2" y="5"/>
                  </a:cubicBezTo>
                  <a:cubicBezTo>
                    <a:pt x="0" y="5"/>
                    <a:pt x="0" y="8"/>
                    <a:pt x="3" y="8"/>
                  </a:cubicBezTo>
                  <a:cubicBezTo>
                    <a:pt x="8" y="8"/>
                    <a:pt x="13" y="6"/>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4" name="Freeform: Shape 10673"/>
            <p:cNvSpPr/>
            <p:nvPr/>
          </p:nvSpPr>
          <p:spPr bwMode="auto">
            <a:xfrm>
              <a:off x="6206" y="3681"/>
              <a:ext cx="24" cy="6"/>
            </a:xfrm>
            <a:custGeom>
              <a:avLst/>
              <a:gdLst>
                <a:gd name="T0" fmla="*/ 12 w 15"/>
                <a:gd name="T1" fmla="*/ 0 h 4"/>
                <a:gd name="T2" fmla="*/ 3 w 15"/>
                <a:gd name="T3" fmla="*/ 0 h 4"/>
                <a:gd name="T4" fmla="*/ 3 w 15"/>
                <a:gd name="T5" fmla="*/ 4 h 4"/>
                <a:gd name="T6" fmla="*/ 12 w 15"/>
                <a:gd name="T7" fmla="*/ 4 h 4"/>
                <a:gd name="T8" fmla="*/ 12 w 15"/>
                <a:gd name="T9" fmla="*/ 0 h 4"/>
              </a:gdLst>
              <a:ahLst/>
              <a:cxnLst>
                <a:cxn ang="0">
                  <a:pos x="T0" y="T1"/>
                </a:cxn>
                <a:cxn ang="0">
                  <a:pos x="T2" y="T3"/>
                </a:cxn>
                <a:cxn ang="0">
                  <a:pos x="T4" y="T5"/>
                </a:cxn>
                <a:cxn ang="0">
                  <a:pos x="T6" y="T7"/>
                </a:cxn>
                <a:cxn ang="0">
                  <a:pos x="T8" y="T9"/>
                </a:cxn>
              </a:cxnLst>
              <a:rect l="0" t="0" r="r" b="b"/>
              <a:pathLst>
                <a:path w="15" h="4">
                  <a:moveTo>
                    <a:pt x="12" y="0"/>
                  </a:moveTo>
                  <a:cubicBezTo>
                    <a:pt x="9" y="0"/>
                    <a:pt x="6" y="0"/>
                    <a:pt x="3" y="0"/>
                  </a:cubicBezTo>
                  <a:cubicBezTo>
                    <a:pt x="1" y="0"/>
                    <a:pt x="0" y="4"/>
                    <a:pt x="3" y="4"/>
                  </a:cubicBezTo>
                  <a:cubicBezTo>
                    <a:pt x="6" y="4"/>
                    <a:pt x="9" y="4"/>
                    <a:pt x="12" y="4"/>
                  </a:cubicBezTo>
                  <a:cubicBezTo>
                    <a:pt x="15" y="3"/>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5" name="Freeform: Shape 10674"/>
            <p:cNvSpPr/>
            <p:nvPr/>
          </p:nvSpPr>
          <p:spPr bwMode="auto">
            <a:xfrm>
              <a:off x="6213" y="3648"/>
              <a:ext cx="25" cy="14"/>
            </a:xfrm>
            <a:custGeom>
              <a:avLst/>
              <a:gdLst>
                <a:gd name="T0" fmla="*/ 12 w 16"/>
                <a:gd name="T1" fmla="*/ 1 h 9"/>
                <a:gd name="T2" fmla="*/ 4 w 16"/>
                <a:gd name="T3" fmla="*/ 4 h 9"/>
                <a:gd name="T4" fmla="*/ 3 w 16"/>
                <a:gd name="T5" fmla="*/ 8 h 9"/>
                <a:gd name="T6" fmla="*/ 14 w 16"/>
                <a:gd name="T7" fmla="*/ 4 h 9"/>
                <a:gd name="T8" fmla="*/ 12 w 16"/>
                <a:gd name="T9" fmla="*/ 1 h 9"/>
              </a:gdLst>
              <a:ahLst/>
              <a:cxnLst>
                <a:cxn ang="0">
                  <a:pos x="T0" y="T1"/>
                </a:cxn>
                <a:cxn ang="0">
                  <a:pos x="T2" y="T3"/>
                </a:cxn>
                <a:cxn ang="0">
                  <a:pos x="T4" y="T5"/>
                </a:cxn>
                <a:cxn ang="0">
                  <a:pos x="T6" y="T7"/>
                </a:cxn>
                <a:cxn ang="0">
                  <a:pos x="T8" y="T9"/>
                </a:cxn>
              </a:cxnLst>
              <a:rect l="0" t="0" r="r" b="b"/>
              <a:pathLst>
                <a:path w="16" h="9">
                  <a:moveTo>
                    <a:pt x="12" y="1"/>
                  </a:moveTo>
                  <a:cubicBezTo>
                    <a:pt x="10" y="2"/>
                    <a:pt x="7" y="5"/>
                    <a:pt x="4" y="4"/>
                  </a:cubicBezTo>
                  <a:cubicBezTo>
                    <a:pt x="2" y="4"/>
                    <a:pt x="0" y="7"/>
                    <a:pt x="3" y="8"/>
                  </a:cubicBezTo>
                  <a:cubicBezTo>
                    <a:pt x="7" y="9"/>
                    <a:pt x="11"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6" name="Freeform: Shape 10675"/>
            <p:cNvSpPr/>
            <p:nvPr/>
          </p:nvSpPr>
          <p:spPr bwMode="auto">
            <a:xfrm>
              <a:off x="6200" y="3625"/>
              <a:ext cx="27" cy="17"/>
            </a:xfrm>
            <a:custGeom>
              <a:avLst/>
              <a:gdLst>
                <a:gd name="T0" fmla="*/ 13 w 17"/>
                <a:gd name="T1" fmla="*/ 2 h 11"/>
                <a:gd name="T2" fmla="*/ 2 w 17"/>
                <a:gd name="T3" fmla="*/ 7 h 11"/>
                <a:gd name="T4" fmla="*/ 3 w 17"/>
                <a:gd name="T5" fmla="*/ 11 h 11"/>
                <a:gd name="T6" fmla="*/ 16 w 17"/>
                <a:gd name="T7" fmla="*/ 5 h 11"/>
                <a:gd name="T8" fmla="*/ 13 w 17"/>
                <a:gd name="T9" fmla="*/ 2 h 11"/>
              </a:gdLst>
              <a:ahLst/>
              <a:cxnLst>
                <a:cxn ang="0">
                  <a:pos x="T0" y="T1"/>
                </a:cxn>
                <a:cxn ang="0">
                  <a:pos x="T2" y="T3"/>
                </a:cxn>
                <a:cxn ang="0">
                  <a:pos x="T4" y="T5"/>
                </a:cxn>
                <a:cxn ang="0">
                  <a:pos x="T6" y="T7"/>
                </a:cxn>
                <a:cxn ang="0">
                  <a:pos x="T8" y="T9"/>
                </a:cxn>
              </a:cxnLst>
              <a:rect l="0" t="0" r="r" b="b"/>
              <a:pathLst>
                <a:path w="17" h="11">
                  <a:moveTo>
                    <a:pt x="13" y="2"/>
                  </a:moveTo>
                  <a:cubicBezTo>
                    <a:pt x="10" y="5"/>
                    <a:pt x="6" y="7"/>
                    <a:pt x="2" y="7"/>
                  </a:cubicBezTo>
                  <a:cubicBezTo>
                    <a:pt x="0" y="7"/>
                    <a:pt x="0" y="11"/>
                    <a:pt x="3" y="11"/>
                  </a:cubicBezTo>
                  <a:cubicBezTo>
                    <a:pt x="8" y="11"/>
                    <a:pt x="12" y="8"/>
                    <a:pt x="16" y="5"/>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7" name="Freeform: Shape 10676"/>
            <p:cNvSpPr/>
            <p:nvPr/>
          </p:nvSpPr>
          <p:spPr bwMode="auto">
            <a:xfrm>
              <a:off x="6197" y="3596"/>
              <a:ext cx="27" cy="11"/>
            </a:xfrm>
            <a:custGeom>
              <a:avLst/>
              <a:gdLst>
                <a:gd name="T0" fmla="*/ 13 w 17"/>
                <a:gd name="T1" fmla="*/ 1 h 7"/>
                <a:gd name="T2" fmla="*/ 2 w 17"/>
                <a:gd name="T3" fmla="*/ 3 h 7"/>
                <a:gd name="T4" fmla="*/ 3 w 17"/>
                <a:gd name="T5" fmla="*/ 7 h 7"/>
                <a:gd name="T6" fmla="*/ 14 w 17"/>
                <a:gd name="T7" fmla="*/ 4 h 7"/>
                <a:gd name="T8" fmla="*/ 13 w 17"/>
                <a:gd name="T9" fmla="*/ 1 h 7"/>
              </a:gdLst>
              <a:ahLst/>
              <a:cxnLst>
                <a:cxn ang="0">
                  <a:pos x="T0" y="T1"/>
                </a:cxn>
                <a:cxn ang="0">
                  <a:pos x="T2" y="T3"/>
                </a:cxn>
                <a:cxn ang="0">
                  <a:pos x="T4" y="T5"/>
                </a:cxn>
                <a:cxn ang="0">
                  <a:pos x="T6" y="T7"/>
                </a:cxn>
                <a:cxn ang="0">
                  <a:pos x="T8" y="T9"/>
                </a:cxn>
              </a:cxnLst>
              <a:rect l="0" t="0" r="r" b="b"/>
              <a:pathLst>
                <a:path w="17" h="7">
                  <a:moveTo>
                    <a:pt x="13" y="1"/>
                  </a:moveTo>
                  <a:cubicBezTo>
                    <a:pt x="9" y="2"/>
                    <a:pt x="6" y="3"/>
                    <a:pt x="2" y="3"/>
                  </a:cubicBezTo>
                  <a:cubicBezTo>
                    <a:pt x="0" y="3"/>
                    <a:pt x="0" y="7"/>
                    <a:pt x="3" y="7"/>
                  </a:cubicBezTo>
                  <a:cubicBezTo>
                    <a:pt x="7" y="7"/>
                    <a:pt x="10" y="6"/>
                    <a:pt x="14"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8" name="Freeform: Shape 10677"/>
            <p:cNvSpPr/>
            <p:nvPr/>
          </p:nvSpPr>
          <p:spPr bwMode="auto">
            <a:xfrm>
              <a:off x="6227" y="3568"/>
              <a:ext cx="27" cy="14"/>
            </a:xfrm>
            <a:custGeom>
              <a:avLst/>
              <a:gdLst>
                <a:gd name="T0" fmla="*/ 14 w 17"/>
                <a:gd name="T1" fmla="*/ 1 h 9"/>
                <a:gd name="T2" fmla="*/ 3 w 17"/>
                <a:gd name="T3" fmla="*/ 5 h 9"/>
                <a:gd name="T4" fmla="*/ 4 w 17"/>
                <a:gd name="T5" fmla="*/ 8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3" y="5"/>
                    <a:pt x="3" y="5"/>
                    <a:pt x="3" y="5"/>
                  </a:cubicBezTo>
                  <a:cubicBezTo>
                    <a:pt x="0" y="6"/>
                    <a:pt x="2" y="9"/>
                    <a:pt x="4" y="8"/>
                  </a:cubicBezTo>
                  <a:cubicBezTo>
                    <a:pt x="15" y="4"/>
                    <a:pt x="15" y="4"/>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9" name="Freeform: Shape 10678"/>
            <p:cNvSpPr/>
            <p:nvPr/>
          </p:nvSpPr>
          <p:spPr bwMode="auto">
            <a:xfrm>
              <a:off x="6225" y="3551"/>
              <a:ext cx="30" cy="20"/>
            </a:xfrm>
            <a:custGeom>
              <a:avLst/>
              <a:gdLst>
                <a:gd name="T0" fmla="*/ 15 w 19"/>
                <a:gd name="T1" fmla="*/ 1 h 13"/>
                <a:gd name="T2" fmla="*/ 2 w 19"/>
                <a:gd name="T3" fmla="*/ 9 h 13"/>
                <a:gd name="T4" fmla="*/ 4 w 19"/>
                <a:gd name="T5" fmla="*/ 12 h 13"/>
                <a:gd name="T6" fmla="*/ 16 w 19"/>
                <a:gd name="T7" fmla="*/ 4 h 13"/>
                <a:gd name="T8" fmla="*/ 15 w 19"/>
                <a:gd name="T9" fmla="*/ 1 h 13"/>
              </a:gdLst>
              <a:ahLst/>
              <a:cxnLst>
                <a:cxn ang="0">
                  <a:pos x="T0" y="T1"/>
                </a:cxn>
                <a:cxn ang="0">
                  <a:pos x="T2" y="T3"/>
                </a:cxn>
                <a:cxn ang="0">
                  <a:pos x="T4" y="T5"/>
                </a:cxn>
                <a:cxn ang="0">
                  <a:pos x="T6" y="T7"/>
                </a:cxn>
                <a:cxn ang="0">
                  <a:pos x="T8" y="T9"/>
                </a:cxn>
              </a:cxnLst>
              <a:rect l="0" t="0" r="r" b="b"/>
              <a:pathLst>
                <a:path w="19" h="13">
                  <a:moveTo>
                    <a:pt x="15" y="1"/>
                  </a:moveTo>
                  <a:cubicBezTo>
                    <a:pt x="10" y="3"/>
                    <a:pt x="6" y="6"/>
                    <a:pt x="2" y="9"/>
                  </a:cubicBezTo>
                  <a:cubicBezTo>
                    <a:pt x="0" y="10"/>
                    <a:pt x="2" y="13"/>
                    <a:pt x="4" y="12"/>
                  </a:cubicBezTo>
                  <a:cubicBezTo>
                    <a:pt x="8" y="9"/>
                    <a:pt x="12" y="6"/>
                    <a:pt x="16"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0" name="Freeform: Shape 10679"/>
            <p:cNvSpPr/>
            <p:nvPr/>
          </p:nvSpPr>
          <p:spPr bwMode="auto">
            <a:xfrm>
              <a:off x="6254" y="3518"/>
              <a:ext cx="30" cy="17"/>
            </a:xfrm>
            <a:custGeom>
              <a:avLst/>
              <a:gdLst>
                <a:gd name="T0" fmla="*/ 15 w 19"/>
                <a:gd name="T1" fmla="*/ 1 h 11"/>
                <a:gd name="T2" fmla="*/ 2 w 19"/>
                <a:gd name="T3" fmla="*/ 6 h 11"/>
                <a:gd name="T4" fmla="*/ 3 w 19"/>
                <a:gd name="T5" fmla="*/ 10 h 11"/>
                <a:gd name="T6" fmla="*/ 17 w 19"/>
                <a:gd name="T7" fmla="*/ 5 h 11"/>
                <a:gd name="T8" fmla="*/ 15 w 19"/>
                <a:gd name="T9" fmla="*/ 1 h 11"/>
              </a:gdLst>
              <a:ahLst/>
              <a:cxnLst>
                <a:cxn ang="0">
                  <a:pos x="T0" y="T1"/>
                </a:cxn>
                <a:cxn ang="0">
                  <a:pos x="T2" y="T3"/>
                </a:cxn>
                <a:cxn ang="0">
                  <a:pos x="T4" y="T5"/>
                </a:cxn>
                <a:cxn ang="0">
                  <a:pos x="T6" y="T7"/>
                </a:cxn>
                <a:cxn ang="0">
                  <a:pos x="T8" y="T9"/>
                </a:cxn>
              </a:cxnLst>
              <a:rect l="0" t="0" r="r" b="b"/>
              <a:pathLst>
                <a:path w="19" h="11">
                  <a:moveTo>
                    <a:pt x="15" y="1"/>
                  </a:moveTo>
                  <a:cubicBezTo>
                    <a:pt x="2" y="6"/>
                    <a:pt x="2" y="6"/>
                    <a:pt x="2" y="6"/>
                  </a:cubicBezTo>
                  <a:cubicBezTo>
                    <a:pt x="0" y="7"/>
                    <a:pt x="1" y="11"/>
                    <a:pt x="3" y="10"/>
                  </a:cubicBezTo>
                  <a:cubicBezTo>
                    <a:pt x="17" y="5"/>
                    <a:pt x="17" y="5"/>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1" name="Freeform: Shape 10680"/>
            <p:cNvSpPr/>
            <p:nvPr/>
          </p:nvSpPr>
          <p:spPr bwMode="auto">
            <a:xfrm>
              <a:off x="6254" y="3497"/>
              <a:ext cx="28" cy="13"/>
            </a:xfrm>
            <a:custGeom>
              <a:avLst/>
              <a:gdLst>
                <a:gd name="T0" fmla="*/ 15 w 18"/>
                <a:gd name="T1" fmla="*/ 1 h 8"/>
                <a:gd name="T2" fmla="*/ 2 w 18"/>
                <a:gd name="T3" fmla="*/ 4 h 8"/>
                <a:gd name="T4" fmla="*/ 4 w 18"/>
                <a:gd name="T5" fmla="*/ 7 h 8"/>
                <a:gd name="T6" fmla="*/ 16 w 18"/>
                <a:gd name="T7" fmla="*/ 4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1"/>
                    <a:pt x="7" y="2"/>
                    <a:pt x="2" y="4"/>
                  </a:cubicBezTo>
                  <a:cubicBezTo>
                    <a:pt x="0" y="5"/>
                    <a:pt x="1" y="8"/>
                    <a:pt x="4" y="7"/>
                  </a:cubicBezTo>
                  <a:cubicBezTo>
                    <a:pt x="8" y="6"/>
                    <a:pt x="11" y="4"/>
                    <a:pt x="16" y="4"/>
                  </a:cubicBezTo>
                  <a:cubicBezTo>
                    <a:pt x="18"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2" name="Freeform: Shape 10681"/>
            <p:cNvSpPr/>
            <p:nvPr/>
          </p:nvSpPr>
          <p:spPr bwMode="auto">
            <a:xfrm>
              <a:off x="6295" y="3456"/>
              <a:ext cx="23" cy="15"/>
            </a:xfrm>
            <a:custGeom>
              <a:avLst/>
              <a:gdLst>
                <a:gd name="T0" fmla="*/ 11 w 15"/>
                <a:gd name="T1" fmla="*/ 2 h 9"/>
                <a:gd name="T2" fmla="*/ 3 w 15"/>
                <a:gd name="T3" fmla="*/ 5 h 9"/>
                <a:gd name="T4" fmla="*/ 3 w 15"/>
                <a:gd name="T5" fmla="*/ 8 h 9"/>
                <a:gd name="T6" fmla="*/ 14 w 15"/>
                <a:gd name="T7" fmla="*/ 4 h 9"/>
                <a:gd name="T8" fmla="*/ 11 w 15"/>
                <a:gd name="T9" fmla="*/ 2 h 9"/>
              </a:gdLst>
              <a:ahLst/>
              <a:cxnLst>
                <a:cxn ang="0">
                  <a:pos x="T0" y="T1"/>
                </a:cxn>
                <a:cxn ang="0">
                  <a:pos x="T2" y="T3"/>
                </a:cxn>
                <a:cxn ang="0">
                  <a:pos x="T4" y="T5"/>
                </a:cxn>
                <a:cxn ang="0">
                  <a:pos x="T6" y="T7"/>
                </a:cxn>
                <a:cxn ang="0">
                  <a:pos x="T8" y="T9"/>
                </a:cxn>
              </a:cxnLst>
              <a:rect l="0" t="0" r="r" b="b"/>
              <a:pathLst>
                <a:path w="15" h="9">
                  <a:moveTo>
                    <a:pt x="11" y="2"/>
                  </a:moveTo>
                  <a:cubicBezTo>
                    <a:pt x="9" y="4"/>
                    <a:pt x="6" y="5"/>
                    <a:pt x="3" y="5"/>
                  </a:cubicBezTo>
                  <a:cubicBezTo>
                    <a:pt x="1" y="5"/>
                    <a:pt x="0" y="8"/>
                    <a:pt x="3" y="8"/>
                  </a:cubicBezTo>
                  <a:cubicBezTo>
                    <a:pt x="7" y="9"/>
                    <a:pt x="11" y="7"/>
                    <a:pt x="14" y="4"/>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3" name="Freeform: Shape 10682"/>
            <p:cNvSpPr/>
            <p:nvPr/>
          </p:nvSpPr>
          <p:spPr bwMode="auto">
            <a:xfrm>
              <a:off x="6296" y="3439"/>
              <a:ext cx="30" cy="14"/>
            </a:xfrm>
            <a:custGeom>
              <a:avLst/>
              <a:gdLst>
                <a:gd name="T0" fmla="*/ 16 w 19"/>
                <a:gd name="T1" fmla="*/ 1 h 9"/>
                <a:gd name="T2" fmla="*/ 2 w 19"/>
                <a:gd name="T3" fmla="*/ 5 h 9"/>
                <a:gd name="T4" fmla="*/ 3 w 19"/>
                <a:gd name="T5" fmla="*/ 9 h 9"/>
                <a:gd name="T6" fmla="*/ 17 w 19"/>
                <a:gd name="T7" fmla="*/ 5 h 9"/>
                <a:gd name="T8" fmla="*/ 16 w 19"/>
                <a:gd name="T9" fmla="*/ 1 h 9"/>
              </a:gdLst>
              <a:ahLst/>
              <a:cxnLst>
                <a:cxn ang="0">
                  <a:pos x="T0" y="T1"/>
                </a:cxn>
                <a:cxn ang="0">
                  <a:pos x="T2" y="T3"/>
                </a:cxn>
                <a:cxn ang="0">
                  <a:pos x="T4" y="T5"/>
                </a:cxn>
                <a:cxn ang="0">
                  <a:pos x="T6" y="T7"/>
                </a:cxn>
                <a:cxn ang="0">
                  <a:pos x="T8" y="T9"/>
                </a:cxn>
              </a:cxnLst>
              <a:rect l="0" t="0" r="r" b="b"/>
              <a:pathLst>
                <a:path w="19" h="9">
                  <a:moveTo>
                    <a:pt x="16" y="1"/>
                  </a:moveTo>
                  <a:cubicBezTo>
                    <a:pt x="11" y="3"/>
                    <a:pt x="7" y="5"/>
                    <a:pt x="2" y="5"/>
                  </a:cubicBezTo>
                  <a:cubicBezTo>
                    <a:pt x="0" y="5"/>
                    <a:pt x="0" y="9"/>
                    <a:pt x="3" y="9"/>
                  </a:cubicBezTo>
                  <a:cubicBezTo>
                    <a:pt x="8" y="8"/>
                    <a:pt x="12" y="7"/>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4" name="Freeform: Shape 10683"/>
            <p:cNvSpPr/>
            <p:nvPr/>
          </p:nvSpPr>
          <p:spPr bwMode="auto">
            <a:xfrm>
              <a:off x="6310" y="3478"/>
              <a:ext cx="27" cy="15"/>
            </a:xfrm>
            <a:custGeom>
              <a:avLst/>
              <a:gdLst>
                <a:gd name="T0" fmla="*/ 12 w 17"/>
                <a:gd name="T1" fmla="*/ 2 h 9"/>
                <a:gd name="T2" fmla="*/ 3 w 17"/>
                <a:gd name="T3" fmla="*/ 5 h 9"/>
                <a:gd name="T4" fmla="*/ 3 w 17"/>
                <a:gd name="T5" fmla="*/ 9 h 9"/>
                <a:gd name="T6" fmla="*/ 15 w 17"/>
                <a:gd name="T7" fmla="*/ 4 h 9"/>
                <a:gd name="T8" fmla="*/ 12 w 17"/>
                <a:gd name="T9" fmla="*/ 2 h 9"/>
              </a:gdLst>
              <a:ahLst/>
              <a:cxnLst>
                <a:cxn ang="0">
                  <a:pos x="T0" y="T1"/>
                </a:cxn>
                <a:cxn ang="0">
                  <a:pos x="T2" y="T3"/>
                </a:cxn>
                <a:cxn ang="0">
                  <a:pos x="T4" y="T5"/>
                </a:cxn>
                <a:cxn ang="0">
                  <a:pos x="T6" y="T7"/>
                </a:cxn>
                <a:cxn ang="0">
                  <a:pos x="T8" y="T9"/>
                </a:cxn>
              </a:cxnLst>
              <a:rect l="0" t="0" r="r" b="b"/>
              <a:pathLst>
                <a:path w="17" h="9">
                  <a:moveTo>
                    <a:pt x="12" y="2"/>
                  </a:moveTo>
                  <a:cubicBezTo>
                    <a:pt x="10" y="5"/>
                    <a:pt x="6" y="5"/>
                    <a:pt x="3" y="5"/>
                  </a:cubicBezTo>
                  <a:cubicBezTo>
                    <a:pt x="0" y="6"/>
                    <a:pt x="1" y="9"/>
                    <a:pt x="3" y="9"/>
                  </a:cubicBezTo>
                  <a:cubicBezTo>
                    <a:pt x="8" y="9"/>
                    <a:pt x="12" y="8"/>
                    <a:pt x="15" y="4"/>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5" name="Freeform: Shape 10684"/>
            <p:cNvSpPr/>
            <p:nvPr/>
          </p:nvSpPr>
          <p:spPr bwMode="auto">
            <a:xfrm>
              <a:off x="6348" y="3441"/>
              <a:ext cx="27" cy="17"/>
            </a:xfrm>
            <a:custGeom>
              <a:avLst/>
              <a:gdLst>
                <a:gd name="T0" fmla="*/ 13 w 17"/>
                <a:gd name="T1" fmla="*/ 2 h 11"/>
                <a:gd name="T2" fmla="*/ 3 w 17"/>
                <a:gd name="T3" fmla="*/ 7 h 11"/>
                <a:gd name="T4" fmla="*/ 3 w 17"/>
                <a:gd name="T5" fmla="*/ 11 h 11"/>
                <a:gd name="T6" fmla="*/ 16 w 17"/>
                <a:gd name="T7" fmla="*/ 4 h 11"/>
                <a:gd name="T8" fmla="*/ 13 w 17"/>
                <a:gd name="T9" fmla="*/ 2 h 11"/>
              </a:gdLst>
              <a:ahLst/>
              <a:cxnLst>
                <a:cxn ang="0">
                  <a:pos x="T0" y="T1"/>
                </a:cxn>
                <a:cxn ang="0">
                  <a:pos x="T2" y="T3"/>
                </a:cxn>
                <a:cxn ang="0">
                  <a:pos x="T4" y="T5"/>
                </a:cxn>
                <a:cxn ang="0">
                  <a:pos x="T6" y="T7"/>
                </a:cxn>
                <a:cxn ang="0">
                  <a:pos x="T8" y="T9"/>
                </a:cxn>
              </a:cxnLst>
              <a:rect l="0" t="0" r="r" b="b"/>
              <a:pathLst>
                <a:path w="17" h="11">
                  <a:moveTo>
                    <a:pt x="13" y="2"/>
                  </a:moveTo>
                  <a:cubicBezTo>
                    <a:pt x="11" y="6"/>
                    <a:pt x="6" y="7"/>
                    <a:pt x="3" y="7"/>
                  </a:cubicBezTo>
                  <a:cubicBezTo>
                    <a:pt x="0" y="7"/>
                    <a:pt x="0" y="11"/>
                    <a:pt x="3" y="11"/>
                  </a:cubicBezTo>
                  <a:cubicBezTo>
                    <a:pt x="8" y="10"/>
                    <a:pt x="14" y="8"/>
                    <a:pt x="16" y="4"/>
                  </a:cubicBezTo>
                  <a:cubicBezTo>
                    <a:pt x="17" y="1"/>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6" name="Freeform: Shape 10685"/>
            <p:cNvSpPr/>
            <p:nvPr/>
          </p:nvSpPr>
          <p:spPr bwMode="auto">
            <a:xfrm>
              <a:off x="6350" y="3425"/>
              <a:ext cx="30" cy="19"/>
            </a:xfrm>
            <a:custGeom>
              <a:avLst/>
              <a:gdLst>
                <a:gd name="T0" fmla="*/ 14 w 19"/>
                <a:gd name="T1" fmla="*/ 2 h 12"/>
                <a:gd name="T2" fmla="*/ 3 w 19"/>
                <a:gd name="T3" fmla="*/ 7 h 12"/>
                <a:gd name="T4" fmla="*/ 2 w 19"/>
                <a:gd name="T5" fmla="*/ 11 h 12"/>
                <a:gd name="T6" fmla="*/ 17 w 19"/>
                <a:gd name="T7" fmla="*/ 4 h 12"/>
                <a:gd name="T8" fmla="*/ 14 w 19"/>
                <a:gd name="T9" fmla="*/ 2 h 12"/>
              </a:gdLst>
              <a:ahLst/>
              <a:cxnLst>
                <a:cxn ang="0">
                  <a:pos x="T0" y="T1"/>
                </a:cxn>
                <a:cxn ang="0">
                  <a:pos x="T2" y="T3"/>
                </a:cxn>
                <a:cxn ang="0">
                  <a:pos x="T4" y="T5"/>
                </a:cxn>
                <a:cxn ang="0">
                  <a:pos x="T6" y="T7"/>
                </a:cxn>
                <a:cxn ang="0">
                  <a:pos x="T8" y="T9"/>
                </a:cxn>
              </a:cxnLst>
              <a:rect l="0" t="0" r="r" b="b"/>
              <a:pathLst>
                <a:path w="19" h="12">
                  <a:moveTo>
                    <a:pt x="14" y="2"/>
                  </a:moveTo>
                  <a:cubicBezTo>
                    <a:pt x="12" y="5"/>
                    <a:pt x="8" y="8"/>
                    <a:pt x="3" y="7"/>
                  </a:cubicBezTo>
                  <a:cubicBezTo>
                    <a:pt x="1" y="7"/>
                    <a:pt x="0" y="11"/>
                    <a:pt x="2" y="11"/>
                  </a:cubicBezTo>
                  <a:cubicBezTo>
                    <a:pt x="8" y="12"/>
                    <a:pt x="14" y="9"/>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7" name="Freeform: Shape 10686"/>
            <p:cNvSpPr/>
            <p:nvPr/>
          </p:nvSpPr>
          <p:spPr bwMode="auto">
            <a:xfrm>
              <a:off x="6384" y="3433"/>
              <a:ext cx="30" cy="19"/>
            </a:xfrm>
            <a:custGeom>
              <a:avLst/>
              <a:gdLst>
                <a:gd name="T0" fmla="*/ 14 w 19"/>
                <a:gd name="T1" fmla="*/ 2 h 12"/>
                <a:gd name="T2" fmla="*/ 3 w 19"/>
                <a:gd name="T3" fmla="*/ 8 h 12"/>
                <a:gd name="T4" fmla="*/ 3 w 19"/>
                <a:gd name="T5" fmla="*/ 12 h 12"/>
                <a:gd name="T6" fmla="*/ 17 w 19"/>
                <a:gd name="T7" fmla="*/ 5 h 12"/>
                <a:gd name="T8" fmla="*/ 14 w 19"/>
                <a:gd name="T9" fmla="*/ 2 h 12"/>
              </a:gdLst>
              <a:ahLst/>
              <a:cxnLst>
                <a:cxn ang="0">
                  <a:pos x="T0" y="T1"/>
                </a:cxn>
                <a:cxn ang="0">
                  <a:pos x="T2" y="T3"/>
                </a:cxn>
                <a:cxn ang="0">
                  <a:pos x="T4" y="T5"/>
                </a:cxn>
                <a:cxn ang="0">
                  <a:pos x="T6" y="T7"/>
                </a:cxn>
                <a:cxn ang="0">
                  <a:pos x="T8" y="T9"/>
                </a:cxn>
              </a:cxnLst>
              <a:rect l="0" t="0" r="r" b="b"/>
              <a:pathLst>
                <a:path w="19" h="12">
                  <a:moveTo>
                    <a:pt x="14" y="2"/>
                  </a:moveTo>
                  <a:cubicBezTo>
                    <a:pt x="11" y="6"/>
                    <a:pt x="7" y="8"/>
                    <a:pt x="3" y="8"/>
                  </a:cubicBezTo>
                  <a:cubicBezTo>
                    <a:pt x="0" y="8"/>
                    <a:pt x="0" y="12"/>
                    <a:pt x="3" y="12"/>
                  </a:cubicBezTo>
                  <a:cubicBezTo>
                    <a:pt x="8" y="11"/>
                    <a:pt x="14" y="9"/>
                    <a:pt x="17" y="5"/>
                  </a:cubicBezTo>
                  <a:cubicBezTo>
                    <a:pt x="19"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8" name="Freeform: Shape 10687"/>
            <p:cNvSpPr/>
            <p:nvPr/>
          </p:nvSpPr>
          <p:spPr bwMode="auto">
            <a:xfrm>
              <a:off x="6391" y="3412"/>
              <a:ext cx="30" cy="18"/>
            </a:xfrm>
            <a:custGeom>
              <a:avLst/>
              <a:gdLst>
                <a:gd name="T0" fmla="*/ 14 w 19"/>
                <a:gd name="T1" fmla="*/ 1 h 11"/>
                <a:gd name="T2" fmla="*/ 3 w 19"/>
                <a:gd name="T3" fmla="*/ 7 h 11"/>
                <a:gd name="T4" fmla="*/ 3 w 19"/>
                <a:gd name="T5" fmla="*/ 11 h 11"/>
                <a:gd name="T6" fmla="*/ 17 w 19"/>
                <a:gd name="T7" fmla="*/ 4 h 11"/>
                <a:gd name="T8" fmla="*/ 14 w 19"/>
                <a:gd name="T9" fmla="*/ 1 h 11"/>
              </a:gdLst>
              <a:ahLst/>
              <a:cxnLst>
                <a:cxn ang="0">
                  <a:pos x="T0" y="T1"/>
                </a:cxn>
                <a:cxn ang="0">
                  <a:pos x="T2" y="T3"/>
                </a:cxn>
                <a:cxn ang="0">
                  <a:pos x="T4" y="T5"/>
                </a:cxn>
                <a:cxn ang="0">
                  <a:pos x="T6" y="T7"/>
                </a:cxn>
                <a:cxn ang="0">
                  <a:pos x="T8" y="T9"/>
                </a:cxn>
              </a:cxnLst>
              <a:rect l="0" t="0" r="r" b="b"/>
              <a:pathLst>
                <a:path w="19" h="11">
                  <a:moveTo>
                    <a:pt x="14" y="1"/>
                  </a:moveTo>
                  <a:cubicBezTo>
                    <a:pt x="11" y="5"/>
                    <a:pt x="7" y="7"/>
                    <a:pt x="3" y="7"/>
                  </a:cubicBezTo>
                  <a:cubicBezTo>
                    <a:pt x="0" y="7"/>
                    <a:pt x="1" y="11"/>
                    <a:pt x="3" y="11"/>
                  </a:cubicBezTo>
                  <a:cubicBezTo>
                    <a:pt x="8" y="11"/>
                    <a:pt x="14" y="8"/>
                    <a:pt x="17" y="4"/>
                  </a:cubicBezTo>
                  <a:cubicBezTo>
                    <a:pt x="19" y="2"/>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9" name="Freeform: Shape 10688"/>
            <p:cNvSpPr/>
            <p:nvPr/>
          </p:nvSpPr>
          <p:spPr bwMode="auto">
            <a:xfrm>
              <a:off x="6422" y="3381"/>
              <a:ext cx="32" cy="17"/>
            </a:xfrm>
            <a:custGeom>
              <a:avLst/>
              <a:gdLst>
                <a:gd name="T0" fmla="*/ 16 w 20"/>
                <a:gd name="T1" fmla="*/ 1 h 11"/>
                <a:gd name="T2" fmla="*/ 3 w 20"/>
                <a:gd name="T3" fmla="*/ 7 h 11"/>
                <a:gd name="T4" fmla="*/ 3 w 20"/>
                <a:gd name="T5" fmla="*/ 11 h 11"/>
                <a:gd name="T6" fmla="*/ 19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5"/>
                    <a:pt x="8" y="7"/>
                    <a:pt x="3" y="7"/>
                  </a:cubicBezTo>
                  <a:cubicBezTo>
                    <a:pt x="0" y="8"/>
                    <a:pt x="1" y="11"/>
                    <a:pt x="3" y="11"/>
                  </a:cubicBezTo>
                  <a:cubicBezTo>
                    <a:pt x="9" y="10"/>
                    <a:pt x="14" y="8"/>
                    <a:pt x="19" y="4"/>
                  </a:cubicBezTo>
                  <a:cubicBezTo>
                    <a:pt x="20" y="2"/>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0" name="Freeform: Shape 10689"/>
            <p:cNvSpPr/>
            <p:nvPr/>
          </p:nvSpPr>
          <p:spPr bwMode="auto">
            <a:xfrm>
              <a:off x="6441" y="3398"/>
              <a:ext cx="24" cy="18"/>
            </a:xfrm>
            <a:custGeom>
              <a:avLst/>
              <a:gdLst>
                <a:gd name="T0" fmla="*/ 11 w 15"/>
                <a:gd name="T1" fmla="*/ 2 h 11"/>
                <a:gd name="T2" fmla="*/ 3 w 15"/>
                <a:gd name="T3" fmla="*/ 7 h 11"/>
                <a:gd name="T4" fmla="*/ 3 w 15"/>
                <a:gd name="T5" fmla="*/ 11 h 11"/>
                <a:gd name="T6" fmla="*/ 14 w 15"/>
                <a:gd name="T7" fmla="*/ 3 h 11"/>
                <a:gd name="T8" fmla="*/ 11 w 15"/>
                <a:gd name="T9" fmla="*/ 2 h 11"/>
              </a:gdLst>
              <a:ahLst/>
              <a:cxnLst>
                <a:cxn ang="0">
                  <a:pos x="T0" y="T1"/>
                </a:cxn>
                <a:cxn ang="0">
                  <a:pos x="T2" y="T3"/>
                </a:cxn>
                <a:cxn ang="0">
                  <a:pos x="T4" y="T5"/>
                </a:cxn>
                <a:cxn ang="0">
                  <a:pos x="T6" y="T7"/>
                </a:cxn>
                <a:cxn ang="0">
                  <a:pos x="T8" y="T9"/>
                </a:cxn>
              </a:cxnLst>
              <a:rect l="0" t="0" r="r" b="b"/>
              <a:pathLst>
                <a:path w="15" h="11">
                  <a:moveTo>
                    <a:pt x="11" y="2"/>
                  </a:moveTo>
                  <a:cubicBezTo>
                    <a:pt x="9" y="5"/>
                    <a:pt x="6" y="7"/>
                    <a:pt x="3" y="7"/>
                  </a:cubicBezTo>
                  <a:cubicBezTo>
                    <a:pt x="0" y="8"/>
                    <a:pt x="0" y="11"/>
                    <a:pt x="3" y="11"/>
                  </a:cubicBezTo>
                  <a:cubicBezTo>
                    <a:pt x="8" y="11"/>
                    <a:pt x="12" y="8"/>
                    <a:pt x="14" y="3"/>
                  </a:cubicBezTo>
                  <a:cubicBezTo>
                    <a:pt x="15"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1" name="Freeform: Shape 10690"/>
            <p:cNvSpPr/>
            <p:nvPr/>
          </p:nvSpPr>
          <p:spPr bwMode="auto">
            <a:xfrm>
              <a:off x="6465" y="3372"/>
              <a:ext cx="26" cy="18"/>
            </a:xfrm>
            <a:custGeom>
              <a:avLst/>
              <a:gdLst>
                <a:gd name="T0" fmla="*/ 13 w 17"/>
                <a:gd name="T1" fmla="*/ 1 h 12"/>
                <a:gd name="T2" fmla="*/ 2 w 17"/>
                <a:gd name="T3" fmla="*/ 8 h 12"/>
                <a:gd name="T4" fmla="*/ 4 w 17"/>
                <a:gd name="T5" fmla="*/ 12 h 12"/>
                <a:gd name="T6" fmla="*/ 16 w 17"/>
                <a:gd name="T7" fmla="*/ 4 h 12"/>
                <a:gd name="T8" fmla="*/ 13 w 17"/>
                <a:gd name="T9" fmla="*/ 1 h 12"/>
              </a:gdLst>
              <a:ahLst/>
              <a:cxnLst>
                <a:cxn ang="0">
                  <a:pos x="T0" y="T1"/>
                </a:cxn>
                <a:cxn ang="0">
                  <a:pos x="T2" y="T3"/>
                </a:cxn>
                <a:cxn ang="0">
                  <a:pos x="T4" y="T5"/>
                </a:cxn>
                <a:cxn ang="0">
                  <a:pos x="T6" y="T7"/>
                </a:cxn>
                <a:cxn ang="0">
                  <a:pos x="T8" y="T9"/>
                </a:cxn>
              </a:cxnLst>
              <a:rect l="0" t="0" r="r" b="b"/>
              <a:pathLst>
                <a:path w="17" h="12">
                  <a:moveTo>
                    <a:pt x="13" y="1"/>
                  </a:moveTo>
                  <a:cubicBezTo>
                    <a:pt x="10" y="5"/>
                    <a:pt x="6" y="7"/>
                    <a:pt x="2" y="8"/>
                  </a:cubicBezTo>
                  <a:cubicBezTo>
                    <a:pt x="0" y="9"/>
                    <a:pt x="1" y="12"/>
                    <a:pt x="4" y="12"/>
                  </a:cubicBezTo>
                  <a:cubicBezTo>
                    <a:pt x="8" y="10"/>
                    <a:pt x="13" y="8"/>
                    <a:pt x="16" y="4"/>
                  </a:cubicBezTo>
                  <a:cubicBezTo>
                    <a:pt x="17" y="2"/>
                    <a:pt x="14"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2" name="Freeform: Shape 10691"/>
            <p:cNvSpPr/>
            <p:nvPr/>
          </p:nvSpPr>
          <p:spPr bwMode="auto">
            <a:xfrm>
              <a:off x="6315" y="3518"/>
              <a:ext cx="22" cy="15"/>
            </a:xfrm>
            <a:custGeom>
              <a:avLst/>
              <a:gdLst>
                <a:gd name="T0" fmla="*/ 9 w 14"/>
                <a:gd name="T1" fmla="*/ 2 h 10"/>
                <a:gd name="T2" fmla="*/ 2 w 14"/>
                <a:gd name="T3" fmla="*/ 5 h 10"/>
                <a:gd name="T4" fmla="*/ 4 w 14"/>
                <a:gd name="T5" fmla="*/ 9 h 10"/>
                <a:gd name="T6" fmla="*/ 12 w 14"/>
                <a:gd name="T7" fmla="*/ 4 h 10"/>
                <a:gd name="T8" fmla="*/ 9 w 14"/>
                <a:gd name="T9" fmla="*/ 2 h 10"/>
              </a:gdLst>
              <a:ahLst/>
              <a:cxnLst>
                <a:cxn ang="0">
                  <a:pos x="T0" y="T1"/>
                </a:cxn>
                <a:cxn ang="0">
                  <a:pos x="T2" y="T3"/>
                </a:cxn>
                <a:cxn ang="0">
                  <a:pos x="T4" y="T5"/>
                </a:cxn>
                <a:cxn ang="0">
                  <a:pos x="T6" y="T7"/>
                </a:cxn>
                <a:cxn ang="0">
                  <a:pos x="T8" y="T9"/>
                </a:cxn>
              </a:cxnLst>
              <a:rect l="0" t="0" r="r" b="b"/>
              <a:pathLst>
                <a:path w="14" h="10">
                  <a:moveTo>
                    <a:pt x="9" y="2"/>
                  </a:moveTo>
                  <a:cubicBezTo>
                    <a:pt x="7" y="3"/>
                    <a:pt x="5" y="4"/>
                    <a:pt x="2" y="5"/>
                  </a:cubicBezTo>
                  <a:cubicBezTo>
                    <a:pt x="0" y="6"/>
                    <a:pt x="1" y="10"/>
                    <a:pt x="4" y="9"/>
                  </a:cubicBezTo>
                  <a:cubicBezTo>
                    <a:pt x="7" y="8"/>
                    <a:pt x="10" y="6"/>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3" name="Freeform: Shape 10692"/>
            <p:cNvSpPr/>
            <p:nvPr/>
          </p:nvSpPr>
          <p:spPr bwMode="auto">
            <a:xfrm>
              <a:off x="6287" y="3549"/>
              <a:ext cx="25" cy="11"/>
            </a:xfrm>
            <a:custGeom>
              <a:avLst/>
              <a:gdLst>
                <a:gd name="T0" fmla="*/ 12 w 16"/>
                <a:gd name="T1" fmla="*/ 1 h 7"/>
                <a:gd name="T2" fmla="*/ 3 w 16"/>
                <a:gd name="T3" fmla="*/ 3 h 7"/>
                <a:gd name="T4" fmla="*/ 3 w 16"/>
                <a:gd name="T5" fmla="*/ 6 h 7"/>
                <a:gd name="T6" fmla="*/ 14 w 16"/>
                <a:gd name="T7" fmla="*/ 4 h 7"/>
                <a:gd name="T8" fmla="*/ 12 w 16"/>
                <a:gd name="T9" fmla="*/ 1 h 7"/>
              </a:gdLst>
              <a:ahLst/>
              <a:cxnLst>
                <a:cxn ang="0">
                  <a:pos x="T0" y="T1"/>
                </a:cxn>
                <a:cxn ang="0">
                  <a:pos x="T2" y="T3"/>
                </a:cxn>
                <a:cxn ang="0">
                  <a:pos x="T4" y="T5"/>
                </a:cxn>
                <a:cxn ang="0">
                  <a:pos x="T6" y="T7"/>
                </a:cxn>
                <a:cxn ang="0">
                  <a:pos x="T8" y="T9"/>
                </a:cxn>
              </a:cxnLst>
              <a:rect l="0" t="0" r="r" b="b"/>
              <a:pathLst>
                <a:path w="16" h="7">
                  <a:moveTo>
                    <a:pt x="12" y="1"/>
                  </a:moveTo>
                  <a:cubicBezTo>
                    <a:pt x="9" y="2"/>
                    <a:pt x="6" y="3"/>
                    <a:pt x="3" y="3"/>
                  </a:cubicBezTo>
                  <a:cubicBezTo>
                    <a:pt x="1" y="2"/>
                    <a:pt x="0" y="6"/>
                    <a:pt x="3" y="6"/>
                  </a:cubicBezTo>
                  <a:cubicBezTo>
                    <a:pt x="6" y="7"/>
                    <a:pt x="10" y="5"/>
                    <a:pt x="14" y="4"/>
                  </a:cubicBezTo>
                  <a:cubicBezTo>
                    <a:pt x="16" y="3"/>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4" name="Freeform: Shape 10693"/>
            <p:cNvSpPr/>
            <p:nvPr/>
          </p:nvSpPr>
          <p:spPr bwMode="auto">
            <a:xfrm>
              <a:off x="6266" y="3587"/>
              <a:ext cx="27" cy="9"/>
            </a:xfrm>
            <a:custGeom>
              <a:avLst/>
              <a:gdLst>
                <a:gd name="T0" fmla="*/ 15 w 17"/>
                <a:gd name="T1" fmla="*/ 0 h 6"/>
                <a:gd name="T2" fmla="*/ 3 w 17"/>
                <a:gd name="T3" fmla="*/ 2 h 6"/>
                <a:gd name="T4" fmla="*/ 3 w 17"/>
                <a:gd name="T5" fmla="*/ 5 h 6"/>
                <a:gd name="T6" fmla="*/ 15 w 17"/>
                <a:gd name="T7" fmla="*/ 4 h 6"/>
                <a:gd name="T8" fmla="*/ 15 w 17"/>
                <a:gd name="T9" fmla="*/ 0 h 6"/>
              </a:gdLst>
              <a:ahLst/>
              <a:cxnLst>
                <a:cxn ang="0">
                  <a:pos x="T0" y="T1"/>
                </a:cxn>
                <a:cxn ang="0">
                  <a:pos x="T2" y="T3"/>
                </a:cxn>
                <a:cxn ang="0">
                  <a:pos x="T4" y="T5"/>
                </a:cxn>
                <a:cxn ang="0">
                  <a:pos x="T6" y="T7"/>
                </a:cxn>
                <a:cxn ang="0">
                  <a:pos x="T8" y="T9"/>
                </a:cxn>
              </a:cxnLst>
              <a:rect l="0" t="0" r="r" b="b"/>
              <a:pathLst>
                <a:path w="17" h="6">
                  <a:moveTo>
                    <a:pt x="15" y="0"/>
                  </a:moveTo>
                  <a:cubicBezTo>
                    <a:pt x="11" y="1"/>
                    <a:pt x="7" y="2"/>
                    <a:pt x="3" y="2"/>
                  </a:cubicBezTo>
                  <a:cubicBezTo>
                    <a:pt x="1" y="2"/>
                    <a:pt x="0" y="5"/>
                    <a:pt x="3" y="5"/>
                  </a:cubicBezTo>
                  <a:cubicBezTo>
                    <a:pt x="7" y="6"/>
                    <a:pt x="11" y="5"/>
                    <a:pt x="15" y="4"/>
                  </a:cubicBezTo>
                  <a:cubicBezTo>
                    <a:pt x="17"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5" name="Freeform: Shape 10694"/>
            <p:cNvSpPr/>
            <p:nvPr/>
          </p:nvSpPr>
          <p:spPr bwMode="auto">
            <a:xfrm>
              <a:off x="6243" y="3607"/>
              <a:ext cx="28" cy="14"/>
            </a:xfrm>
            <a:custGeom>
              <a:avLst/>
              <a:gdLst>
                <a:gd name="T0" fmla="*/ 14 w 18"/>
                <a:gd name="T1" fmla="*/ 1 h 9"/>
                <a:gd name="T2" fmla="*/ 9 w 18"/>
                <a:gd name="T3" fmla="*/ 3 h 9"/>
                <a:gd name="T4" fmla="*/ 6 w 18"/>
                <a:gd name="T5" fmla="*/ 4 h 9"/>
                <a:gd name="T6" fmla="*/ 4 w 18"/>
                <a:gd name="T7" fmla="*/ 4 h 9"/>
                <a:gd name="T8" fmla="*/ 3 w 18"/>
                <a:gd name="T9" fmla="*/ 4 h 9"/>
                <a:gd name="T10" fmla="*/ 1 w 18"/>
                <a:gd name="T11" fmla="*/ 7 h 9"/>
                <a:gd name="T12" fmla="*/ 7 w 18"/>
                <a:gd name="T13" fmla="*/ 7 h 9"/>
                <a:gd name="T14" fmla="*/ 16 w 18"/>
                <a:gd name="T15" fmla="*/ 4 h 9"/>
                <a:gd name="T16" fmla="*/ 14 w 18"/>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14" y="1"/>
                  </a:moveTo>
                  <a:cubicBezTo>
                    <a:pt x="13" y="1"/>
                    <a:pt x="11" y="2"/>
                    <a:pt x="9" y="3"/>
                  </a:cubicBezTo>
                  <a:cubicBezTo>
                    <a:pt x="8" y="3"/>
                    <a:pt x="7" y="3"/>
                    <a:pt x="6" y="4"/>
                  </a:cubicBezTo>
                  <a:cubicBezTo>
                    <a:pt x="5" y="4"/>
                    <a:pt x="4" y="4"/>
                    <a:pt x="4" y="4"/>
                  </a:cubicBezTo>
                  <a:cubicBezTo>
                    <a:pt x="4" y="4"/>
                    <a:pt x="3" y="4"/>
                    <a:pt x="3" y="4"/>
                  </a:cubicBezTo>
                  <a:cubicBezTo>
                    <a:pt x="2" y="3"/>
                    <a:pt x="0" y="5"/>
                    <a:pt x="1" y="7"/>
                  </a:cubicBezTo>
                  <a:cubicBezTo>
                    <a:pt x="2" y="9"/>
                    <a:pt x="6" y="7"/>
                    <a:pt x="7" y="7"/>
                  </a:cubicBezTo>
                  <a:cubicBezTo>
                    <a:pt x="10" y="6"/>
                    <a:pt x="13" y="5"/>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6" name="Freeform: Shape 10695"/>
            <p:cNvSpPr/>
            <p:nvPr/>
          </p:nvSpPr>
          <p:spPr bwMode="auto">
            <a:xfrm>
              <a:off x="6258" y="3631"/>
              <a:ext cx="27" cy="14"/>
            </a:xfrm>
            <a:custGeom>
              <a:avLst/>
              <a:gdLst>
                <a:gd name="T0" fmla="*/ 12 w 17"/>
                <a:gd name="T1" fmla="*/ 3 h 9"/>
                <a:gd name="T2" fmla="*/ 11 w 17"/>
                <a:gd name="T3" fmla="*/ 3 h 9"/>
                <a:gd name="T4" fmla="*/ 8 w 17"/>
                <a:gd name="T5" fmla="*/ 4 h 9"/>
                <a:gd name="T6" fmla="*/ 3 w 17"/>
                <a:gd name="T7" fmla="*/ 5 h 9"/>
                <a:gd name="T8" fmla="*/ 3 w 17"/>
                <a:gd name="T9" fmla="*/ 9 h 9"/>
                <a:gd name="T10" fmla="*/ 15 w 17"/>
                <a:gd name="T11" fmla="*/ 2 h 9"/>
                <a:gd name="T12" fmla="*/ 12 w 17"/>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12" y="3"/>
                  </a:moveTo>
                  <a:cubicBezTo>
                    <a:pt x="12" y="3"/>
                    <a:pt x="11" y="3"/>
                    <a:pt x="11" y="3"/>
                  </a:cubicBezTo>
                  <a:cubicBezTo>
                    <a:pt x="10" y="4"/>
                    <a:pt x="9" y="4"/>
                    <a:pt x="8" y="4"/>
                  </a:cubicBezTo>
                  <a:cubicBezTo>
                    <a:pt x="6" y="4"/>
                    <a:pt x="5" y="5"/>
                    <a:pt x="3" y="5"/>
                  </a:cubicBezTo>
                  <a:cubicBezTo>
                    <a:pt x="0" y="5"/>
                    <a:pt x="1" y="9"/>
                    <a:pt x="3" y="9"/>
                  </a:cubicBezTo>
                  <a:cubicBezTo>
                    <a:pt x="7" y="8"/>
                    <a:pt x="17" y="8"/>
                    <a:pt x="15" y="2"/>
                  </a:cubicBezTo>
                  <a:cubicBezTo>
                    <a:pt x="15" y="0"/>
                    <a:pt x="11" y="1"/>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7" name="Freeform: Shape 10696"/>
            <p:cNvSpPr/>
            <p:nvPr/>
          </p:nvSpPr>
          <p:spPr bwMode="auto">
            <a:xfrm>
              <a:off x="6273" y="3653"/>
              <a:ext cx="22" cy="11"/>
            </a:xfrm>
            <a:custGeom>
              <a:avLst/>
              <a:gdLst>
                <a:gd name="T0" fmla="*/ 11 w 14"/>
                <a:gd name="T1" fmla="*/ 1 h 7"/>
                <a:gd name="T2" fmla="*/ 3 w 14"/>
                <a:gd name="T3" fmla="*/ 3 h 7"/>
                <a:gd name="T4" fmla="*/ 3 w 14"/>
                <a:gd name="T5" fmla="*/ 6 h 7"/>
                <a:gd name="T6" fmla="*/ 12 w 14"/>
                <a:gd name="T7" fmla="*/ 5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1" y="3"/>
                    <a:pt x="0" y="6"/>
                    <a:pt x="3" y="6"/>
                  </a:cubicBezTo>
                  <a:cubicBezTo>
                    <a:pt x="6" y="7"/>
                    <a:pt x="9" y="6"/>
                    <a:pt x="12" y="5"/>
                  </a:cubicBezTo>
                  <a:cubicBezTo>
                    <a:pt x="14"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8" name="Freeform: Shape 10697"/>
            <p:cNvSpPr/>
            <p:nvPr/>
          </p:nvSpPr>
          <p:spPr bwMode="auto">
            <a:xfrm>
              <a:off x="6310" y="3634"/>
              <a:ext cx="29" cy="16"/>
            </a:xfrm>
            <a:custGeom>
              <a:avLst/>
              <a:gdLst>
                <a:gd name="T0" fmla="*/ 15 w 18"/>
                <a:gd name="T1" fmla="*/ 1 h 10"/>
                <a:gd name="T2" fmla="*/ 2 w 18"/>
                <a:gd name="T3" fmla="*/ 6 h 10"/>
                <a:gd name="T4" fmla="*/ 4 w 18"/>
                <a:gd name="T5" fmla="*/ 9 h 10"/>
                <a:gd name="T6" fmla="*/ 16 w 18"/>
                <a:gd name="T7" fmla="*/ 5 h 10"/>
                <a:gd name="T8" fmla="*/ 15 w 18"/>
                <a:gd name="T9" fmla="*/ 1 h 10"/>
              </a:gdLst>
              <a:ahLst/>
              <a:cxnLst>
                <a:cxn ang="0">
                  <a:pos x="T0" y="T1"/>
                </a:cxn>
                <a:cxn ang="0">
                  <a:pos x="T2" y="T3"/>
                </a:cxn>
                <a:cxn ang="0">
                  <a:pos x="T4" y="T5"/>
                </a:cxn>
                <a:cxn ang="0">
                  <a:pos x="T6" y="T7"/>
                </a:cxn>
                <a:cxn ang="0">
                  <a:pos x="T8" y="T9"/>
                </a:cxn>
              </a:cxnLst>
              <a:rect l="0" t="0" r="r" b="b"/>
              <a:pathLst>
                <a:path w="18" h="10">
                  <a:moveTo>
                    <a:pt x="15" y="1"/>
                  </a:moveTo>
                  <a:cubicBezTo>
                    <a:pt x="2" y="6"/>
                    <a:pt x="2" y="6"/>
                    <a:pt x="2" y="6"/>
                  </a:cubicBezTo>
                  <a:cubicBezTo>
                    <a:pt x="0" y="7"/>
                    <a:pt x="1" y="10"/>
                    <a:pt x="4" y="9"/>
                  </a:cubicBezTo>
                  <a:cubicBezTo>
                    <a:pt x="16" y="5"/>
                    <a:pt x="16" y="5"/>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9" name="Freeform: Shape 10698"/>
            <p:cNvSpPr/>
            <p:nvPr/>
          </p:nvSpPr>
          <p:spPr bwMode="auto">
            <a:xfrm>
              <a:off x="6306" y="3612"/>
              <a:ext cx="30" cy="20"/>
            </a:xfrm>
            <a:custGeom>
              <a:avLst/>
              <a:gdLst>
                <a:gd name="T0" fmla="*/ 14 w 19"/>
                <a:gd name="T1" fmla="*/ 2 h 13"/>
                <a:gd name="T2" fmla="*/ 3 w 19"/>
                <a:gd name="T3" fmla="*/ 9 h 13"/>
                <a:gd name="T4" fmla="*/ 4 w 19"/>
                <a:gd name="T5" fmla="*/ 12 h 13"/>
                <a:gd name="T6" fmla="*/ 17 w 19"/>
                <a:gd name="T7" fmla="*/ 4 h 13"/>
                <a:gd name="T8" fmla="*/ 14 w 19"/>
                <a:gd name="T9" fmla="*/ 2 h 13"/>
              </a:gdLst>
              <a:ahLst/>
              <a:cxnLst>
                <a:cxn ang="0">
                  <a:pos x="T0" y="T1"/>
                </a:cxn>
                <a:cxn ang="0">
                  <a:pos x="T2" y="T3"/>
                </a:cxn>
                <a:cxn ang="0">
                  <a:pos x="T4" y="T5"/>
                </a:cxn>
                <a:cxn ang="0">
                  <a:pos x="T6" y="T7"/>
                </a:cxn>
                <a:cxn ang="0">
                  <a:pos x="T8" y="T9"/>
                </a:cxn>
              </a:cxnLst>
              <a:rect l="0" t="0" r="r" b="b"/>
              <a:pathLst>
                <a:path w="19" h="13">
                  <a:moveTo>
                    <a:pt x="14" y="2"/>
                  </a:moveTo>
                  <a:cubicBezTo>
                    <a:pt x="11" y="5"/>
                    <a:pt x="7" y="7"/>
                    <a:pt x="3" y="9"/>
                  </a:cubicBezTo>
                  <a:cubicBezTo>
                    <a:pt x="0" y="10"/>
                    <a:pt x="2" y="13"/>
                    <a:pt x="4" y="12"/>
                  </a:cubicBezTo>
                  <a:cubicBezTo>
                    <a:pt x="9" y="10"/>
                    <a:pt x="14" y="8"/>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0" name="Freeform: Shape 10699"/>
            <p:cNvSpPr/>
            <p:nvPr/>
          </p:nvSpPr>
          <p:spPr bwMode="auto">
            <a:xfrm>
              <a:off x="6332" y="3576"/>
              <a:ext cx="24" cy="19"/>
            </a:xfrm>
            <a:custGeom>
              <a:avLst/>
              <a:gdLst>
                <a:gd name="T0" fmla="*/ 11 w 15"/>
                <a:gd name="T1" fmla="*/ 1 h 12"/>
                <a:gd name="T2" fmla="*/ 2 w 15"/>
                <a:gd name="T3" fmla="*/ 8 h 12"/>
                <a:gd name="T4" fmla="*/ 5 w 15"/>
                <a:gd name="T5" fmla="*/ 10 h 12"/>
                <a:gd name="T6" fmla="*/ 12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2"/>
                    <a:pt x="4" y="5"/>
                    <a:pt x="2" y="8"/>
                  </a:cubicBezTo>
                  <a:cubicBezTo>
                    <a:pt x="0" y="9"/>
                    <a:pt x="3" y="12"/>
                    <a:pt x="5" y="10"/>
                  </a:cubicBezTo>
                  <a:cubicBezTo>
                    <a:pt x="7" y="8"/>
                    <a:pt x="9" y="6"/>
                    <a:pt x="12"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1" name="Freeform: Shape 10700"/>
            <p:cNvSpPr/>
            <p:nvPr/>
          </p:nvSpPr>
          <p:spPr bwMode="auto">
            <a:xfrm>
              <a:off x="6353" y="3601"/>
              <a:ext cx="25" cy="19"/>
            </a:xfrm>
            <a:custGeom>
              <a:avLst/>
              <a:gdLst>
                <a:gd name="T0" fmla="*/ 12 w 16"/>
                <a:gd name="T1" fmla="*/ 2 h 12"/>
                <a:gd name="T2" fmla="*/ 2 w 16"/>
                <a:gd name="T3" fmla="*/ 8 h 12"/>
                <a:gd name="T4" fmla="*/ 3 w 16"/>
                <a:gd name="T5" fmla="*/ 11 h 12"/>
                <a:gd name="T6" fmla="*/ 16 w 16"/>
                <a:gd name="T7" fmla="*/ 3 h 12"/>
                <a:gd name="T8" fmla="*/ 12 w 16"/>
                <a:gd name="T9" fmla="*/ 2 h 12"/>
              </a:gdLst>
              <a:ahLst/>
              <a:cxnLst>
                <a:cxn ang="0">
                  <a:pos x="T0" y="T1"/>
                </a:cxn>
                <a:cxn ang="0">
                  <a:pos x="T2" y="T3"/>
                </a:cxn>
                <a:cxn ang="0">
                  <a:pos x="T4" y="T5"/>
                </a:cxn>
                <a:cxn ang="0">
                  <a:pos x="T6" y="T7"/>
                </a:cxn>
                <a:cxn ang="0">
                  <a:pos x="T8" y="T9"/>
                </a:cxn>
              </a:cxnLst>
              <a:rect l="0" t="0" r="r" b="b"/>
              <a:pathLst>
                <a:path w="16" h="12">
                  <a:moveTo>
                    <a:pt x="12" y="2"/>
                  </a:moveTo>
                  <a:cubicBezTo>
                    <a:pt x="11" y="6"/>
                    <a:pt x="6" y="7"/>
                    <a:pt x="2" y="8"/>
                  </a:cubicBezTo>
                  <a:cubicBezTo>
                    <a:pt x="0" y="8"/>
                    <a:pt x="0" y="12"/>
                    <a:pt x="3" y="11"/>
                  </a:cubicBezTo>
                  <a:cubicBezTo>
                    <a:pt x="8" y="11"/>
                    <a:pt x="15" y="8"/>
                    <a:pt x="16" y="3"/>
                  </a:cubicBezTo>
                  <a:cubicBezTo>
                    <a:pt x="16" y="0"/>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2" name="Freeform: Shape 10701"/>
            <p:cNvSpPr/>
            <p:nvPr/>
          </p:nvSpPr>
          <p:spPr bwMode="auto">
            <a:xfrm>
              <a:off x="6365" y="3615"/>
              <a:ext cx="24" cy="21"/>
            </a:xfrm>
            <a:custGeom>
              <a:avLst/>
              <a:gdLst>
                <a:gd name="T0" fmla="*/ 11 w 15"/>
                <a:gd name="T1" fmla="*/ 2 h 13"/>
                <a:gd name="T2" fmla="*/ 2 w 15"/>
                <a:gd name="T3" fmla="*/ 8 h 13"/>
                <a:gd name="T4" fmla="*/ 3 w 15"/>
                <a:gd name="T5" fmla="*/ 12 h 13"/>
                <a:gd name="T6" fmla="*/ 14 w 15"/>
                <a:gd name="T7" fmla="*/ 5 h 13"/>
                <a:gd name="T8" fmla="*/ 11 w 15"/>
                <a:gd name="T9" fmla="*/ 2 h 13"/>
              </a:gdLst>
              <a:ahLst/>
              <a:cxnLst>
                <a:cxn ang="0">
                  <a:pos x="T0" y="T1"/>
                </a:cxn>
                <a:cxn ang="0">
                  <a:pos x="T2" y="T3"/>
                </a:cxn>
                <a:cxn ang="0">
                  <a:pos x="T4" y="T5"/>
                </a:cxn>
                <a:cxn ang="0">
                  <a:pos x="T6" y="T7"/>
                </a:cxn>
                <a:cxn ang="0">
                  <a:pos x="T8" y="T9"/>
                </a:cxn>
              </a:cxnLst>
              <a:rect l="0" t="0" r="r" b="b"/>
              <a:pathLst>
                <a:path w="15" h="13">
                  <a:moveTo>
                    <a:pt x="11" y="2"/>
                  </a:moveTo>
                  <a:cubicBezTo>
                    <a:pt x="8" y="4"/>
                    <a:pt x="6" y="7"/>
                    <a:pt x="2" y="8"/>
                  </a:cubicBezTo>
                  <a:cubicBezTo>
                    <a:pt x="0" y="9"/>
                    <a:pt x="1" y="13"/>
                    <a:pt x="3" y="12"/>
                  </a:cubicBezTo>
                  <a:cubicBezTo>
                    <a:pt x="7" y="10"/>
                    <a:pt x="10" y="7"/>
                    <a:pt x="14"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3" name="Freeform: Shape 10702"/>
            <p:cNvSpPr/>
            <p:nvPr/>
          </p:nvSpPr>
          <p:spPr bwMode="auto">
            <a:xfrm>
              <a:off x="6399" y="3579"/>
              <a:ext cx="31" cy="22"/>
            </a:xfrm>
            <a:custGeom>
              <a:avLst/>
              <a:gdLst>
                <a:gd name="T0" fmla="*/ 16 w 20"/>
                <a:gd name="T1" fmla="*/ 2 h 14"/>
                <a:gd name="T2" fmla="*/ 12 w 20"/>
                <a:gd name="T3" fmla="*/ 6 h 14"/>
                <a:gd name="T4" fmla="*/ 3 w 20"/>
                <a:gd name="T5" fmla="*/ 9 h 14"/>
                <a:gd name="T6" fmla="*/ 3 w 20"/>
                <a:gd name="T7" fmla="*/ 13 h 14"/>
                <a:gd name="T8" fmla="*/ 20 w 20"/>
                <a:gd name="T9" fmla="*/ 3 h 14"/>
                <a:gd name="T10" fmla="*/ 16 w 20"/>
                <a:gd name="T11" fmla="*/ 2 h 14"/>
              </a:gdLst>
              <a:ahLst/>
              <a:cxnLst>
                <a:cxn ang="0">
                  <a:pos x="T0" y="T1"/>
                </a:cxn>
                <a:cxn ang="0">
                  <a:pos x="T2" y="T3"/>
                </a:cxn>
                <a:cxn ang="0">
                  <a:pos x="T4" y="T5"/>
                </a:cxn>
                <a:cxn ang="0">
                  <a:pos x="T6" y="T7"/>
                </a:cxn>
                <a:cxn ang="0">
                  <a:pos x="T8" y="T9"/>
                </a:cxn>
                <a:cxn ang="0">
                  <a:pos x="T10" y="T11"/>
                </a:cxn>
              </a:cxnLst>
              <a:rect l="0" t="0" r="r" b="b"/>
              <a:pathLst>
                <a:path w="20" h="14">
                  <a:moveTo>
                    <a:pt x="16" y="2"/>
                  </a:moveTo>
                  <a:cubicBezTo>
                    <a:pt x="16" y="4"/>
                    <a:pt x="13" y="5"/>
                    <a:pt x="12" y="6"/>
                  </a:cubicBezTo>
                  <a:cubicBezTo>
                    <a:pt x="9" y="8"/>
                    <a:pt x="6" y="9"/>
                    <a:pt x="3" y="9"/>
                  </a:cubicBezTo>
                  <a:cubicBezTo>
                    <a:pt x="0" y="10"/>
                    <a:pt x="1" y="14"/>
                    <a:pt x="3" y="13"/>
                  </a:cubicBezTo>
                  <a:cubicBezTo>
                    <a:pt x="8" y="12"/>
                    <a:pt x="18" y="9"/>
                    <a:pt x="20" y="3"/>
                  </a:cubicBezTo>
                  <a:cubicBezTo>
                    <a:pt x="20" y="1"/>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4" name="Freeform: Shape 10703"/>
            <p:cNvSpPr/>
            <p:nvPr/>
          </p:nvSpPr>
          <p:spPr bwMode="auto">
            <a:xfrm>
              <a:off x="6391" y="3552"/>
              <a:ext cx="28" cy="29"/>
            </a:xfrm>
            <a:custGeom>
              <a:avLst/>
              <a:gdLst>
                <a:gd name="T0" fmla="*/ 14 w 18"/>
                <a:gd name="T1" fmla="*/ 1 h 18"/>
                <a:gd name="T2" fmla="*/ 2 w 18"/>
                <a:gd name="T3" fmla="*/ 13 h 18"/>
                <a:gd name="T4" fmla="*/ 4 w 18"/>
                <a:gd name="T5" fmla="*/ 16 h 18"/>
                <a:gd name="T6" fmla="*/ 17 w 18"/>
                <a:gd name="T7" fmla="*/ 4 h 18"/>
                <a:gd name="T8" fmla="*/ 14 w 18"/>
                <a:gd name="T9" fmla="*/ 1 h 18"/>
              </a:gdLst>
              <a:ahLst/>
              <a:cxnLst>
                <a:cxn ang="0">
                  <a:pos x="T0" y="T1"/>
                </a:cxn>
                <a:cxn ang="0">
                  <a:pos x="T2" y="T3"/>
                </a:cxn>
                <a:cxn ang="0">
                  <a:pos x="T4" y="T5"/>
                </a:cxn>
                <a:cxn ang="0">
                  <a:pos x="T6" y="T7"/>
                </a:cxn>
                <a:cxn ang="0">
                  <a:pos x="T8" y="T9"/>
                </a:cxn>
              </a:cxnLst>
              <a:rect l="0" t="0" r="r" b="b"/>
              <a:pathLst>
                <a:path w="18" h="18">
                  <a:moveTo>
                    <a:pt x="14" y="1"/>
                  </a:moveTo>
                  <a:cubicBezTo>
                    <a:pt x="10" y="6"/>
                    <a:pt x="6" y="10"/>
                    <a:pt x="2" y="13"/>
                  </a:cubicBezTo>
                  <a:cubicBezTo>
                    <a:pt x="0" y="15"/>
                    <a:pt x="2" y="18"/>
                    <a:pt x="4" y="16"/>
                  </a:cubicBezTo>
                  <a:cubicBezTo>
                    <a:pt x="9" y="13"/>
                    <a:pt x="13" y="9"/>
                    <a:pt x="17" y="4"/>
                  </a:cubicBezTo>
                  <a:cubicBezTo>
                    <a:pt x="18" y="2"/>
                    <a:pt x="15"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5" name="Freeform: Shape 10704"/>
            <p:cNvSpPr/>
            <p:nvPr/>
          </p:nvSpPr>
          <p:spPr bwMode="auto">
            <a:xfrm>
              <a:off x="6406" y="3601"/>
              <a:ext cx="29" cy="16"/>
            </a:xfrm>
            <a:custGeom>
              <a:avLst/>
              <a:gdLst>
                <a:gd name="T0" fmla="*/ 14 w 18"/>
                <a:gd name="T1" fmla="*/ 2 h 10"/>
                <a:gd name="T2" fmla="*/ 3 w 18"/>
                <a:gd name="T3" fmla="*/ 6 h 10"/>
                <a:gd name="T4" fmla="*/ 3 w 18"/>
                <a:gd name="T5" fmla="*/ 9 h 10"/>
                <a:gd name="T6" fmla="*/ 17 w 18"/>
                <a:gd name="T7" fmla="*/ 4 h 10"/>
                <a:gd name="T8" fmla="*/ 14 w 18"/>
                <a:gd name="T9" fmla="*/ 2 h 10"/>
              </a:gdLst>
              <a:ahLst/>
              <a:cxnLst>
                <a:cxn ang="0">
                  <a:pos x="T0" y="T1"/>
                </a:cxn>
                <a:cxn ang="0">
                  <a:pos x="T2" y="T3"/>
                </a:cxn>
                <a:cxn ang="0">
                  <a:pos x="T4" y="T5"/>
                </a:cxn>
                <a:cxn ang="0">
                  <a:pos x="T6" y="T7"/>
                </a:cxn>
                <a:cxn ang="0">
                  <a:pos x="T8" y="T9"/>
                </a:cxn>
              </a:cxnLst>
              <a:rect l="0" t="0" r="r" b="b"/>
              <a:pathLst>
                <a:path w="18" h="10">
                  <a:moveTo>
                    <a:pt x="14" y="2"/>
                  </a:moveTo>
                  <a:cubicBezTo>
                    <a:pt x="11" y="5"/>
                    <a:pt x="7" y="6"/>
                    <a:pt x="3" y="6"/>
                  </a:cubicBezTo>
                  <a:cubicBezTo>
                    <a:pt x="0" y="6"/>
                    <a:pt x="1" y="10"/>
                    <a:pt x="3" y="9"/>
                  </a:cubicBezTo>
                  <a:cubicBezTo>
                    <a:pt x="8" y="9"/>
                    <a:pt x="13" y="8"/>
                    <a:pt x="17" y="4"/>
                  </a:cubicBezTo>
                  <a:cubicBezTo>
                    <a:pt x="18" y="3"/>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6" name="Freeform: Shape 10705"/>
            <p:cNvSpPr/>
            <p:nvPr/>
          </p:nvSpPr>
          <p:spPr bwMode="auto">
            <a:xfrm>
              <a:off x="6367" y="3526"/>
              <a:ext cx="25" cy="23"/>
            </a:xfrm>
            <a:custGeom>
              <a:avLst/>
              <a:gdLst>
                <a:gd name="T0" fmla="*/ 13 w 16"/>
                <a:gd name="T1" fmla="*/ 1 h 15"/>
                <a:gd name="T2" fmla="*/ 1 w 16"/>
                <a:gd name="T3" fmla="*/ 10 h 15"/>
                <a:gd name="T4" fmla="*/ 4 w 16"/>
                <a:gd name="T5" fmla="*/ 13 h 15"/>
                <a:gd name="T6" fmla="*/ 14 w 16"/>
                <a:gd name="T7" fmla="*/ 5 h 15"/>
                <a:gd name="T8" fmla="*/ 13 w 16"/>
                <a:gd name="T9" fmla="*/ 1 h 15"/>
              </a:gdLst>
              <a:ahLst/>
              <a:cxnLst>
                <a:cxn ang="0">
                  <a:pos x="T0" y="T1"/>
                </a:cxn>
                <a:cxn ang="0">
                  <a:pos x="T2" y="T3"/>
                </a:cxn>
                <a:cxn ang="0">
                  <a:pos x="T4" y="T5"/>
                </a:cxn>
                <a:cxn ang="0">
                  <a:pos x="T6" y="T7"/>
                </a:cxn>
                <a:cxn ang="0">
                  <a:pos x="T8" y="T9"/>
                </a:cxn>
              </a:cxnLst>
              <a:rect l="0" t="0" r="r" b="b"/>
              <a:pathLst>
                <a:path w="16" h="15">
                  <a:moveTo>
                    <a:pt x="13" y="1"/>
                  </a:moveTo>
                  <a:cubicBezTo>
                    <a:pt x="8" y="3"/>
                    <a:pt x="5" y="7"/>
                    <a:pt x="1" y="10"/>
                  </a:cubicBezTo>
                  <a:cubicBezTo>
                    <a:pt x="0" y="11"/>
                    <a:pt x="2" y="15"/>
                    <a:pt x="4" y="13"/>
                  </a:cubicBezTo>
                  <a:cubicBezTo>
                    <a:pt x="7" y="10"/>
                    <a:pt x="10" y="6"/>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7" name="Freeform: Shape 10706"/>
            <p:cNvSpPr/>
            <p:nvPr/>
          </p:nvSpPr>
          <p:spPr bwMode="auto">
            <a:xfrm>
              <a:off x="6369" y="3494"/>
              <a:ext cx="31" cy="14"/>
            </a:xfrm>
            <a:custGeom>
              <a:avLst/>
              <a:gdLst>
                <a:gd name="T0" fmla="*/ 16 w 20"/>
                <a:gd name="T1" fmla="*/ 1 h 9"/>
                <a:gd name="T2" fmla="*/ 2 w 20"/>
                <a:gd name="T3" fmla="*/ 5 h 9"/>
                <a:gd name="T4" fmla="*/ 4 w 20"/>
                <a:gd name="T5" fmla="*/ 8 h 9"/>
                <a:gd name="T6" fmla="*/ 18 w 20"/>
                <a:gd name="T7" fmla="*/ 5 h 9"/>
                <a:gd name="T8" fmla="*/ 16 w 20"/>
                <a:gd name="T9" fmla="*/ 1 h 9"/>
              </a:gdLst>
              <a:ahLst/>
              <a:cxnLst>
                <a:cxn ang="0">
                  <a:pos x="T0" y="T1"/>
                </a:cxn>
                <a:cxn ang="0">
                  <a:pos x="T2" y="T3"/>
                </a:cxn>
                <a:cxn ang="0">
                  <a:pos x="T4" y="T5"/>
                </a:cxn>
                <a:cxn ang="0">
                  <a:pos x="T6" y="T7"/>
                </a:cxn>
                <a:cxn ang="0">
                  <a:pos x="T8" y="T9"/>
                </a:cxn>
              </a:cxnLst>
              <a:rect l="0" t="0" r="r" b="b"/>
              <a:pathLst>
                <a:path w="20" h="9">
                  <a:moveTo>
                    <a:pt x="16" y="1"/>
                  </a:moveTo>
                  <a:cubicBezTo>
                    <a:pt x="12" y="3"/>
                    <a:pt x="7" y="3"/>
                    <a:pt x="2" y="5"/>
                  </a:cubicBezTo>
                  <a:cubicBezTo>
                    <a:pt x="0" y="6"/>
                    <a:pt x="1" y="9"/>
                    <a:pt x="4" y="8"/>
                  </a:cubicBezTo>
                  <a:cubicBezTo>
                    <a:pt x="8" y="7"/>
                    <a:pt x="13" y="6"/>
                    <a:pt x="18" y="5"/>
                  </a:cubicBezTo>
                  <a:cubicBezTo>
                    <a:pt x="20"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8" name="Freeform: Shape 10707"/>
            <p:cNvSpPr/>
            <p:nvPr/>
          </p:nvSpPr>
          <p:spPr bwMode="auto">
            <a:xfrm>
              <a:off x="6362" y="3478"/>
              <a:ext cx="30" cy="13"/>
            </a:xfrm>
            <a:custGeom>
              <a:avLst/>
              <a:gdLst>
                <a:gd name="T0" fmla="*/ 15 w 19"/>
                <a:gd name="T1" fmla="*/ 1 h 8"/>
                <a:gd name="T2" fmla="*/ 3 w 19"/>
                <a:gd name="T3" fmla="*/ 4 h 8"/>
                <a:gd name="T4" fmla="*/ 3 w 19"/>
                <a:gd name="T5" fmla="*/ 8 h 8"/>
                <a:gd name="T6" fmla="*/ 16 w 19"/>
                <a:gd name="T7" fmla="*/ 4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2"/>
                    <a:pt x="7" y="4"/>
                    <a:pt x="3" y="4"/>
                  </a:cubicBezTo>
                  <a:cubicBezTo>
                    <a:pt x="0" y="4"/>
                    <a:pt x="1" y="8"/>
                    <a:pt x="3" y="8"/>
                  </a:cubicBezTo>
                  <a:cubicBezTo>
                    <a:pt x="8" y="7"/>
                    <a:pt x="12" y="6"/>
                    <a:pt x="16"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9" name="Freeform: Shape 10708"/>
            <p:cNvSpPr/>
            <p:nvPr/>
          </p:nvSpPr>
          <p:spPr bwMode="auto">
            <a:xfrm>
              <a:off x="6417" y="3464"/>
              <a:ext cx="27" cy="14"/>
            </a:xfrm>
            <a:custGeom>
              <a:avLst/>
              <a:gdLst>
                <a:gd name="T0" fmla="*/ 13 w 17"/>
                <a:gd name="T1" fmla="*/ 1 h 9"/>
                <a:gd name="T2" fmla="*/ 2 w 17"/>
                <a:gd name="T3" fmla="*/ 5 h 9"/>
                <a:gd name="T4" fmla="*/ 4 w 17"/>
                <a:gd name="T5" fmla="*/ 8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2" y="5"/>
                    <a:pt x="2" y="5"/>
                    <a:pt x="2" y="5"/>
                  </a:cubicBezTo>
                  <a:cubicBezTo>
                    <a:pt x="0" y="5"/>
                    <a:pt x="2" y="9"/>
                    <a:pt x="4" y="8"/>
                  </a:cubicBezTo>
                  <a:cubicBezTo>
                    <a:pt x="15" y="4"/>
                    <a:pt x="15" y="4"/>
                    <a:pt x="15" y="4"/>
                  </a:cubicBezTo>
                  <a:cubicBezTo>
                    <a:pt x="17" y="3"/>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0" name="Freeform: Shape 10709"/>
            <p:cNvSpPr/>
            <p:nvPr/>
          </p:nvSpPr>
          <p:spPr bwMode="auto">
            <a:xfrm>
              <a:off x="6441" y="3433"/>
              <a:ext cx="27" cy="17"/>
            </a:xfrm>
            <a:custGeom>
              <a:avLst/>
              <a:gdLst>
                <a:gd name="T0" fmla="*/ 14 w 17"/>
                <a:gd name="T1" fmla="*/ 1 h 11"/>
                <a:gd name="T2" fmla="*/ 2 w 17"/>
                <a:gd name="T3" fmla="*/ 7 h 11"/>
                <a:gd name="T4" fmla="*/ 4 w 17"/>
                <a:gd name="T5" fmla="*/ 10 h 11"/>
                <a:gd name="T6" fmla="*/ 15 w 17"/>
                <a:gd name="T7" fmla="*/ 4 h 11"/>
                <a:gd name="T8" fmla="*/ 14 w 17"/>
                <a:gd name="T9" fmla="*/ 1 h 11"/>
              </a:gdLst>
              <a:ahLst/>
              <a:cxnLst>
                <a:cxn ang="0">
                  <a:pos x="T0" y="T1"/>
                </a:cxn>
                <a:cxn ang="0">
                  <a:pos x="T2" y="T3"/>
                </a:cxn>
                <a:cxn ang="0">
                  <a:pos x="T4" y="T5"/>
                </a:cxn>
                <a:cxn ang="0">
                  <a:pos x="T6" y="T7"/>
                </a:cxn>
                <a:cxn ang="0">
                  <a:pos x="T8" y="T9"/>
                </a:cxn>
              </a:cxnLst>
              <a:rect l="0" t="0" r="r" b="b"/>
              <a:pathLst>
                <a:path w="17" h="11">
                  <a:moveTo>
                    <a:pt x="14" y="1"/>
                  </a:moveTo>
                  <a:cubicBezTo>
                    <a:pt x="10" y="3"/>
                    <a:pt x="6" y="5"/>
                    <a:pt x="2" y="7"/>
                  </a:cubicBezTo>
                  <a:cubicBezTo>
                    <a:pt x="0" y="8"/>
                    <a:pt x="1" y="11"/>
                    <a:pt x="4" y="10"/>
                  </a:cubicBezTo>
                  <a:cubicBezTo>
                    <a:pt x="8" y="9"/>
                    <a:pt x="11" y="6"/>
                    <a:pt x="15"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1" name="Freeform: Shape 10710"/>
            <p:cNvSpPr/>
            <p:nvPr/>
          </p:nvSpPr>
          <p:spPr bwMode="auto">
            <a:xfrm>
              <a:off x="6477" y="3422"/>
              <a:ext cx="22" cy="12"/>
            </a:xfrm>
            <a:custGeom>
              <a:avLst/>
              <a:gdLst>
                <a:gd name="T0" fmla="*/ 9 w 14"/>
                <a:gd name="T1" fmla="*/ 2 h 8"/>
                <a:gd name="T2" fmla="*/ 3 w 14"/>
                <a:gd name="T3" fmla="*/ 4 h 8"/>
                <a:gd name="T4" fmla="*/ 2 w 14"/>
                <a:gd name="T5" fmla="*/ 8 h 8"/>
                <a:gd name="T6" fmla="*/ 12 w 14"/>
                <a:gd name="T7" fmla="*/ 4 h 8"/>
                <a:gd name="T8" fmla="*/ 9 w 14"/>
                <a:gd name="T9" fmla="*/ 2 h 8"/>
              </a:gdLst>
              <a:ahLst/>
              <a:cxnLst>
                <a:cxn ang="0">
                  <a:pos x="T0" y="T1"/>
                </a:cxn>
                <a:cxn ang="0">
                  <a:pos x="T2" y="T3"/>
                </a:cxn>
                <a:cxn ang="0">
                  <a:pos x="T4" y="T5"/>
                </a:cxn>
                <a:cxn ang="0">
                  <a:pos x="T6" y="T7"/>
                </a:cxn>
                <a:cxn ang="0">
                  <a:pos x="T8" y="T9"/>
                </a:cxn>
              </a:cxnLst>
              <a:rect l="0" t="0" r="r" b="b"/>
              <a:pathLst>
                <a:path w="14" h="8">
                  <a:moveTo>
                    <a:pt x="9" y="2"/>
                  </a:moveTo>
                  <a:cubicBezTo>
                    <a:pt x="7" y="3"/>
                    <a:pt x="5" y="4"/>
                    <a:pt x="3" y="4"/>
                  </a:cubicBezTo>
                  <a:cubicBezTo>
                    <a:pt x="0" y="4"/>
                    <a:pt x="0" y="7"/>
                    <a:pt x="2" y="8"/>
                  </a:cubicBezTo>
                  <a:cubicBezTo>
                    <a:pt x="6" y="8"/>
                    <a:pt x="9" y="7"/>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2" name="Freeform: Shape 10711"/>
            <p:cNvSpPr/>
            <p:nvPr/>
          </p:nvSpPr>
          <p:spPr bwMode="auto">
            <a:xfrm>
              <a:off x="6495" y="3389"/>
              <a:ext cx="28" cy="20"/>
            </a:xfrm>
            <a:custGeom>
              <a:avLst/>
              <a:gdLst>
                <a:gd name="T0" fmla="*/ 13 w 18"/>
                <a:gd name="T1" fmla="*/ 2 h 13"/>
                <a:gd name="T2" fmla="*/ 2 w 18"/>
                <a:gd name="T3" fmla="*/ 9 h 13"/>
                <a:gd name="T4" fmla="*/ 2 w 18"/>
                <a:gd name="T5" fmla="*/ 12 h 13"/>
                <a:gd name="T6" fmla="*/ 16 w 18"/>
                <a:gd name="T7" fmla="*/ 4 h 13"/>
                <a:gd name="T8" fmla="*/ 13 w 18"/>
                <a:gd name="T9" fmla="*/ 2 h 13"/>
              </a:gdLst>
              <a:ahLst/>
              <a:cxnLst>
                <a:cxn ang="0">
                  <a:pos x="T0" y="T1"/>
                </a:cxn>
                <a:cxn ang="0">
                  <a:pos x="T2" y="T3"/>
                </a:cxn>
                <a:cxn ang="0">
                  <a:pos x="T4" y="T5"/>
                </a:cxn>
                <a:cxn ang="0">
                  <a:pos x="T6" y="T7"/>
                </a:cxn>
                <a:cxn ang="0">
                  <a:pos x="T8" y="T9"/>
                </a:cxn>
              </a:cxnLst>
              <a:rect l="0" t="0" r="r" b="b"/>
              <a:pathLst>
                <a:path w="18" h="13">
                  <a:moveTo>
                    <a:pt x="13" y="2"/>
                  </a:moveTo>
                  <a:cubicBezTo>
                    <a:pt x="10" y="5"/>
                    <a:pt x="7" y="8"/>
                    <a:pt x="2" y="9"/>
                  </a:cubicBezTo>
                  <a:cubicBezTo>
                    <a:pt x="0" y="9"/>
                    <a:pt x="0" y="13"/>
                    <a:pt x="2" y="12"/>
                  </a:cubicBezTo>
                  <a:cubicBezTo>
                    <a:pt x="8" y="12"/>
                    <a:pt x="13" y="8"/>
                    <a:pt x="16" y="4"/>
                  </a:cubicBezTo>
                  <a:cubicBezTo>
                    <a:pt x="18"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3" name="Freeform: Shape 10712"/>
            <p:cNvSpPr/>
            <p:nvPr/>
          </p:nvSpPr>
          <p:spPr bwMode="auto">
            <a:xfrm>
              <a:off x="6531" y="3384"/>
              <a:ext cx="23" cy="16"/>
            </a:xfrm>
            <a:custGeom>
              <a:avLst/>
              <a:gdLst>
                <a:gd name="T0" fmla="*/ 10 w 15"/>
                <a:gd name="T1" fmla="*/ 2 h 10"/>
                <a:gd name="T2" fmla="*/ 3 w 15"/>
                <a:gd name="T3" fmla="*/ 6 h 10"/>
                <a:gd name="T4" fmla="*/ 3 w 15"/>
                <a:gd name="T5" fmla="*/ 10 h 10"/>
                <a:gd name="T6" fmla="*/ 14 w 15"/>
                <a:gd name="T7" fmla="*/ 4 h 10"/>
                <a:gd name="T8" fmla="*/ 10 w 15"/>
                <a:gd name="T9" fmla="*/ 2 h 10"/>
              </a:gdLst>
              <a:ahLst/>
              <a:cxnLst>
                <a:cxn ang="0">
                  <a:pos x="T0" y="T1"/>
                </a:cxn>
                <a:cxn ang="0">
                  <a:pos x="T2" y="T3"/>
                </a:cxn>
                <a:cxn ang="0">
                  <a:pos x="T4" y="T5"/>
                </a:cxn>
                <a:cxn ang="0">
                  <a:pos x="T6" y="T7"/>
                </a:cxn>
                <a:cxn ang="0">
                  <a:pos x="T8" y="T9"/>
                </a:cxn>
              </a:cxnLst>
              <a:rect l="0" t="0" r="r" b="b"/>
              <a:pathLst>
                <a:path w="15" h="10">
                  <a:moveTo>
                    <a:pt x="10" y="2"/>
                  </a:moveTo>
                  <a:cubicBezTo>
                    <a:pt x="9" y="5"/>
                    <a:pt x="6" y="6"/>
                    <a:pt x="3" y="6"/>
                  </a:cubicBezTo>
                  <a:cubicBezTo>
                    <a:pt x="0" y="6"/>
                    <a:pt x="1" y="10"/>
                    <a:pt x="3" y="10"/>
                  </a:cubicBezTo>
                  <a:cubicBezTo>
                    <a:pt x="8" y="9"/>
                    <a:pt x="12" y="8"/>
                    <a:pt x="14" y="4"/>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4" name="Freeform: Shape 10713"/>
            <p:cNvSpPr/>
            <p:nvPr/>
          </p:nvSpPr>
          <p:spPr bwMode="auto">
            <a:xfrm>
              <a:off x="6534" y="3362"/>
              <a:ext cx="20" cy="19"/>
            </a:xfrm>
            <a:custGeom>
              <a:avLst/>
              <a:gdLst>
                <a:gd name="T0" fmla="*/ 9 w 13"/>
                <a:gd name="T1" fmla="*/ 2 h 12"/>
                <a:gd name="T2" fmla="*/ 2 w 13"/>
                <a:gd name="T3" fmla="*/ 7 h 12"/>
                <a:gd name="T4" fmla="*/ 3 w 13"/>
                <a:gd name="T5" fmla="*/ 11 h 12"/>
                <a:gd name="T6" fmla="*/ 13 w 13"/>
                <a:gd name="T7" fmla="*/ 3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9" y="5"/>
                    <a:pt x="4" y="6"/>
                    <a:pt x="2" y="7"/>
                  </a:cubicBezTo>
                  <a:cubicBezTo>
                    <a:pt x="0" y="8"/>
                    <a:pt x="1" y="12"/>
                    <a:pt x="3" y="11"/>
                  </a:cubicBezTo>
                  <a:cubicBezTo>
                    <a:pt x="7" y="9"/>
                    <a:pt x="12" y="8"/>
                    <a:pt x="13" y="3"/>
                  </a:cubicBezTo>
                  <a:cubicBezTo>
                    <a:pt x="13" y="1"/>
                    <a:pt x="9"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5" name="Freeform: Shape 10714"/>
            <p:cNvSpPr/>
            <p:nvPr/>
          </p:nvSpPr>
          <p:spPr bwMode="auto">
            <a:xfrm>
              <a:off x="6564" y="3379"/>
              <a:ext cx="27" cy="27"/>
            </a:xfrm>
            <a:custGeom>
              <a:avLst/>
              <a:gdLst>
                <a:gd name="T0" fmla="*/ 13 w 17"/>
                <a:gd name="T1" fmla="*/ 2 h 17"/>
                <a:gd name="T2" fmla="*/ 2 w 17"/>
                <a:gd name="T3" fmla="*/ 12 h 17"/>
                <a:gd name="T4" fmla="*/ 4 w 17"/>
                <a:gd name="T5" fmla="*/ 15 h 17"/>
                <a:gd name="T6" fmla="*/ 16 w 17"/>
                <a:gd name="T7" fmla="*/ 5 h 17"/>
                <a:gd name="T8" fmla="*/ 13 w 17"/>
                <a:gd name="T9" fmla="*/ 2 h 17"/>
              </a:gdLst>
              <a:ahLst/>
              <a:cxnLst>
                <a:cxn ang="0">
                  <a:pos x="T0" y="T1"/>
                </a:cxn>
                <a:cxn ang="0">
                  <a:pos x="T2" y="T3"/>
                </a:cxn>
                <a:cxn ang="0">
                  <a:pos x="T4" y="T5"/>
                </a:cxn>
                <a:cxn ang="0">
                  <a:pos x="T6" y="T7"/>
                </a:cxn>
                <a:cxn ang="0">
                  <a:pos x="T8" y="T9"/>
                </a:cxn>
              </a:cxnLst>
              <a:rect l="0" t="0" r="r" b="b"/>
              <a:pathLst>
                <a:path w="17" h="17">
                  <a:moveTo>
                    <a:pt x="13" y="2"/>
                  </a:moveTo>
                  <a:cubicBezTo>
                    <a:pt x="9" y="5"/>
                    <a:pt x="6" y="9"/>
                    <a:pt x="2" y="12"/>
                  </a:cubicBezTo>
                  <a:cubicBezTo>
                    <a:pt x="0" y="14"/>
                    <a:pt x="2" y="17"/>
                    <a:pt x="4" y="15"/>
                  </a:cubicBezTo>
                  <a:cubicBezTo>
                    <a:pt x="8" y="12"/>
                    <a:pt x="12" y="8"/>
                    <a:pt x="16" y="5"/>
                  </a:cubicBezTo>
                  <a:cubicBezTo>
                    <a:pt x="17" y="3"/>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6" name="Freeform: Shape 10715"/>
            <p:cNvSpPr/>
            <p:nvPr/>
          </p:nvSpPr>
          <p:spPr bwMode="auto">
            <a:xfrm>
              <a:off x="6542" y="3417"/>
              <a:ext cx="39" cy="30"/>
            </a:xfrm>
            <a:custGeom>
              <a:avLst/>
              <a:gdLst>
                <a:gd name="T0" fmla="*/ 21 w 25"/>
                <a:gd name="T1" fmla="*/ 2 h 19"/>
                <a:gd name="T2" fmla="*/ 2 w 25"/>
                <a:gd name="T3" fmla="*/ 15 h 19"/>
                <a:gd name="T4" fmla="*/ 3 w 25"/>
                <a:gd name="T5" fmla="*/ 18 h 19"/>
                <a:gd name="T6" fmla="*/ 23 w 25"/>
                <a:gd name="T7" fmla="*/ 4 h 19"/>
                <a:gd name="T8" fmla="*/ 21 w 25"/>
                <a:gd name="T9" fmla="*/ 2 h 19"/>
              </a:gdLst>
              <a:ahLst/>
              <a:cxnLst>
                <a:cxn ang="0">
                  <a:pos x="T0" y="T1"/>
                </a:cxn>
                <a:cxn ang="0">
                  <a:pos x="T2" y="T3"/>
                </a:cxn>
                <a:cxn ang="0">
                  <a:pos x="T4" y="T5"/>
                </a:cxn>
                <a:cxn ang="0">
                  <a:pos x="T6" y="T7"/>
                </a:cxn>
                <a:cxn ang="0">
                  <a:pos x="T8" y="T9"/>
                </a:cxn>
              </a:cxnLst>
              <a:rect l="0" t="0" r="r" b="b"/>
              <a:pathLst>
                <a:path w="25" h="19">
                  <a:moveTo>
                    <a:pt x="21" y="2"/>
                  </a:moveTo>
                  <a:cubicBezTo>
                    <a:pt x="15" y="8"/>
                    <a:pt x="9" y="12"/>
                    <a:pt x="2" y="15"/>
                  </a:cubicBezTo>
                  <a:cubicBezTo>
                    <a:pt x="0" y="16"/>
                    <a:pt x="1" y="19"/>
                    <a:pt x="3" y="18"/>
                  </a:cubicBezTo>
                  <a:cubicBezTo>
                    <a:pt x="11" y="15"/>
                    <a:pt x="18" y="11"/>
                    <a:pt x="23" y="4"/>
                  </a:cubicBezTo>
                  <a:cubicBezTo>
                    <a:pt x="25" y="2"/>
                    <a:pt x="22" y="0"/>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7" name="Freeform: Shape 10716"/>
            <p:cNvSpPr/>
            <p:nvPr/>
          </p:nvSpPr>
          <p:spPr bwMode="auto">
            <a:xfrm>
              <a:off x="6485" y="3444"/>
              <a:ext cx="32" cy="22"/>
            </a:xfrm>
            <a:custGeom>
              <a:avLst/>
              <a:gdLst>
                <a:gd name="T0" fmla="*/ 15 w 20"/>
                <a:gd name="T1" fmla="*/ 2 h 14"/>
                <a:gd name="T2" fmla="*/ 2 w 20"/>
                <a:gd name="T3" fmla="*/ 9 h 14"/>
                <a:gd name="T4" fmla="*/ 4 w 20"/>
                <a:gd name="T5" fmla="*/ 13 h 14"/>
                <a:gd name="T6" fmla="*/ 18 w 20"/>
                <a:gd name="T7" fmla="*/ 4 h 14"/>
                <a:gd name="T8" fmla="*/ 15 w 20"/>
                <a:gd name="T9" fmla="*/ 2 h 14"/>
              </a:gdLst>
              <a:ahLst/>
              <a:cxnLst>
                <a:cxn ang="0">
                  <a:pos x="T0" y="T1"/>
                </a:cxn>
                <a:cxn ang="0">
                  <a:pos x="T2" y="T3"/>
                </a:cxn>
                <a:cxn ang="0">
                  <a:pos x="T4" y="T5"/>
                </a:cxn>
                <a:cxn ang="0">
                  <a:pos x="T6" y="T7"/>
                </a:cxn>
                <a:cxn ang="0">
                  <a:pos x="T8" y="T9"/>
                </a:cxn>
              </a:cxnLst>
              <a:rect l="0" t="0" r="r" b="b"/>
              <a:pathLst>
                <a:path w="20" h="14">
                  <a:moveTo>
                    <a:pt x="15" y="2"/>
                  </a:moveTo>
                  <a:cubicBezTo>
                    <a:pt x="12" y="6"/>
                    <a:pt x="7" y="8"/>
                    <a:pt x="2" y="9"/>
                  </a:cubicBezTo>
                  <a:cubicBezTo>
                    <a:pt x="0" y="10"/>
                    <a:pt x="1" y="14"/>
                    <a:pt x="4" y="13"/>
                  </a:cubicBezTo>
                  <a:cubicBezTo>
                    <a:pt x="9" y="11"/>
                    <a:pt x="15" y="9"/>
                    <a:pt x="18" y="4"/>
                  </a:cubicBezTo>
                  <a:cubicBezTo>
                    <a:pt x="20" y="2"/>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8" name="Freeform: Shape 10717"/>
            <p:cNvSpPr/>
            <p:nvPr/>
          </p:nvSpPr>
          <p:spPr bwMode="auto">
            <a:xfrm>
              <a:off x="6450" y="3485"/>
              <a:ext cx="27" cy="15"/>
            </a:xfrm>
            <a:custGeom>
              <a:avLst/>
              <a:gdLst>
                <a:gd name="T0" fmla="*/ 13 w 17"/>
                <a:gd name="T1" fmla="*/ 0 h 10"/>
                <a:gd name="T2" fmla="*/ 11 w 17"/>
                <a:gd name="T3" fmla="*/ 2 h 10"/>
                <a:gd name="T4" fmla="*/ 9 w 17"/>
                <a:gd name="T5" fmla="*/ 3 h 10"/>
                <a:gd name="T6" fmla="*/ 2 w 17"/>
                <a:gd name="T7" fmla="*/ 5 h 10"/>
                <a:gd name="T8" fmla="*/ 3 w 17"/>
                <a:gd name="T9" fmla="*/ 9 h 10"/>
                <a:gd name="T10" fmla="*/ 14 w 17"/>
                <a:gd name="T11" fmla="*/ 5 h 10"/>
                <a:gd name="T12" fmla="*/ 16 w 17"/>
                <a:gd name="T13" fmla="*/ 2 h 10"/>
                <a:gd name="T14" fmla="*/ 13 w 1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
                  <a:moveTo>
                    <a:pt x="13" y="0"/>
                  </a:moveTo>
                  <a:cubicBezTo>
                    <a:pt x="12" y="0"/>
                    <a:pt x="11" y="1"/>
                    <a:pt x="11" y="2"/>
                  </a:cubicBezTo>
                  <a:cubicBezTo>
                    <a:pt x="10" y="3"/>
                    <a:pt x="10" y="3"/>
                    <a:pt x="9" y="3"/>
                  </a:cubicBezTo>
                  <a:cubicBezTo>
                    <a:pt x="7" y="4"/>
                    <a:pt x="4" y="4"/>
                    <a:pt x="2" y="5"/>
                  </a:cubicBezTo>
                  <a:cubicBezTo>
                    <a:pt x="0" y="6"/>
                    <a:pt x="1" y="10"/>
                    <a:pt x="3" y="9"/>
                  </a:cubicBezTo>
                  <a:cubicBezTo>
                    <a:pt x="7" y="8"/>
                    <a:pt x="11" y="7"/>
                    <a:pt x="14" y="5"/>
                  </a:cubicBezTo>
                  <a:cubicBezTo>
                    <a:pt x="15" y="5"/>
                    <a:pt x="17" y="4"/>
                    <a:pt x="16" y="2"/>
                  </a:cubicBezTo>
                  <a:cubicBezTo>
                    <a:pt x="16" y="1"/>
                    <a:pt x="15"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9" name="Freeform: Shape 10718"/>
            <p:cNvSpPr/>
            <p:nvPr/>
          </p:nvSpPr>
          <p:spPr bwMode="auto">
            <a:xfrm>
              <a:off x="6411" y="3510"/>
              <a:ext cx="25" cy="11"/>
            </a:xfrm>
            <a:custGeom>
              <a:avLst/>
              <a:gdLst>
                <a:gd name="T0" fmla="*/ 13 w 16"/>
                <a:gd name="T1" fmla="*/ 1 h 7"/>
                <a:gd name="T2" fmla="*/ 4 w 16"/>
                <a:gd name="T3" fmla="*/ 2 h 7"/>
                <a:gd name="T4" fmla="*/ 2 w 16"/>
                <a:gd name="T5" fmla="*/ 5 h 7"/>
                <a:gd name="T6" fmla="*/ 14 w 16"/>
                <a:gd name="T7" fmla="*/ 4 h 7"/>
                <a:gd name="T8" fmla="*/ 13 w 16"/>
                <a:gd name="T9" fmla="*/ 1 h 7"/>
              </a:gdLst>
              <a:ahLst/>
              <a:cxnLst>
                <a:cxn ang="0">
                  <a:pos x="T0" y="T1"/>
                </a:cxn>
                <a:cxn ang="0">
                  <a:pos x="T2" y="T3"/>
                </a:cxn>
                <a:cxn ang="0">
                  <a:pos x="T4" y="T5"/>
                </a:cxn>
                <a:cxn ang="0">
                  <a:pos x="T6" y="T7"/>
                </a:cxn>
                <a:cxn ang="0">
                  <a:pos x="T8" y="T9"/>
                </a:cxn>
              </a:cxnLst>
              <a:rect l="0" t="0" r="r" b="b"/>
              <a:pathLst>
                <a:path w="16" h="7">
                  <a:moveTo>
                    <a:pt x="13" y="1"/>
                  </a:moveTo>
                  <a:cubicBezTo>
                    <a:pt x="10" y="2"/>
                    <a:pt x="7" y="3"/>
                    <a:pt x="4" y="2"/>
                  </a:cubicBezTo>
                  <a:cubicBezTo>
                    <a:pt x="2" y="1"/>
                    <a:pt x="0" y="4"/>
                    <a:pt x="2" y="5"/>
                  </a:cubicBezTo>
                  <a:cubicBezTo>
                    <a:pt x="6" y="7"/>
                    <a:pt x="10" y="6"/>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0" name="Freeform: Shape 10719"/>
            <p:cNvSpPr/>
            <p:nvPr/>
          </p:nvSpPr>
          <p:spPr bwMode="auto">
            <a:xfrm>
              <a:off x="6436" y="3522"/>
              <a:ext cx="32" cy="19"/>
            </a:xfrm>
            <a:custGeom>
              <a:avLst/>
              <a:gdLst>
                <a:gd name="T0" fmla="*/ 17 w 20"/>
                <a:gd name="T1" fmla="*/ 1 h 12"/>
                <a:gd name="T2" fmla="*/ 2 w 20"/>
                <a:gd name="T3" fmla="*/ 8 h 12"/>
                <a:gd name="T4" fmla="*/ 4 w 20"/>
                <a:gd name="T5" fmla="*/ 11 h 12"/>
                <a:gd name="T6" fmla="*/ 18 w 20"/>
                <a:gd name="T7" fmla="*/ 4 h 12"/>
                <a:gd name="T8" fmla="*/ 17 w 20"/>
                <a:gd name="T9" fmla="*/ 1 h 12"/>
              </a:gdLst>
              <a:ahLst/>
              <a:cxnLst>
                <a:cxn ang="0">
                  <a:pos x="T0" y="T1"/>
                </a:cxn>
                <a:cxn ang="0">
                  <a:pos x="T2" y="T3"/>
                </a:cxn>
                <a:cxn ang="0">
                  <a:pos x="T4" y="T5"/>
                </a:cxn>
                <a:cxn ang="0">
                  <a:pos x="T6" y="T7"/>
                </a:cxn>
                <a:cxn ang="0">
                  <a:pos x="T8" y="T9"/>
                </a:cxn>
              </a:cxnLst>
              <a:rect l="0" t="0" r="r" b="b"/>
              <a:pathLst>
                <a:path w="20" h="12">
                  <a:moveTo>
                    <a:pt x="17" y="1"/>
                  </a:moveTo>
                  <a:cubicBezTo>
                    <a:pt x="12" y="3"/>
                    <a:pt x="7" y="6"/>
                    <a:pt x="2" y="8"/>
                  </a:cubicBezTo>
                  <a:cubicBezTo>
                    <a:pt x="0" y="8"/>
                    <a:pt x="1" y="12"/>
                    <a:pt x="4" y="11"/>
                  </a:cubicBezTo>
                  <a:cubicBezTo>
                    <a:pt x="8" y="9"/>
                    <a:pt x="13" y="7"/>
                    <a:pt x="18" y="4"/>
                  </a:cubicBezTo>
                  <a:cubicBezTo>
                    <a:pt x="20" y="3"/>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1" name="Freeform: Shape 10720"/>
            <p:cNvSpPr/>
            <p:nvPr/>
          </p:nvSpPr>
          <p:spPr bwMode="auto">
            <a:xfrm>
              <a:off x="6450" y="3552"/>
              <a:ext cx="27" cy="13"/>
            </a:xfrm>
            <a:custGeom>
              <a:avLst/>
              <a:gdLst>
                <a:gd name="T0" fmla="*/ 13 w 17"/>
                <a:gd name="T1" fmla="*/ 1 h 8"/>
                <a:gd name="T2" fmla="*/ 3 w 17"/>
                <a:gd name="T3" fmla="*/ 4 h 8"/>
                <a:gd name="T4" fmla="*/ 2 w 17"/>
                <a:gd name="T5" fmla="*/ 7 h 8"/>
                <a:gd name="T6" fmla="*/ 14 w 17"/>
                <a:gd name="T7" fmla="*/ 5 h 8"/>
                <a:gd name="T8" fmla="*/ 13 w 17"/>
                <a:gd name="T9" fmla="*/ 1 h 8"/>
              </a:gdLst>
              <a:ahLst/>
              <a:cxnLst>
                <a:cxn ang="0">
                  <a:pos x="T0" y="T1"/>
                </a:cxn>
                <a:cxn ang="0">
                  <a:pos x="T2" y="T3"/>
                </a:cxn>
                <a:cxn ang="0">
                  <a:pos x="T4" y="T5"/>
                </a:cxn>
                <a:cxn ang="0">
                  <a:pos x="T6" y="T7"/>
                </a:cxn>
                <a:cxn ang="0">
                  <a:pos x="T8" y="T9"/>
                </a:cxn>
              </a:cxnLst>
              <a:rect l="0" t="0" r="r" b="b"/>
              <a:pathLst>
                <a:path w="17" h="8">
                  <a:moveTo>
                    <a:pt x="13" y="1"/>
                  </a:moveTo>
                  <a:cubicBezTo>
                    <a:pt x="10" y="2"/>
                    <a:pt x="6" y="4"/>
                    <a:pt x="3" y="4"/>
                  </a:cubicBezTo>
                  <a:cubicBezTo>
                    <a:pt x="1" y="3"/>
                    <a:pt x="0" y="7"/>
                    <a:pt x="2" y="7"/>
                  </a:cubicBezTo>
                  <a:cubicBezTo>
                    <a:pt x="6" y="8"/>
                    <a:pt x="11" y="6"/>
                    <a:pt x="14" y="5"/>
                  </a:cubicBezTo>
                  <a:cubicBezTo>
                    <a:pt x="17"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2" name="Freeform: Shape 10721"/>
            <p:cNvSpPr/>
            <p:nvPr/>
          </p:nvSpPr>
          <p:spPr bwMode="auto">
            <a:xfrm>
              <a:off x="6465" y="3571"/>
              <a:ext cx="26" cy="14"/>
            </a:xfrm>
            <a:custGeom>
              <a:avLst/>
              <a:gdLst>
                <a:gd name="T0" fmla="*/ 13 w 17"/>
                <a:gd name="T1" fmla="*/ 1 h 9"/>
                <a:gd name="T2" fmla="*/ 3 w 17"/>
                <a:gd name="T3" fmla="*/ 4 h 9"/>
                <a:gd name="T4" fmla="*/ 2 w 17"/>
                <a:gd name="T5" fmla="*/ 7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10" y="3"/>
                    <a:pt x="7" y="5"/>
                    <a:pt x="3" y="4"/>
                  </a:cubicBezTo>
                  <a:cubicBezTo>
                    <a:pt x="1" y="3"/>
                    <a:pt x="0" y="6"/>
                    <a:pt x="2" y="7"/>
                  </a:cubicBezTo>
                  <a:cubicBezTo>
                    <a:pt x="7" y="9"/>
                    <a:pt x="11"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3" name="Freeform: Shape 10722"/>
            <p:cNvSpPr/>
            <p:nvPr/>
          </p:nvSpPr>
          <p:spPr bwMode="auto">
            <a:xfrm>
              <a:off x="6495" y="3529"/>
              <a:ext cx="33" cy="19"/>
            </a:xfrm>
            <a:custGeom>
              <a:avLst/>
              <a:gdLst>
                <a:gd name="T0" fmla="*/ 17 w 21"/>
                <a:gd name="T1" fmla="*/ 2 h 12"/>
                <a:gd name="T2" fmla="*/ 3 w 21"/>
                <a:gd name="T3" fmla="*/ 8 h 12"/>
                <a:gd name="T4" fmla="*/ 2 w 21"/>
                <a:gd name="T5" fmla="*/ 12 h 12"/>
                <a:gd name="T6" fmla="*/ 20 w 21"/>
                <a:gd name="T7" fmla="*/ 3 h 12"/>
                <a:gd name="T8" fmla="*/ 17 w 21"/>
                <a:gd name="T9" fmla="*/ 2 h 12"/>
              </a:gdLst>
              <a:ahLst/>
              <a:cxnLst>
                <a:cxn ang="0">
                  <a:pos x="T0" y="T1"/>
                </a:cxn>
                <a:cxn ang="0">
                  <a:pos x="T2" y="T3"/>
                </a:cxn>
                <a:cxn ang="0">
                  <a:pos x="T4" y="T5"/>
                </a:cxn>
                <a:cxn ang="0">
                  <a:pos x="T6" y="T7"/>
                </a:cxn>
                <a:cxn ang="0">
                  <a:pos x="T8" y="T9"/>
                </a:cxn>
              </a:cxnLst>
              <a:rect l="0" t="0" r="r" b="b"/>
              <a:pathLst>
                <a:path w="21" h="12">
                  <a:moveTo>
                    <a:pt x="17" y="2"/>
                  </a:moveTo>
                  <a:cubicBezTo>
                    <a:pt x="14" y="6"/>
                    <a:pt x="8" y="8"/>
                    <a:pt x="3" y="8"/>
                  </a:cubicBezTo>
                  <a:cubicBezTo>
                    <a:pt x="1" y="8"/>
                    <a:pt x="0" y="12"/>
                    <a:pt x="2" y="12"/>
                  </a:cubicBezTo>
                  <a:cubicBezTo>
                    <a:pt x="9" y="12"/>
                    <a:pt x="17" y="9"/>
                    <a:pt x="20" y="3"/>
                  </a:cubicBezTo>
                  <a:cubicBezTo>
                    <a:pt x="21" y="1"/>
                    <a:pt x="18"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4" name="Freeform: Shape 10723"/>
            <p:cNvSpPr/>
            <p:nvPr/>
          </p:nvSpPr>
          <p:spPr bwMode="auto">
            <a:xfrm>
              <a:off x="6499" y="3499"/>
              <a:ext cx="26" cy="19"/>
            </a:xfrm>
            <a:custGeom>
              <a:avLst/>
              <a:gdLst>
                <a:gd name="T0" fmla="*/ 11 w 16"/>
                <a:gd name="T1" fmla="*/ 2 h 12"/>
                <a:gd name="T2" fmla="*/ 3 w 16"/>
                <a:gd name="T3" fmla="*/ 8 h 12"/>
                <a:gd name="T4" fmla="*/ 4 w 16"/>
                <a:gd name="T5" fmla="*/ 11 h 12"/>
                <a:gd name="T6" fmla="*/ 15 w 16"/>
                <a:gd name="T7" fmla="*/ 3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10" y="5"/>
                    <a:pt x="6" y="6"/>
                    <a:pt x="3" y="8"/>
                  </a:cubicBezTo>
                  <a:cubicBezTo>
                    <a:pt x="0" y="8"/>
                    <a:pt x="2" y="12"/>
                    <a:pt x="4" y="11"/>
                  </a:cubicBezTo>
                  <a:cubicBezTo>
                    <a:pt x="8" y="9"/>
                    <a:pt x="13" y="8"/>
                    <a:pt x="15" y="3"/>
                  </a:cubicBezTo>
                  <a:cubicBezTo>
                    <a:pt x="16"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5" name="Freeform: Shape 10724"/>
            <p:cNvSpPr/>
            <p:nvPr/>
          </p:nvSpPr>
          <p:spPr bwMode="auto">
            <a:xfrm>
              <a:off x="6506" y="3466"/>
              <a:ext cx="23" cy="14"/>
            </a:xfrm>
            <a:custGeom>
              <a:avLst/>
              <a:gdLst>
                <a:gd name="T0" fmla="*/ 10 w 15"/>
                <a:gd name="T1" fmla="*/ 2 h 9"/>
                <a:gd name="T2" fmla="*/ 3 w 15"/>
                <a:gd name="T3" fmla="*/ 6 h 9"/>
                <a:gd name="T4" fmla="*/ 3 w 15"/>
                <a:gd name="T5" fmla="*/ 9 h 9"/>
                <a:gd name="T6" fmla="*/ 14 w 15"/>
                <a:gd name="T7" fmla="*/ 3 h 9"/>
                <a:gd name="T8" fmla="*/ 10 w 15"/>
                <a:gd name="T9" fmla="*/ 2 h 9"/>
              </a:gdLst>
              <a:ahLst/>
              <a:cxnLst>
                <a:cxn ang="0">
                  <a:pos x="T0" y="T1"/>
                </a:cxn>
                <a:cxn ang="0">
                  <a:pos x="T2" y="T3"/>
                </a:cxn>
                <a:cxn ang="0">
                  <a:pos x="T4" y="T5"/>
                </a:cxn>
                <a:cxn ang="0">
                  <a:pos x="T6" y="T7"/>
                </a:cxn>
                <a:cxn ang="0">
                  <a:pos x="T8" y="T9"/>
                </a:cxn>
              </a:cxnLst>
              <a:rect l="0" t="0" r="r" b="b"/>
              <a:pathLst>
                <a:path w="15" h="9">
                  <a:moveTo>
                    <a:pt x="10" y="2"/>
                  </a:moveTo>
                  <a:cubicBezTo>
                    <a:pt x="9" y="5"/>
                    <a:pt x="6" y="6"/>
                    <a:pt x="3" y="6"/>
                  </a:cubicBezTo>
                  <a:cubicBezTo>
                    <a:pt x="0" y="6"/>
                    <a:pt x="1" y="9"/>
                    <a:pt x="3" y="9"/>
                  </a:cubicBezTo>
                  <a:cubicBezTo>
                    <a:pt x="8" y="9"/>
                    <a:pt x="12" y="8"/>
                    <a:pt x="14" y="3"/>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6" name="Freeform: Shape 10725"/>
            <p:cNvSpPr/>
            <p:nvPr/>
          </p:nvSpPr>
          <p:spPr bwMode="auto">
            <a:xfrm>
              <a:off x="6543" y="3455"/>
              <a:ext cx="27" cy="30"/>
            </a:xfrm>
            <a:custGeom>
              <a:avLst/>
              <a:gdLst>
                <a:gd name="T0" fmla="*/ 13 w 17"/>
                <a:gd name="T1" fmla="*/ 2 h 19"/>
                <a:gd name="T2" fmla="*/ 2 w 17"/>
                <a:gd name="T3" fmla="*/ 15 h 19"/>
                <a:gd name="T4" fmla="*/ 4 w 17"/>
                <a:gd name="T5" fmla="*/ 18 h 19"/>
                <a:gd name="T6" fmla="*/ 16 w 17"/>
                <a:gd name="T7" fmla="*/ 4 h 19"/>
                <a:gd name="T8" fmla="*/ 13 w 17"/>
                <a:gd name="T9" fmla="*/ 2 h 19"/>
              </a:gdLst>
              <a:ahLst/>
              <a:cxnLst>
                <a:cxn ang="0">
                  <a:pos x="T0" y="T1"/>
                </a:cxn>
                <a:cxn ang="0">
                  <a:pos x="T2" y="T3"/>
                </a:cxn>
                <a:cxn ang="0">
                  <a:pos x="T4" y="T5"/>
                </a:cxn>
                <a:cxn ang="0">
                  <a:pos x="T6" y="T7"/>
                </a:cxn>
                <a:cxn ang="0">
                  <a:pos x="T8" y="T9"/>
                </a:cxn>
              </a:cxnLst>
              <a:rect l="0" t="0" r="r" b="b"/>
              <a:pathLst>
                <a:path w="17" h="19">
                  <a:moveTo>
                    <a:pt x="13" y="2"/>
                  </a:moveTo>
                  <a:cubicBezTo>
                    <a:pt x="10" y="7"/>
                    <a:pt x="6" y="12"/>
                    <a:pt x="2" y="15"/>
                  </a:cubicBezTo>
                  <a:cubicBezTo>
                    <a:pt x="0" y="16"/>
                    <a:pt x="2" y="19"/>
                    <a:pt x="4" y="18"/>
                  </a:cubicBezTo>
                  <a:cubicBezTo>
                    <a:pt x="9" y="14"/>
                    <a:pt x="13" y="10"/>
                    <a:pt x="16"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7" name="Freeform: Shape 10726"/>
            <p:cNvSpPr/>
            <p:nvPr/>
          </p:nvSpPr>
          <p:spPr bwMode="auto">
            <a:xfrm>
              <a:off x="6576" y="3436"/>
              <a:ext cx="27" cy="22"/>
            </a:xfrm>
            <a:custGeom>
              <a:avLst/>
              <a:gdLst>
                <a:gd name="T0" fmla="*/ 12 w 17"/>
                <a:gd name="T1" fmla="*/ 1 h 14"/>
                <a:gd name="T2" fmla="*/ 2 w 17"/>
                <a:gd name="T3" fmla="*/ 10 h 14"/>
                <a:gd name="T4" fmla="*/ 4 w 17"/>
                <a:gd name="T5" fmla="*/ 13 h 14"/>
                <a:gd name="T6" fmla="*/ 15 w 17"/>
                <a:gd name="T7" fmla="*/ 4 h 14"/>
                <a:gd name="T8" fmla="*/ 12 w 17"/>
                <a:gd name="T9" fmla="*/ 1 h 14"/>
              </a:gdLst>
              <a:ahLst/>
              <a:cxnLst>
                <a:cxn ang="0">
                  <a:pos x="T0" y="T1"/>
                </a:cxn>
                <a:cxn ang="0">
                  <a:pos x="T2" y="T3"/>
                </a:cxn>
                <a:cxn ang="0">
                  <a:pos x="T4" y="T5"/>
                </a:cxn>
                <a:cxn ang="0">
                  <a:pos x="T6" y="T7"/>
                </a:cxn>
                <a:cxn ang="0">
                  <a:pos x="T8" y="T9"/>
                </a:cxn>
              </a:cxnLst>
              <a:rect l="0" t="0" r="r" b="b"/>
              <a:pathLst>
                <a:path w="17" h="14">
                  <a:moveTo>
                    <a:pt x="12" y="1"/>
                  </a:moveTo>
                  <a:cubicBezTo>
                    <a:pt x="9" y="4"/>
                    <a:pt x="5" y="7"/>
                    <a:pt x="2" y="10"/>
                  </a:cubicBezTo>
                  <a:cubicBezTo>
                    <a:pt x="0" y="11"/>
                    <a:pt x="2" y="14"/>
                    <a:pt x="4" y="13"/>
                  </a:cubicBezTo>
                  <a:cubicBezTo>
                    <a:pt x="8" y="10"/>
                    <a:pt x="11" y="7"/>
                    <a:pt x="15" y="4"/>
                  </a:cubicBezTo>
                  <a:cubicBezTo>
                    <a:pt x="17"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8" name="Freeform: Shape 10727"/>
            <p:cNvSpPr/>
            <p:nvPr/>
          </p:nvSpPr>
          <p:spPr bwMode="auto">
            <a:xfrm>
              <a:off x="6567" y="3475"/>
              <a:ext cx="32" cy="22"/>
            </a:xfrm>
            <a:custGeom>
              <a:avLst/>
              <a:gdLst>
                <a:gd name="T0" fmla="*/ 15 w 20"/>
                <a:gd name="T1" fmla="*/ 2 h 14"/>
                <a:gd name="T2" fmla="*/ 2 w 20"/>
                <a:gd name="T3" fmla="*/ 10 h 14"/>
                <a:gd name="T4" fmla="*/ 4 w 20"/>
                <a:gd name="T5" fmla="*/ 13 h 14"/>
                <a:gd name="T6" fmla="*/ 18 w 20"/>
                <a:gd name="T7" fmla="*/ 5 h 14"/>
                <a:gd name="T8" fmla="*/ 15 w 20"/>
                <a:gd name="T9" fmla="*/ 2 h 14"/>
              </a:gdLst>
              <a:ahLst/>
              <a:cxnLst>
                <a:cxn ang="0">
                  <a:pos x="T0" y="T1"/>
                </a:cxn>
                <a:cxn ang="0">
                  <a:pos x="T2" y="T3"/>
                </a:cxn>
                <a:cxn ang="0">
                  <a:pos x="T4" y="T5"/>
                </a:cxn>
                <a:cxn ang="0">
                  <a:pos x="T6" y="T7"/>
                </a:cxn>
                <a:cxn ang="0">
                  <a:pos x="T8" y="T9"/>
                </a:cxn>
              </a:cxnLst>
              <a:rect l="0" t="0" r="r" b="b"/>
              <a:pathLst>
                <a:path w="20" h="14">
                  <a:moveTo>
                    <a:pt x="15" y="2"/>
                  </a:moveTo>
                  <a:cubicBezTo>
                    <a:pt x="12" y="6"/>
                    <a:pt x="7" y="8"/>
                    <a:pt x="2" y="10"/>
                  </a:cubicBezTo>
                  <a:cubicBezTo>
                    <a:pt x="0" y="11"/>
                    <a:pt x="1" y="14"/>
                    <a:pt x="4" y="13"/>
                  </a:cubicBezTo>
                  <a:cubicBezTo>
                    <a:pt x="9" y="11"/>
                    <a:pt x="14" y="9"/>
                    <a:pt x="18" y="5"/>
                  </a:cubicBezTo>
                  <a:cubicBezTo>
                    <a:pt x="20"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9" name="Freeform: Shape 10728"/>
            <p:cNvSpPr/>
            <p:nvPr/>
          </p:nvSpPr>
          <p:spPr bwMode="auto">
            <a:xfrm>
              <a:off x="6547" y="3508"/>
              <a:ext cx="22" cy="19"/>
            </a:xfrm>
            <a:custGeom>
              <a:avLst/>
              <a:gdLst>
                <a:gd name="T0" fmla="*/ 10 w 14"/>
                <a:gd name="T1" fmla="*/ 2 h 12"/>
                <a:gd name="T2" fmla="*/ 2 w 14"/>
                <a:gd name="T3" fmla="*/ 7 h 12"/>
                <a:gd name="T4" fmla="*/ 4 w 14"/>
                <a:gd name="T5" fmla="*/ 11 h 12"/>
                <a:gd name="T6" fmla="*/ 13 w 14"/>
                <a:gd name="T7" fmla="*/ 4 h 12"/>
                <a:gd name="T8" fmla="*/ 10 w 14"/>
                <a:gd name="T9" fmla="*/ 2 h 12"/>
              </a:gdLst>
              <a:ahLst/>
              <a:cxnLst>
                <a:cxn ang="0">
                  <a:pos x="T0" y="T1"/>
                </a:cxn>
                <a:cxn ang="0">
                  <a:pos x="T2" y="T3"/>
                </a:cxn>
                <a:cxn ang="0">
                  <a:pos x="T4" y="T5"/>
                </a:cxn>
                <a:cxn ang="0">
                  <a:pos x="T6" y="T7"/>
                </a:cxn>
                <a:cxn ang="0">
                  <a:pos x="T8" y="T9"/>
                </a:cxn>
              </a:cxnLst>
              <a:rect l="0" t="0" r="r" b="b"/>
              <a:pathLst>
                <a:path w="14" h="12">
                  <a:moveTo>
                    <a:pt x="10" y="2"/>
                  </a:moveTo>
                  <a:cubicBezTo>
                    <a:pt x="8" y="4"/>
                    <a:pt x="5" y="6"/>
                    <a:pt x="2" y="7"/>
                  </a:cubicBezTo>
                  <a:cubicBezTo>
                    <a:pt x="0" y="8"/>
                    <a:pt x="1" y="12"/>
                    <a:pt x="4" y="11"/>
                  </a:cubicBezTo>
                  <a:cubicBezTo>
                    <a:pt x="7" y="9"/>
                    <a:pt x="10" y="7"/>
                    <a:pt x="13" y="4"/>
                  </a:cubicBezTo>
                  <a:cubicBezTo>
                    <a:pt x="14"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0" name="Freeform: Shape 10729"/>
            <p:cNvSpPr/>
            <p:nvPr/>
          </p:nvSpPr>
          <p:spPr bwMode="auto">
            <a:xfrm>
              <a:off x="6583" y="3494"/>
              <a:ext cx="31" cy="17"/>
            </a:xfrm>
            <a:custGeom>
              <a:avLst/>
              <a:gdLst>
                <a:gd name="T0" fmla="*/ 16 w 20"/>
                <a:gd name="T1" fmla="*/ 1 h 11"/>
                <a:gd name="T2" fmla="*/ 2 w 20"/>
                <a:gd name="T3" fmla="*/ 6 h 11"/>
                <a:gd name="T4" fmla="*/ 2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4"/>
                    <a:pt x="7" y="6"/>
                    <a:pt x="2" y="6"/>
                  </a:cubicBezTo>
                  <a:cubicBezTo>
                    <a:pt x="0" y="7"/>
                    <a:pt x="0" y="11"/>
                    <a:pt x="2" y="10"/>
                  </a:cubicBezTo>
                  <a:cubicBezTo>
                    <a:pt x="8" y="9"/>
                    <a:pt x="13" y="8"/>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1" name="Freeform: Shape 10730"/>
            <p:cNvSpPr/>
            <p:nvPr/>
          </p:nvSpPr>
          <p:spPr bwMode="auto">
            <a:xfrm>
              <a:off x="5181" y="3180"/>
              <a:ext cx="60" cy="45"/>
            </a:xfrm>
            <a:custGeom>
              <a:avLst/>
              <a:gdLst>
                <a:gd name="T0" fmla="*/ 23 w 38"/>
                <a:gd name="T1" fmla="*/ 6 h 29"/>
                <a:gd name="T2" fmla="*/ 7 w 38"/>
                <a:gd name="T3" fmla="*/ 14 h 29"/>
                <a:gd name="T4" fmla="*/ 0 w 38"/>
                <a:gd name="T5" fmla="*/ 22 h 29"/>
                <a:gd name="T6" fmla="*/ 8 w 38"/>
                <a:gd name="T7" fmla="*/ 28 h 29"/>
                <a:gd name="T8" fmla="*/ 31 w 38"/>
                <a:gd name="T9" fmla="*/ 17 h 29"/>
                <a:gd name="T10" fmla="*/ 23 w 38"/>
                <a:gd name="T11" fmla="*/ 6 h 29"/>
              </a:gdLst>
              <a:ahLst/>
              <a:cxnLst>
                <a:cxn ang="0">
                  <a:pos x="T0" y="T1"/>
                </a:cxn>
                <a:cxn ang="0">
                  <a:pos x="T2" y="T3"/>
                </a:cxn>
                <a:cxn ang="0">
                  <a:pos x="T4" y="T5"/>
                </a:cxn>
                <a:cxn ang="0">
                  <a:pos x="T6" y="T7"/>
                </a:cxn>
                <a:cxn ang="0">
                  <a:pos x="T8" y="T9"/>
                </a:cxn>
                <a:cxn ang="0">
                  <a:pos x="T10" y="T11"/>
                </a:cxn>
              </a:cxnLst>
              <a:rect l="0" t="0" r="r" b="b"/>
              <a:pathLst>
                <a:path w="38" h="29">
                  <a:moveTo>
                    <a:pt x="23" y="6"/>
                  </a:moveTo>
                  <a:cubicBezTo>
                    <a:pt x="18" y="9"/>
                    <a:pt x="12" y="13"/>
                    <a:pt x="7" y="14"/>
                  </a:cubicBezTo>
                  <a:cubicBezTo>
                    <a:pt x="3" y="15"/>
                    <a:pt x="0" y="17"/>
                    <a:pt x="0" y="22"/>
                  </a:cubicBezTo>
                  <a:cubicBezTo>
                    <a:pt x="0" y="25"/>
                    <a:pt x="4" y="29"/>
                    <a:pt x="8" y="28"/>
                  </a:cubicBezTo>
                  <a:cubicBezTo>
                    <a:pt x="16" y="27"/>
                    <a:pt x="24" y="22"/>
                    <a:pt x="31" y="17"/>
                  </a:cubicBezTo>
                  <a:cubicBezTo>
                    <a:pt x="38" y="12"/>
                    <a:pt x="30" y="0"/>
                    <a:pt x="2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2" name="Freeform: Shape 10731"/>
            <p:cNvSpPr/>
            <p:nvPr/>
          </p:nvSpPr>
          <p:spPr bwMode="auto">
            <a:xfrm>
              <a:off x="5069" y="2999"/>
              <a:ext cx="57" cy="43"/>
            </a:xfrm>
            <a:custGeom>
              <a:avLst/>
              <a:gdLst>
                <a:gd name="T0" fmla="*/ 30 w 36"/>
                <a:gd name="T1" fmla="*/ 1 h 27"/>
                <a:gd name="T2" fmla="*/ 20 w 36"/>
                <a:gd name="T3" fmla="*/ 4 h 27"/>
                <a:gd name="T4" fmla="*/ 7 w 36"/>
                <a:gd name="T5" fmla="*/ 10 h 27"/>
                <a:gd name="T6" fmla="*/ 15 w 36"/>
                <a:gd name="T7" fmla="*/ 22 h 27"/>
                <a:gd name="T8" fmla="*/ 23 w 36"/>
                <a:gd name="T9" fmla="*/ 17 h 27"/>
                <a:gd name="T10" fmla="*/ 28 w 36"/>
                <a:gd name="T11" fmla="*/ 16 h 27"/>
                <a:gd name="T12" fmla="*/ 28 w 36"/>
                <a:gd name="T13" fmla="*/ 15 h 27"/>
                <a:gd name="T14" fmla="*/ 32 w 36"/>
                <a:gd name="T15" fmla="*/ 14 h 27"/>
                <a:gd name="T16" fmla="*/ 35 w 36"/>
                <a:gd name="T17" fmla="*/ 9 h 27"/>
                <a:gd name="T18" fmla="*/ 30 w 36"/>
                <a:gd name="T19"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7">
                  <a:moveTo>
                    <a:pt x="30" y="1"/>
                  </a:moveTo>
                  <a:cubicBezTo>
                    <a:pt x="26" y="0"/>
                    <a:pt x="23" y="2"/>
                    <a:pt x="20" y="4"/>
                  </a:cubicBezTo>
                  <a:cubicBezTo>
                    <a:pt x="15" y="6"/>
                    <a:pt x="11" y="8"/>
                    <a:pt x="7" y="10"/>
                  </a:cubicBezTo>
                  <a:cubicBezTo>
                    <a:pt x="0" y="15"/>
                    <a:pt x="8" y="27"/>
                    <a:pt x="15" y="22"/>
                  </a:cubicBezTo>
                  <a:cubicBezTo>
                    <a:pt x="18" y="20"/>
                    <a:pt x="20" y="19"/>
                    <a:pt x="23" y="17"/>
                  </a:cubicBezTo>
                  <a:cubicBezTo>
                    <a:pt x="25" y="17"/>
                    <a:pt x="26" y="16"/>
                    <a:pt x="28" y="16"/>
                  </a:cubicBezTo>
                  <a:cubicBezTo>
                    <a:pt x="28" y="15"/>
                    <a:pt x="28" y="15"/>
                    <a:pt x="28" y="15"/>
                  </a:cubicBezTo>
                  <a:cubicBezTo>
                    <a:pt x="30" y="15"/>
                    <a:pt x="31" y="15"/>
                    <a:pt x="32" y="14"/>
                  </a:cubicBezTo>
                  <a:cubicBezTo>
                    <a:pt x="34" y="13"/>
                    <a:pt x="35" y="11"/>
                    <a:pt x="35" y="9"/>
                  </a:cubicBezTo>
                  <a:cubicBezTo>
                    <a:pt x="36" y="5"/>
                    <a:pt x="34" y="2"/>
                    <a:pt x="3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3" name="Freeform: Shape 10732"/>
            <p:cNvSpPr/>
            <p:nvPr/>
          </p:nvSpPr>
          <p:spPr bwMode="auto">
            <a:xfrm>
              <a:off x="4959" y="2756"/>
              <a:ext cx="91" cy="33"/>
            </a:xfrm>
            <a:custGeom>
              <a:avLst/>
              <a:gdLst>
                <a:gd name="T0" fmla="*/ 42 w 58"/>
                <a:gd name="T1" fmla="*/ 4 h 21"/>
                <a:gd name="T2" fmla="*/ 40 w 58"/>
                <a:gd name="T3" fmla="*/ 5 h 21"/>
                <a:gd name="T4" fmla="*/ 32 w 58"/>
                <a:gd name="T5" fmla="*/ 6 h 21"/>
                <a:gd name="T6" fmla="*/ 12 w 58"/>
                <a:gd name="T7" fmla="*/ 5 h 21"/>
                <a:gd name="T8" fmla="*/ 9 w 58"/>
                <a:gd name="T9" fmla="*/ 19 h 21"/>
                <a:gd name="T10" fmla="*/ 33 w 58"/>
                <a:gd name="T11" fmla="*/ 20 h 21"/>
                <a:gd name="T12" fmla="*/ 50 w 58"/>
                <a:gd name="T13" fmla="*/ 16 h 21"/>
                <a:gd name="T14" fmla="*/ 42 w 58"/>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1">
                  <a:moveTo>
                    <a:pt x="42" y="4"/>
                  </a:moveTo>
                  <a:cubicBezTo>
                    <a:pt x="44" y="3"/>
                    <a:pt x="41" y="5"/>
                    <a:pt x="40" y="5"/>
                  </a:cubicBezTo>
                  <a:cubicBezTo>
                    <a:pt x="38" y="5"/>
                    <a:pt x="35" y="6"/>
                    <a:pt x="32" y="6"/>
                  </a:cubicBezTo>
                  <a:cubicBezTo>
                    <a:pt x="25" y="6"/>
                    <a:pt x="18" y="7"/>
                    <a:pt x="12" y="5"/>
                  </a:cubicBezTo>
                  <a:cubicBezTo>
                    <a:pt x="3" y="4"/>
                    <a:pt x="0" y="18"/>
                    <a:pt x="9" y="19"/>
                  </a:cubicBezTo>
                  <a:cubicBezTo>
                    <a:pt x="17" y="21"/>
                    <a:pt x="25" y="20"/>
                    <a:pt x="33" y="20"/>
                  </a:cubicBezTo>
                  <a:cubicBezTo>
                    <a:pt x="39" y="19"/>
                    <a:pt x="45" y="19"/>
                    <a:pt x="50" y="16"/>
                  </a:cubicBezTo>
                  <a:cubicBezTo>
                    <a:pt x="58" y="12"/>
                    <a:pt x="50" y="0"/>
                    <a:pt x="4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4" name="Freeform: Shape 10733"/>
            <p:cNvSpPr/>
            <p:nvPr/>
          </p:nvSpPr>
          <p:spPr bwMode="auto">
            <a:xfrm>
              <a:off x="4869" y="2328"/>
              <a:ext cx="79" cy="27"/>
            </a:xfrm>
            <a:custGeom>
              <a:avLst/>
              <a:gdLst>
                <a:gd name="T0" fmla="*/ 44 w 50"/>
                <a:gd name="T1" fmla="*/ 2 h 17"/>
                <a:gd name="T2" fmla="*/ 42 w 50"/>
                <a:gd name="T3" fmla="*/ 2 h 17"/>
                <a:gd name="T4" fmla="*/ 39 w 50"/>
                <a:gd name="T5" fmla="*/ 2 h 17"/>
                <a:gd name="T6" fmla="*/ 37 w 50"/>
                <a:gd name="T7" fmla="*/ 1 h 17"/>
                <a:gd name="T8" fmla="*/ 28 w 50"/>
                <a:gd name="T9" fmla="*/ 1 h 17"/>
                <a:gd name="T10" fmla="*/ 9 w 50"/>
                <a:gd name="T11" fmla="*/ 0 h 17"/>
                <a:gd name="T12" fmla="*/ 10 w 50"/>
                <a:gd name="T13" fmla="*/ 14 h 17"/>
                <a:gd name="T14" fmla="*/ 28 w 50"/>
                <a:gd name="T15" fmla="*/ 15 h 17"/>
                <a:gd name="T16" fmla="*/ 43 w 50"/>
                <a:gd name="T17" fmla="*/ 15 h 17"/>
                <a:gd name="T18" fmla="*/ 44 w 50"/>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7">
                  <a:moveTo>
                    <a:pt x="44" y="2"/>
                  </a:moveTo>
                  <a:cubicBezTo>
                    <a:pt x="43" y="2"/>
                    <a:pt x="43" y="2"/>
                    <a:pt x="42" y="2"/>
                  </a:cubicBezTo>
                  <a:cubicBezTo>
                    <a:pt x="41" y="2"/>
                    <a:pt x="40" y="2"/>
                    <a:pt x="39" y="2"/>
                  </a:cubicBezTo>
                  <a:cubicBezTo>
                    <a:pt x="39" y="2"/>
                    <a:pt x="38" y="2"/>
                    <a:pt x="37" y="1"/>
                  </a:cubicBezTo>
                  <a:cubicBezTo>
                    <a:pt x="34" y="1"/>
                    <a:pt x="31" y="1"/>
                    <a:pt x="28" y="1"/>
                  </a:cubicBezTo>
                  <a:cubicBezTo>
                    <a:pt x="22" y="0"/>
                    <a:pt x="15" y="0"/>
                    <a:pt x="9" y="0"/>
                  </a:cubicBezTo>
                  <a:cubicBezTo>
                    <a:pt x="0" y="1"/>
                    <a:pt x="1" y="15"/>
                    <a:pt x="10" y="14"/>
                  </a:cubicBezTo>
                  <a:cubicBezTo>
                    <a:pt x="16" y="14"/>
                    <a:pt x="22" y="14"/>
                    <a:pt x="28" y="15"/>
                  </a:cubicBezTo>
                  <a:cubicBezTo>
                    <a:pt x="32" y="15"/>
                    <a:pt x="39" y="17"/>
                    <a:pt x="43" y="15"/>
                  </a:cubicBezTo>
                  <a:cubicBezTo>
                    <a:pt x="49" y="13"/>
                    <a:pt x="50" y="5"/>
                    <a:pt x="4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5" name="Freeform: Shape 10734"/>
            <p:cNvSpPr/>
            <p:nvPr/>
          </p:nvSpPr>
          <p:spPr bwMode="auto">
            <a:xfrm>
              <a:off x="4934" y="1923"/>
              <a:ext cx="83" cy="41"/>
            </a:xfrm>
            <a:custGeom>
              <a:avLst/>
              <a:gdLst>
                <a:gd name="T0" fmla="*/ 36 w 53"/>
                <a:gd name="T1" fmla="*/ 11 h 26"/>
                <a:gd name="T2" fmla="*/ 32 w 53"/>
                <a:gd name="T3" fmla="*/ 11 h 26"/>
                <a:gd name="T4" fmla="*/ 14 w 53"/>
                <a:gd name="T5" fmla="*/ 7 h 26"/>
                <a:gd name="T6" fmla="*/ 8 w 53"/>
                <a:gd name="T7" fmla="*/ 20 h 26"/>
                <a:gd name="T8" fmla="*/ 38 w 53"/>
                <a:gd name="T9" fmla="*/ 25 h 26"/>
                <a:gd name="T10" fmla="*/ 50 w 53"/>
                <a:gd name="T11" fmla="*/ 8 h 26"/>
                <a:gd name="T12" fmla="*/ 36 w 53"/>
                <a:gd name="T13" fmla="*/ 11 h 26"/>
              </a:gdLst>
              <a:ahLst/>
              <a:cxnLst>
                <a:cxn ang="0">
                  <a:pos x="T0" y="T1"/>
                </a:cxn>
                <a:cxn ang="0">
                  <a:pos x="T2" y="T3"/>
                </a:cxn>
                <a:cxn ang="0">
                  <a:pos x="T4" y="T5"/>
                </a:cxn>
                <a:cxn ang="0">
                  <a:pos x="T6" y="T7"/>
                </a:cxn>
                <a:cxn ang="0">
                  <a:pos x="T8" y="T9"/>
                </a:cxn>
                <a:cxn ang="0">
                  <a:pos x="T10" y="T11"/>
                </a:cxn>
                <a:cxn ang="0">
                  <a:pos x="T12" y="T13"/>
                </a:cxn>
              </a:cxnLst>
              <a:rect l="0" t="0" r="r" b="b"/>
              <a:pathLst>
                <a:path w="53" h="26">
                  <a:moveTo>
                    <a:pt x="36" y="11"/>
                  </a:moveTo>
                  <a:cubicBezTo>
                    <a:pt x="35" y="12"/>
                    <a:pt x="33" y="12"/>
                    <a:pt x="32" y="11"/>
                  </a:cubicBezTo>
                  <a:cubicBezTo>
                    <a:pt x="26" y="11"/>
                    <a:pt x="20" y="9"/>
                    <a:pt x="14" y="7"/>
                  </a:cubicBezTo>
                  <a:cubicBezTo>
                    <a:pt x="6" y="5"/>
                    <a:pt x="0" y="17"/>
                    <a:pt x="8" y="20"/>
                  </a:cubicBezTo>
                  <a:cubicBezTo>
                    <a:pt x="18" y="23"/>
                    <a:pt x="28" y="26"/>
                    <a:pt x="38" y="25"/>
                  </a:cubicBezTo>
                  <a:cubicBezTo>
                    <a:pt x="47" y="25"/>
                    <a:pt x="53" y="18"/>
                    <a:pt x="50" y="8"/>
                  </a:cubicBezTo>
                  <a:cubicBezTo>
                    <a:pt x="47" y="0"/>
                    <a:pt x="35" y="4"/>
                    <a:pt x="36"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6" name="Freeform: Shape 10735"/>
            <p:cNvSpPr/>
            <p:nvPr/>
          </p:nvSpPr>
          <p:spPr bwMode="auto">
            <a:xfrm>
              <a:off x="5189" y="1569"/>
              <a:ext cx="55" cy="57"/>
            </a:xfrm>
            <a:custGeom>
              <a:avLst/>
              <a:gdLst>
                <a:gd name="T0" fmla="*/ 29 w 35"/>
                <a:gd name="T1" fmla="*/ 19 h 36"/>
                <a:gd name="T2" fmla="*/ 24 w 35"/>
                <a:gd name="T3" fmla="*/ 15 h 36"/>
                <a:gd name="T4" fmla="*/ 16 w 35"/>
                <a:gd name="T5" fmla="*/ 8 h 36"/>
                <a:gd name="T6" fmla="*/ 5 w 35"/>
                <a:gd name="T7" fmla="*/ 16 h 36"/>
                <a:gd name="T8" fmla="*/ 17 w 35"/>
                <a:gd name="T9" fmla="*/ 28 h 36"/>
                <a:gd name="T10" fmla="*/ 32 w 35"/>
                <a:gd name="T11" fmla="*/ 32 h 36"/>
                <a:gd name="T12" fmla="*/ 35 w 35"/>
                <a:gd name="T13" fmla="*/ 24 h 36"/>
                <a:gd name="T14" fmla="*/ 34 w 35"/>
                <a:gd name="T15" fmla="*/ 22 h 36"/>
                <a:gd name="T16" fmla="*/ 29 w 35"/>
                <a:gd name="T1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6">
                  <a:moveTo>
                    <a:pt x="29" y="19"/>
                  </a:moveTo>
                  <a:cubicBezTo>
                    <a:pt x="27" y="18"/>
                    <a:pt x="26" y="16"/>
                    <a:pt x="24" y="15"/>
                  </a:cubicBezTo>
                  <a:cubicBezTo>
                    <a:pt x="21" y="13"/>
                    <a:pt x="18" y="10"/>
                    <a:pt x="16" y="8"/>
                  </a:cubicBezTo>
                  <a:cubicBezTo>
                    <a:pt x="11" y="0"/>
                    <a:pt x="0" y="8"/>
                    <a:pt x="5" y="16"/>
                  </a:cubicBezTo>
                  <a:cubicBezTo>
                    <a:pt x="8" y="20"/>
                    <a:pt x="13" y="24"/>
                    <a:pt x="17" y="28"/>
                  </a:cubicBezTo>
                  <a:cubicBezTo>
                    <a:pt x="21" y="30"/>
                    <a:pt x="27" y="36"/>
                    <a:pt x="32" y="32"/>
                  </a:cubicBezTo>
                  <a:cubicBezTo>
                    <a:pt x="35" y="30"/>
                    <a:pt x="35" y="27"/>
                    <a:pt x="35" y="24"/>
                  </a:cubicBezTo>
                  <a:cubicBezTo>
                    <a:pt x="35" y="23"/>
                    <a:pt x="34" y="23"/>
                    <a:pt x="34" y="22"/>
                  </a:cubicBezTo>
                  <a:cubicBezTo>
                    <a:pt x="33" y="20"/>
                    <a:pt x="31"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7" name="Freeform: Shape 10736"/>
            <p:cNvSpPr/>
            <p:nvPr/>
          </p:nvSpPr>
          <p:spPr bwMode="auto">
            <a:xfrm>
              <a:off x="5611" y="1326"/>
              <a:ext cx="38" cy="72"/>
            </a:xfrm>
            <a:custGeom>
              <a:avLst/>
              <a:gdLst>
                <a:gd name="T0" fmla="*/ 2 w 24"/>
                <a:gd name="T1" fmla="*/ 13 h 46"/>
                <a:gd name="T2" fmla="*/ 8 w 24"/>
                <a:gd name="T3" fmla="*/ 37 h 46"/>
                <a:gd name="T4" fmla="*/ 22 w 24"/>
                <a:gd name="T5" fmla="*/ 36 h 46"/>
                <a:gd name="T6" fmla="*/ 16 w 24"/>
                <a:gd name="T7" fmla="*/ 8 h 46"/>
                <a:gd name="T8" fmla="*/ 2 w 24"/>
                <a:gd name="T9" fmla="*/ 13 h 46"/>
              </a:gdLst>
              <a:ahLst/>
              <a:cxnLst>
                <a:cxn ang="0">
                  <a:pos x="T0" y="T1"/>
                </a:cxn>
                <a:cxn ang="0">
                  <a:pos x="T2" y="T3"/>
                </a:cxn>
                <a:cxn ang="0">
                  <a:pos x="T4" y="T5"/>
                </a:cxn>
                <a:cxn ang="0">
                  <a:pos x="T6" y="T7"/>
                </a:cxn>
                <a:cxn ang="0">
                  <a:pos x="T8" y="T9"/>
                </a:cxn>
              </a:cxnLst>
              <a:rect l="0" t="0" r="r" b="b"/>
              <a:pathLst>
                <a:path w="24" h="46">
                  <a:moveTo>
                    <a:pt x="2" y="13"/>
                  </a:moveTo>
                  <a:cubicBezTo>
                    <a:pt x="5" y="21"/>
                    <a:pt x="7" y="29"/>
                    <a:pt x="8" y="37"/>
                  </a:cubicBezTo>
                  <a:cubicBezTo>
                    <a:pt x="10" y="46"/>
                    <a:pt x="24" y="45"/>
                    <a:pt x="22" y="36"/>
                  </a:cubicBezTo>
                  <a:cubicBezTo>
                    <a:pt x="21" y="27"/>
                    <a:pt x="18" y="18"/>
                    <a:pt x="16" y="8"/>
                  </a:cubicBezTo>
                  <a:cubicBezTo>
                    <a:pt x="13" y="0"/>
                    <a:pt x="0" y="4"/>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8" name="Freeform: Shape 10737"/>
            <p:cNvSpPr/>
            <p:nvPr/>
          </p:nvSpPr>
          <p:spPr bwMode="auto">
            <a:xfrm>
              <a:off x="5958" y="1393"/>
              <a:ext cx="50" cy="79"/>
            </a:xfrm>
            <a:custGeom>
              <a:avLst/>
              <a:gdLst>
                <a:gd name="T0" fmla="*/ 16 w 32"/>
                <a:gd name="T1" fmla="*/ 9 h 50"/>
                <a:gd name="T2" fmla="*/ 5 w 32"/>
                <a:gd name="T3" fmla="*/ 34 h 50"/>
                <a:gd name="T4" fmla="*/ 16 w 32"/>
                <a:gd name="T5" fmla="*/ 43 h 50"/>
                <a:gd name="T6" fmla="*/ 29 w 32"/>
                <a:gd name="T7" fmla="*/ 15 h 50"/>
                <a:gd name="T8" fmla="*/ 16 w 32"/>
                <a:gd name="T9" fmla="*/ 9 h 50"/>
              </a:gdLst>
              <a:ahLst/>
              <a:cxnLst>
                <a:cxn ang="0">
                  <a:pos x="T0" y="T1"/>
                </a:cxn>
                <a:cxn ang="0">
                  <a:pos x="T2" y="T3"/>
                </a:cxn>
                <a:cxn ang="0">
                  <a:pos x="T4" y="T5"/>
                </a:cxn>
                <a:cxn ang="0">
                  <a:pos x="T6" y="T7"/>
                </a:cxn>
                <a:cxn ang="0">
                  <a:pos x="T8" y="T9"/>
                </a:cxn>
              </a:cxnLst>
              <a:rect l="0" t="0" r="r" b="b"/>
              <a:pathLst>
                <a:path w="32" h="50">
                  <a:moveTo>
                    <a:pt x="16" y="9"/>
                  </a:moveTo>
                  <a:cubicBezTo>
                    <a:pt x="13" y="17"/>
                    <a:pt x="11" y="26"/>
                    <a:pt x="5" y="34"/>
                  </a:cubicBezTo>
                  <a:cubicBezTo>
                    <a:pt x="0" y="41"/>
                    <a:pt x="11" y="50"/>
                    <a:pt x="16" y="43"/>
                  </a:cubicBezTo>
                  <a:cubicBezTo>
                    <a:pt x="22" y="34"/>
                    <a:pt x="25" y="24"/>
                    <a:pt x="29" y="15"/>
                  </a:cubicBezTo>
                  <a:cubicBezTo>
                    <a:pt x="32" y="6"/>
                    <a:pt x="19" y="0"/>
                    <a:pt x="1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9" name="Freeform: Shape 10738"/>
            <p:cNvSpPr/>
            <p:nvPr/>
          </p:nvSpPr>
          <p:spPr bwMode="auto">
            <a:xfrm>
              <a:off x="6189" y="1604"/>
              <a:ext cx="65" cy="63"/>
            </a:xfrm>
            <a:custGeom>
              <a:avLst/>
              <a:gdLst>
                <a:gd name="T0" fmla="*/ 21 w 41"/>
                <a:gd name="T1" fmla="*/ 14 h 40"/>
                <a:gd name="T2" fmla="*/ 21 w 41"/>
                <a:gd name="T3" fmla="*/ 14 h 40"/>
                <a:gd name="T4" fmla="*/ 18 w 41"/>
                <a:gd name="T5" fmla="*/ 18 h 40"/>
                <a:gd name="T6" fmla="*/ 8 w 41"/>
                <a:gd name="T7" fmla="*/ 24 h 40"/>
                <a:gd name="T8" fmla="*/ 12 w 41"/>
                <a:gd name="T9" fmla="*/ 37 h 40"/>
                <a:gd name="T10" fmla="*/ 33 w 41"/>
                <a:gd name="T11" fmla="*/ 7 h 40"/>
                <a:gd name="T12" fmla="*/ 21 w 41"/>
                <a:gd name="T13" fmla="*/ 14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21" y="14"/>
                  </a:moveTo>
                  <a:cubicBezTo>
                    <a:pt x="21" y="14"/>
                    <a:pt x="21" y="14"/>
                    <a:pt x="21" y="14"/>
                  </a:cubicBezTo>
                  <a:cubicBezTo>
                    <a:pt x="20" y="16"/>
                    <a:pt x="19" y="17"/>
                    <a:pt x="18" y="18"/>
                  </a:cubicBezTo>
                  <a:cubicBezTo>
                    <a:pt x="15" y="21"/>
                    <a:pt x="11" y="22"/>
                    <a:pt x="8" y="24"/>
                  </a:cubicBezTo>
                  <a:cubicBezTo>
                    <a:pt x="0" y="27"/>
                    <a:pt x="4" y="40"/>
                    <a:pt x="12" y="37"/>
                  </a:cubicBezTo>
                  <a:cubicBezTo>
                    <a:pt x="23" y="33"/>
                    <a:pt x="41" y="21"/>
                    <a:pt x="33" y="7"/>
                  </a:cubicBezTo>
                  <a:cubicBezTo>
                    <a:pt x="29" y="0"/>
                    <a:pt x="18" y="7"/>
                    <a:pt x="21"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0" name="Freeform: Shape 10739"/>
            <p:cNvSpPr/>
            <p:nvPr/>
          </p:nvSpPr>
          <p:spPr bwMode="auto">
            <a:xfrm>
              <a:off x="6391" y="1891"/>
              <a:ext cx="72" cy="65"/>
            </a:xfrm>
            <a:custGeom>
              <a:avLst/>
              <a:gdLst>
                <a:gd name="T0" fmla="*/ 29 w 46"/>
                <a:gd name="T1" fmla="*/ 7 h 41"/>
                <a:gd name="T2" fmla="*/ 7 w 46"/>
                <a:gd name="T3" fmla="*/ 25 h 41"/>
                <a:gd name="T4" fmla="*/ 15 w 46"/>
                <a:gd name="T5" fmla="*/ 36 h 41"/>
                <a:gd name="T6" fmla="*/ 41 w 46"/>
                <a:gd name="T7" fmla="*/ 13 h 41"/>
                <a:gd name="T8" fmla="*/ 29 w 46"/>
                <a:gd name="T9" fmla="*/ 7 h 41"/>
              </a:gdLst>
              <a:ahLst/>
              <a:cxnLst>
                <a:cxn ang="0">
                  <a:pos x="T0" y="T1"/>
                </a:cxn>
                <a:cxn ang="0">
                  <a:pos x="T2" y="T3"/>
                </a:cxn>
                <a:cxn ang="0">
                  <a:pos x="T4" y="T5"/>
                </a:cxn>
                <a:cxn ang="0">
                  <a:pos x="T6" y="T7"/>
                </a:cxn>
                <a:cxn ang="0">
                  <a:pos x="T8" y="T9"/>
                </a:cxn>
              </a:cxnLst>
              <a:rect l="0" t="0" r="r" b="b"/>
              <a:pathLst>
                <a:path w="46" h="41">
                  <a:moveTo>
                    <a:pt x="29" y="7"/>
                  </a:moveTo>
                  <a:cubicBezTo>
                    <a:pt x="24" y="15"/>
                    <a:pt x="14" y="20"/>
                    <a:pt x="7" y="25"/>
                  </a:cubicBezTo>
                  <a:cubicBezTo>
                    <a:pt x="0" y="30"/>
                    <a:pt x="8" y="41"/>
                    <a:pt x="15" y="36"/>
                  </a:cubicBezTo>
                  <a:cubicBezTo>
                    <a:pt x="24" y="30"/>
                    <a:pt x="35" y="23"/>
                    <a:pt x="41" y="13"/>
                  </a:cubicBezTo>
                  <a:cubicBezTo>
                    <a:pt x="46" y="6"/>
                    <a:pt x="33" y="0"/>
                    <a:pt x="2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1" name="Freeform: Shape 10740"/>
            <p:cNvSpPr/>
            <p:nvPr/>
          </p:nvSpPr>
          <p:spPr bwMode="auto">
            <a:xfrm>
              <a:off x="6573" y="2242"/>
              <a:ext cx="82" cy="52"/>
            </a:xfrm>
            <a:custGeom>
              <a:avLst/>
              <a:gdLst>
                <a:gd name="T0" fmla="*/ 38 w 52"/>
                <a:gd name="T1" fmla="*/ 3 h 33"/>
                <a:gd name="T2" fmla="*/ 8 w 52"/>
                <a:gd name="T3" fmla="*/ 16 h 33"/>
                <a:gd name="T4" fmla="*/ 15 w 52"/>
                <a:gd name="T5" fmla="*/ 28 h 33"/>
                <a:gd name="T6" fmla="*/ 43 w 52"/>
                <a:gd name="T7" fmla="*/ 16 h 33"/>
                <a:gd name="T8" fmla="*/ 38 w 52"/>
                <a:gd name="T9" fmla="*/ 3 h 33"/>
              </a:gdLst>
              <a:ahLst/>
              <a:cxnLst>
                <a:cxn ang="0">
                  <a:pos x="T0" y="T1"/>
                </a:cxn>
                <a:cxn ang="0">
                  <a:pos x="T2" y="T3"/>
                </a:cxn>
                <a:cxn ang="0">
                  <a:pos x="T4" y="T5"/>
                </a:cxn>
                <a:cxn ang="0">
                  <a:pos x="T6" y="T7"/>
                </a:cxn>
                <a:cxn ang="0">
                  <a:pos x="T8" y="T9"/>
                </a:cxn>
              </a:cxnLst>
              <a:rect l="0" t="0" r="r" b="b"/>
              <a:pathLst>
                <a:path w="52" h="33">
                  <a:moveTo>
                    <a:pt x="38" y="3"/>
                  </a:moveTo>
                  <a:cubicBezTo>
                    <a:pt x="28" y="6"/>
                    <a:pt x="17" y="10"/>
                    <a:pt x="8" y="16"/>
                  </a:cubicBezTo>
                  <a:cubicBezTo>
                    <a:pt x="0" y="21"/>
                    <a:pt x="8" y="33"/>
                    <a:pt x="15" y="28"/>
                  </a:cubicBezTo>
                  <a:cubicBezTo>
                    <a:pt x="24" y="22"/>
                    <a:pt x="33" y="19"/>
                    <a:pt x="43" y="16"/>
                  </a:cubicBezTo>
                  <a:cubicBezTo>
                    <a:pt x="52" y="13"/>
                    <a:pt x="47" y="0"/>
                    <a:pt x="3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2" name="Freeform: Shape 10741"/>
            <p:cNvSpPr/>
            <p:nvPr/>
          </p:nvSpPr>
          <p:spPr bwMode="auto">
            <a:xfrm>
              <a:off x="6720" y="2526"/>
              <a:ext cx="82" cy="30"/>
            </a:xfrm>
            <a:custGeom>
              <a:avLst/>
              <a:gdLst>
                <a:gd name="T0" fmla="*/ 39 w 52"/>
                <a:gd name="T1" fmla="*/ 3 h 19"/>
                <a:gd name="T2" fmla="*/ 9 w 52"/>
                <a:gd name="T3" fmla="*/ 5 h 19"/>
                <a:gd name="T4" fmla="*/ 10 w 52"/>
                <a:gd name="T5" fmla="*/ 19 h 19"/>
                <a:gd name="T6" fmla="*/ 44 w 52"/>
                <a:gd name="T7" fmla="*/ 16 h 19"/>
                <a:gd name="T8" fmla="*/ 39 w 52"/>
                <a:gd name="T9" fmla="*/ 3 h 19"/>
              </a:gdLst>
              <a:ahLst/>
              <a:cxnLst>
                <a:cxn ang="0">
                  <a:pos x="T0" y="T1"/>
                </a:cxn>
                <a:cxn ang="0">
                  <a:pos x="T2" y="T3"/>
                </a:cxn>
                <a:cxn ang="0">
                  <a:pos x="T4" y="T5"/>
                </a:cxn>
                <a:cxn ang="0">
                  <a:pos x="T6" y="T7"/>
                </a:cxn>
                <a:cxn ang="0">
                  <a:pos x="T8" y="T9"/>
                </a:cxn>
              </a:cxnLst>
              <a:rect l="0" t="0" r="r" b="b"/>
              <a:pathLst>
                <a:path w="52" h="19">
                  <a:moveTo>
                    <a:pt x="39" y="3"/>
                  </a:moveTo>
                  <a:cubicBezTo>
                    <a:pt x="29" y="5"/>
                    <a:pt x="19" y="5"/>
                    <a:pt x="9" y="5"/>
                  </a:cubicBezTo>
                  <a:cubicBezTo>
                    <a:pt x="0" y="5"/>
                    <a:pt x="1" y="19"/>
                    <a:pt x="10" y="19"/>
                  </a:cubicBezTo>
                  <a:cubicBezTo>
                    <a:pt x="21" y="19"/>
                    <a:pt x="33" y="19"/>
                    <a:pt x="44" y="16"/>
                  </a:cubicBezTo>
                  <a:cubicBezTo>
                    <a:pt x="52" y="14"/>
                    <a:pt x="48" y="0"/>
                    <a:pt x="39"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3" name="Freeform: Shape 10742"/>
            <p:cNvSpPr/>
            <p:nvPr/>
          </p:nvSpPr>
          <p:spPr bwMode="auto">
            <a:xfrm>
              <a:off x="6321" y="650"/>
              <a:ext cx="569" cy="602"/>
            </a:xfrm>
            <a:custGeom>
              <a:avLst/>
              <a:gdLst>
                <a:gd name="T0" fmla="*/ 32 w 361"/>
                <a:gd name="T1" fmla="*/ 81 h 383"/>
                <a:gd name="T2" fmla="*/ 7 w 361"/>
                <a:gd name="T3" fmla="*/ 202 h 383"/>
                <a:gd name="T4" fmla="*/ 68 w 361"/>
                <a:gd name="T5" fmla="*/ 312 h 383"/>
                <a:gd name="T6" fmla="*/ 329 w 361"/>
                <a:gd name="T7" fmla="*/ 260 h 383"/>
                <a:gd name="T8" fmla="*/ 351 w 361"/>
                <a:gd name="T9" fmla="*/ 137 h 383"/>
                <a:gd name="T10" fmla="*/ 348 w 361"/>
                <a:gd name="T11" fmla="*/ 125 h 383"/>
                <a:gd name="T12" fmla="*/ 346 w 361"/>
                <a:gd name="T13" fmla="*/ 120 h 383"/>
                <a:gd name="T14" fmla="*/ 344 w 361"/>
                <a:gd name="T15" fmla="*/ 114 h 383"/>
                <a:gd name="T16" fmla="*/ 335 w 361"/>
                <a:gd name="T17" fmla="*/ 92 h 383"/>
                <a:gd name="T18" fmla="*/ 329 w 361"/>
                <a:gd name="T19" fmla="*/ 81 h 383"/>
                <a:gd name="T20" fmla="*/ 326 w 361"/>
                <a:gd name="T21" fmla="*/ 76 h 383"/>
                <a:gd name="T22" fmla="*/ 322 w 361"/>
                <a:gd name="T23" fmla="*/ 71 h 383"/>
                <a:gd name="T24" fmla="*/ 315 w 361"/>
                <a:gd name="T25" fmla="*/ 62 h 383"/>
                <a:gd name="T26" fmla="*/ 307 w 361"/>
                <a:gd name="T27" fmla="*/ 53 h 383"/>
                <a:gd name="T28" fmla="*/ 303 w 361"/>
                <a:gd name="T29" fmla="*/ 49 h 383"/>
                <a:gd name="T30" fmla="*/ 298 w 361"/>
                <a:gd name="T31" fmla="*/ 45 h 383"/>
                <a:gd name="T32" fmla="*/ 289 w 361"/>
                <a:gd name="T33" fmla="*/ 37 h 383"/>
                <a:gd name="T34" fmla="*/ 279 w 361"/>
                <a:gd name="T35" fmla="*/ 30 h 383"/>
                <a:gd name="T36" fmla="*/ 274 w 361"/>
                <a:gd name="T37" fmla="*/ 26 h 383"/>
                <a:gd name="T38" fmla="*/ 269 w 361"/>
                <a:gd name="T39" fmla="*/ 23 h 383"/>
                <a:gd name="T40" fmla="*/ 247 w 361"/>
                <a:gd name="T41" fmla="*/ 12 h 383"/>
                <a:gd name="T42" fmla="*/ 224 w 361"/>
                <a:gd name="T43" fmla="*/ 5 h 383"/>
                <a:gd name="T44" fmla="*/ 201 w 361"/>
                <a:gd name="T45" fmla="*/ 1 h 383"/>
                <a:gd name="T46" fmla="*/ 189 w 361"/>
                <a:gd name="T47" fmla="*/ 0 h 383"/>
                <a:gd name="T48" fmla="*/ 183 w 361"/>
                <a:gd name="T49" fmla="*/ 0 h 383"/>
                <a:gd name="T50" fmla="*/ 177 w 361"/>
                <a:gd name="T51" fmla="*/ 0 h 383"/>
                <a:gd name="T52" fmla="*/ 129 w 361"/>
                <a:gd name="T53" fmla="*/ 7 h 383"/>
                <a:gd name="T54" fmla="*/ 32 w 361"/>
                <a:gd name="T55" fmla="*/ 8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383">
                  <a:moveTo>
                    <a:pt x="32" y="81"/>
                  </a:moveTo>
                  <a:cubicBezTo>
                    <a:pt x="10" y="116"/>
                    <a:pt x="0" y="160"/>
                    <a:pt x="7" y="202"/>
                  </a:cubicBezTo>
                  <a:cubicBezTo>
                    <a:pt x="13" y="244"/>
                    <a:pt x="35" y="284"/>
                    <a:pt x="68" y="312"/>
                  </a:cubicBezTo>
                  <a:cubicBezTo>
                    <a:pt x="152" y="383"/>
                    <a:pt x="277" y="354"/>
                    <a:pt x="329" y="260"/>
                  </a:cubicBezTo>
                  <a:cubicBezTo>
                    <a:pt x="349" y="223"/>
                    <a:pt x="361" y="178"/>
                    <a:pt x="351" y="137"/>
                  </a:cubicBezTo>
                  <a:cubicBezTo>
                    <a:pt x="348" y="125"/>
                    <a:pt x="348" y="125"/>
                    <a:pt x="348" y="125"/>
                  </a:cubicBezTo>
                  <a:cubicBezTo>
                    <a:pt x="348" y="123"/>
                    <a:pt x="347" y="121"/>
                    <a:pt x="346" y="120"/>
                  </a:cubicBezTo>
                  <a:cubicBezTo>
                    <a:pt x="344" y="114"/>
                    <a:pt x="344" y="114"/>
                    <a:pt x="344" y="114"/>
                  </a:cubicBezTo>
                  <a:cubicBezTo>
                    <a:pt x="342" y="106"/>
                    <a:pt x="338" y="99"/>
                    <a:pt x="335" y="92"/>
                  </a:cubicBezTo>
                  <a:cubicBezTo>
                    <a:pt x="333" y="88"/>
                    <a:pt x="331" y="85"/>
                    <a:pt x="329" y="81"/>
                  </a:cubicBezTo>
                  <a:cubicBezTo>
                    <a:pt x="326" y="76"/>
                    <a:pt x="326" y="76"/>
                    <a:pt x="326" y="76"/>
                  </a:cubicBezTo>
                  <a:cubicBezTo>
                    <a:pt x="324" y="75"/>
                    <a:pt x="323" y="73"/>
                    <a:pt x="322" y="71"/>
                  </a:cubicBezTo>
                  <a:cubicBezTo>
                    <a:pt x="315" y="62"/>
                    <a:pt x="315" y="62"/>
                    <a:pt x="315" y="62"/>
                  </a:cubicBezTo>
                  <a:cubicBezTo>
                    <a:pt x="307" y="53"/>
                    <a:pt x="307" y="53"/>
                    <a:pt x="307" y="53"/>
                  </a:cubicBezTo>
                  <a:cubicBezTo>
                    <a:pt x="305" y="51"/>
                    <a:pt x="304" y="50"/>
                    <a:pt x="303" y="49"/>
                  </a:cubicBezTo>
                  <a:cubicBezTo>
                    <a:pt x="298" y="45"/>
                    <a:pt x="298" y="45"/>
                    <a:pt x="298" y="45"/>
                  </a:cubicBezTo>
                  <a:cubicBezTo>
                    <a:pt x="295" y="42"/>
                    <a:pt x="292" y="39"/>
                    <a:pt x="289" y="37"/>
                  </a:cubicBezTo>
                  <a:cubicBezTo>
                    <a:pt x="279" y="30"/>
                    <a:pt x="279" y="30"/>
                    <a:pt x="279" y="30"/>
                  </a:cubicBezTo>
                  <a:cubicBezTo>
                    <a:pt x="278" y="28"/>
                    <a:pt x="276" y="27"/>
                    <a:pt x="274" y="26"/>
                  </a:cubicBezTo>
                  <a:cubicBezTo>
                    <a:pt x="269" y="23"/>
                    <a:pt x="269" y="23"/>
                    <a:pt x="269" y="23"/>
                  </a:cubicBezTo>
                  <a:cubicBezTo>
                    <a:pt x="262" y="19"/>
                    <a:pt x="255" y="16"/>
                    <a:pt x="247" y="12"/>
                  </a:cubicBezTo>
                  <a:cubicBezTo>
                    <a:pt x="240" y="10"/>
                    <a:pt x="232" y="7"/>
                    <a:pt x="224" y="5"/>
                  </a:cubicBezTo>
                  <a:cubicBezTo>
                    <a:pt x="217" y="3"/>
                    <a:pt x="209" y="2"/>
                    <a:pt x="201" y="1"/>
                  </a:cubicBezTo>
                  <a:cubicBezTo>
                    <a:pt x="197" y="0"/>
                    <a:pt x="193" y="0"/>
                    <a:pt x="189" y="0"/>
                  </a:cubicBezTo>
                  <a:cubicBezTo>
                    <a:pt x="183" y="0"/>
                    <a:pt x="183" y="0"/>
                    <a:pt x="183" y="0"/>
                  </a:cubicBezTo>
                  <a:cubicBezTo>
                    <a:pt x="177" y="0"/>
                    <a:pt x="177" y="0"/>
                    <a:pt x="177" y="0"/>
                  </a:cubicBezTo>
                  <a:cubicBezTo>
                    <a:pt x="161" y="0"/>
                    <a:pt x="144" y="3"/>
                    <a:pt x="129" y="7"/>
                  </a:cubicBezTo>
                  <a:cubicBezTo>
                    <a:pt x="89" y="19"/>
                    <a:pt x="55" y="46"/>
                    <a:pt x="32" y="81"/>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4" name="Freeform: Shape 10743"/>
            <p:cNvSpPr/>
            <p:nvPr/>
          </p:nvSpPr>
          <p:spPr bwMode="auto">
            <a:xfrm>
              <a:off x="6295" y="498"/>
              <a:ext cx="201" cy="229"/>
            </a:xfrm>
            <a:custGeom>
              <a:avLst/>
              <a:gdLst>
                <a:gd name="T0" fmla="*/ 10 w 128"/>
                <a:gd name="T1" fmla="*/ 8 h 146"/>
                <a:gd name="T2" fmla="*/ 75 w 128"/>
                <a:gd name="T3" fmla="*/ 146 h 146"/>
                <a:gd name="T4" fmla="*/ 128 w 128"/>
                <a:gd name="T5" fmla="*/ 111 h 146"/>
                <a:gd name="T6" fmla="*/ 10 w 128"/>
                <a:gd name="T7" fmla="*/ 8 h 146"/>
              </a:gdLst>
              <a:ahLst/>
              <a:cxnLst>
                <a:cxn ang="0">
                  <a:pos x="T0" y="T1"/>
                </a:cxn>
                <a:cxn ang="0">
                  <a:pos x="T2" y="T3"/>
                </a:cxn>
                <a:cxn ang="0">
                  <a:pos x="T4" y="T5"/>
                </a:cxn>
                <a:cxn ang="0">
                  <a:pos x="T6" y="T7"/>
                </a:cxn>
              </a:cxnLst>
              <a:rect l="0" t="0" r="r" b="b"/>
              <a:pathLst>
                <a:path w="128" h="146">
                  <a:moveTo>
                    <a:pt x="10" y="8"/>
                  </a:moveTo>
                  <a:cubicBezTo>
                    <a:pt x="0" y="16"/>
                    <a:pt x="26" y="70"/>
                    <a:pt x="75" y="146"/>
                  </a:cubicBezTo>
                  <a:cubicBezTo>
                    <a:pt x="91" y="131"/>
                    <a:pt x="108" y="119"/>
                    <a:pt x="128" y="111"/>
                  </a:cubicBezTo>
                  <a:cubicBezTo>
                    <a:pt x="67" y="42"/>
                    <a:pt x="21" y="0"/>
                    <a:pt x="1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5" name="Freeform: Shape 10744"/>
            <p:cNvSpPr/>
            <p:nvPr/>
          </p:nvSpPr>
          <p:spPr bwMode="auto">
            <a:xfrm>
              <a:off x="6742" y="1095"/>
              <a:ext cx="200" cy="237"/>
            </a:xfrm>
            <a:custGeom>
              <a:avLst/>
              <a:gdLst>
                <a:gd name="T0" fmla="*/ 0 w 127"/>
                <a:gd name="T1" fmla="*/ 42 h 151"/>
                <a:gd name="T2" fmla="*/ 116 w 127"/>
                <a:gd name="T3" fmla="*/ 143 h 151"/>
                <a:gd name="T4" fmla="*/ 47 w 127"/>
                <a:gd name="T5" fmla="*/ 0 h 151"/>
                <a:gd name="T6" fmla="*/ 0 w 127"/>
                <a:gd name="T7" fmla="*/ 42 h 151"/>
              </a:gdLst>
              <a:ahLst/>
              <a:cxnLst>
                <a:cxn ang="0">
                  <a:pos x="T0" y="T1"/>
                </a:cxn>
                <a:cxn ang="0">
                  <a:pos x="T2" y="T3"/>
                </a:cxn>
                <a:cxn ang="0">
                  <a:pos x="T4" y="T5"/>
                </a:cxn>
                <a:cxn ang="0">
                  <a:pos x="T6" y="T7"/>
                </a:cxn>
              </a:cxnLst>
              <a:rect l="0" t="0" r="r" b="b"/>
              <a:pathLst>
                <a:path w="127" h="151">
                  <a:moveTo>
                    <a:pt x="0" y="42"/>
                  </a:moveTo>
                  <a:cubicBezTo>
                    <a:pt x="60" y="110"/>
                    <a:pt x="105" y="151"/>
                    <a:pt x="116" y="143"/>
                  </a:cubicBezTo>
                  <a:cubicBezTo>
                    <a:pt x="127" y="135"/>
                    <a:pt x="98" y="78"/>
                    <a:pt x="47" y="0"/>
                  </a:cubicBezTo>
                  <a:cubicBezTo>
                    <a:pt x="34" y="17"/>
                    <a:pt x="18" y="31"/>
                    <a:pt x="0"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6" name="Freeform: Shape 10745"/>
            <p:cNvSpPr/>
            <p:nvPr/>
          </p:nvSpPr>
          <p:spPr bwMode="auto">
            <a:xfrm>
              <a:off x="6424" y="672"/>
              <a:ext cx="392" cy="468"/>
            </a:xfrm>
            <a:custGeom>
              <a:avLst/>
              <a:gdLst>
                <a:gd name="T0" fmla="*/ 11 w 249"/>
                <a:gd name="T1" fmla="*/ 24 h 298"/>
                <a:gd name="T2" fmla="*/ 127 w 249"/>
                <a:gd name="T3" fmla="*/ 167 h 298"/>
                <a:gd name="T4" fmla="*/ 220 w 249"/>
                <a:gd name="T5" fmla="*/ 298 h 298"/>
                <a:gd name="T6" fmla="*/ 249 w 249"/>
                <a:gd name="T7" fmla="*/ 269 h 298"/>
                <a:gd name="T8" fmla="*/ 153 w 249"/>
                <a:gd name="T9" fmla="*/ 132 h 298"/>
                <a:gd name="T10" fmla="*/ 46 w 249"/>
                <a:gd name="T11" fmla="*/ 0 h 298"/>
                <a:gd name="T12" fmla="*/ 0 w 249"/>
                <a:gd name="T13" fmla="*/ 29 h 298"/>
                <a:gd name="T14" fmla="*/ 11 w 249"/>
                <a:gd name="T15" fmla="*/ 24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98">
                  <a:moveTo>
                    <a:pt x="11" y="24"/>
                  </a:moveTo>
                  <a:cubicBezTo>
                    <a:pt x="46" y="64"/>
                    <a:pt x="86" y="113"/>
                    <a:pt x="127" y="167"/>
                  </a:cubicBezTo>
                  <a:cubicBezTo>
                    <a:pt x="162" y="214"/>
                    <a:pt x="194" y="258"/>
                    <a:pt x="220" y="298"/>
                  </a:cubicBezTo>
                  <a:cubicBezTo>
                    <a:pt x="231" y="290"/>
                    <a:pt x="240" y="280"/>
                    <a:pt x="249" y="269"/>
                  </a:cubicBezTo>
                  <a:cubicBezTo>
                    <a:pt x="222" y="228"/>
                    <a:pt x="189" y="181"/>
                    <a:pt x="153" y="132"/>
                  </a:cubicBezTo>
                  <a:cubicBezTo>
                    <a:pt x="115" y="82"/>
                    <a:pt x="78" y="37"/>
                    <a:pt x="46" y="0"/>
                  </a:cubicBezTo>
                  <a:cubicBezTo>
                    <a:pt x="29" y="7"/>
                    <a:pt x="14" y="17"/>
                    <a:pt x="0" y="29"/>
                  </a:cubicBezTo>
                  <a:cubicBezTo>
                    <a:pt x="4" y="27"/>
                    <a:pt x="7" y="25"/>
                    <a:pt x="11"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7" name="Freeform: Shape 10746"/>
            <p:cNvSpPr/>
            <p:nvPr/>
          </p:nvSpPr>
          <p:spPr bwMode="auto">
            <a:xfrm>
              <a:off x="6725" y="1132"/>
              <a:ext cx="23" cy="16"/>
            </a:xfrm>
            <a:custGeom>
              <a:avLst/>
              <a:gdLst>
                <a:gd name="T0" fmla="*/ 4 w 15"/>
                <a:gd name="T1" fmla="*/ 8 h 10"/>
                <a:gd name="T2" fmla="*/ 8 w 15"/>
                <a:gd name="T3" fmla="*/ 6 h 10"/>
                <a:gd name="T4" fmla="*/ 10 w 15"/>
                <a:gd name="T5" fmla="*/ 6 h 10"/>
                <a:gd name="T6" fmla="*/ 10 w 15"/>
                <a:gd name="T7" fmla="*/ 5 h 10"/>
                <a:gd name="T8" fmla="*/ 11 w 15"/>
                <a:gd name="T9" fmla="*/ 5 h 10"/>
                <a:gd name="T10" fmla="*/ 13 w 15"/>
                <a:gd name="T11" fmla="*/ 2 h 10"/>
                <a:gd name="T12" fmla="*/ 2 w 15"/>
                <a:gd name="T13" fmla="*/ 5 h 10"/>
                <a:gd name="T14" fmla="*/ 4 w 15"/>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8"/>
                  </a:moveTo>
                  <a:cubicBezTo>
                    <a:pt x="5" y="8"/>
                    <a:pt x="7" y="7"/>
                    <a:pt x="8" y="6"/>
                  </a:cubicBezTo>
                  <a:cubicBezTo>
                    <a:pt x="9" y="6"/>
                    <a:pt x="9" y="6"/>
                    <a:pt x="10" y="6"/>
                  </a:cubicBezTo>
                  <a:cubicBezTo>
                    <a:pt x="10" y="6"/>
                    <a:pt x="10" y="5"/>
                    <a:pt x="10" y="5"/>
                  </a:cubicBezTo>
                  <a:cubicBezTo>
                    <a:pt x="10" y="5"/>
                    <a:pt x="10" y="5"/>
                    <a:pt x="11" y="5"/>
                  </a:cubicBezTo>
                  <a:cubicBezTo>
                    <a:pt x="12" y="7"/>
                    <a:pt x="15" y="4"/>
                    <a:pt x="13" y="2"/>
                  </a:cubicBezTo>
                  <a:cubicBezTo>
                    <a:pt x="10" y="0"/>
                    <a:pt x="4" y="4"/>
                    <a:pt x="2" y="5"/>
                  </a:cubicBezTo>
                  <a:cubicBezTo>
                    <a:pt x="0" y="6"/>
                    <a:pt x="2" y="10"/>
                    <a:pt x="4"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8" name="Freeform: Shape 10747"/>
            <p:cNvSpPr/>
            <p:nvPr/>
          </p:nvSpPr>
          <p:spPr bwMode="auto">
            <a:xfrm>
              <a:off x="6723" y="1115"/>
              <a:ext cx="24" cy="21"/>
            </a:xfrm>
            <a:custGeom>
              <a:avLst/>
              <a:gdLst>
                <a:gd name="T0" fmla="*/ 5 w 15"/>
                <a:gd name="T1" fmla="*/ 10 h 13"/>
                <a:gd name="T2" fmla="*/ 12 w 15"/>
                <a:gd name="T3" fmla="*/ 5 h 13"/>
                <a:gd name="T4" fmla="*/ 11 w 15"/>
                <a:gd name="T5" fmla="*/ 1 h 13"/>
                <a:gd name="T6" fmla="*/ 1 w 15"/>
                <a:gd name="T7" fmla="*/ 8 h 13"/>
                <a:gd name="T8" fmla="*/ 5 w 15"/>
                <a:gd name="T9" fmla="*/ 10 h 13"/>
              </a:gdLst>
              <a:ahLst/>
              <a:cxnLst>
                <a:cxn ang="0">
                  <a:pos x="T0" y="T1"/>
                </a:cxn>
                <a:cxn ang="0">
                  <a:pos x="T2" y="T3"/>
                </a:cxn>
                <a:cxn ang="0">
                  <a:pos x="T4" y="T5"/>
                </a:cxn>
                <a:cxn ang="0">
                  <a:pos x="T6" y="T7"/>
                </a:cxn>
                <a:cxn ang="0">
                  <a:pos x="T8" y="T9"/>
                </a:cxn>
              </a:cxnLst>
              <a:rect l="0" t="0" r="r" b="b"/>
              <a:pathLst>
                <a:path w="15" h="13">
                  <a:moveTo>
                    <a:pt x="5" y="10"/>
                  </a:moveTo>
                  <a:cubicBezTo>
                    <a:pt x="6" y="7"/>
                    <a:pt x="9" y="6"/>
                    <a:pt x="12" y="5"/>
                  </a:cubicBezTo>
                  <a:cubicBezTo>
                    <a:pt x="15" y="4"/>
                    <a:pt x="14" y="0"/>
                    <a:pt x="11" y="1"/>
                  </a:cubicBezTo>
                  <a:cubicBezTo>
                    <a:pt x="7" y="2"/>
                    <a:pt x="4" y="5"/>
                    <a:pt x="1" y="8"/>
                  </a:cubicBezTo>
                  <a:cubicBezTo>
                    <a:pt x="0" y="11"/>
                    <a:pt x="3" y="13"/>
                    <a:pt x="5" y="10"/>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9" name="Freeform: Shape 10748"/>
            <p:cNvSpPr/>
            <p:nvPr/>
          </p:nvSpPr>
          <p:spPr bwMode="auto">
            <a:xfrm>
              <a:off x="6696" y="1143"/>
              <a:ext cx="22" cy="13"/>
            </a:xfrm>
            <a:custGeom>
              <a:avLst/>
              <a:gdLst>
                <a:gd name="T0" fmla="*/ 5 w 14"/>
                <a:gd name="T1" fmla="*/ 7 h 8"/>
                <a:gd name="T2" fmla="*/ 11 w 14"/>
                <a:gd name="T3" fmla="*/ 4 h 8"/>
                <a:gd name="T4" fmla="*/ 11 w 14"/>
                <a:gd name="T5" fmla="*/ 0 h 8"/>
                <a:gd name="T6" fmla="*/ 3 w 14"/>
                <a:gd name="T7" fmla="*/ 4 h 8"/>
                <a:gd name="T8" fmla="*/ 5 w 14"/>
                <a:gd name="T9" fmla="*/ 7 h 8"/>
              </a:gdLst>
              <a:ahLst/>
              <a:cxnLst>
                <a:cxn ang="0">
                  <a:pos x="T0" y="T1"/>
                </a:cxn>
                <a:cxn ang="0">
                  <a:pos x="T2" y="T3"/>
                </a:cxn>
                <a:cxn ang="0">
                  <a:pos x="T4" y="T5"/>
                </a:cxn>
                <a:cxn ang="0">
                  <a:pos x="T6" y="T7"/>
                </a:cxn>
                <a:cxn ang="0">
                  <a:pos x="T8" y="T9"/>
                </a:cxn>
              </a:cxnLst>
              <a:rect l="0" t="0" r="r" b="b"/>
              <a:pathLst>
                <a:path w="14" h="8">
                  <a:moveTo>
                    <a:pt x="5" y="7"/>
                  </a:moveTo>
                  <a:cubicBezTo>
                    <a:pt x="7" y="6"/>
                    <a:pt x="9" y="4"/>
                    <a:pt x="11" y="4"/>
                  </a:cubicBezTo>
                  <a:cubicBezTo>
                    <a:pt x="14" y="4"/>
                    <a:pt x="14" y="0"/>
                    <a:pt x="11" y="0"/>
                  </a:cubicBezTo>
                  <a:cubicBezTo>
                    <a:pt x="8" y="1"/>
                    <a:pt x="5" y="2"/>
                    <a:pt x="3" y="4"/>
                  </a:cubicBezTo>
                  <a:cubicBezTo>
                    <a:pt x="0" y="5"/>
                    <a:pt x="2" y="8"/>
                    <a:pt x="5"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0" name="Freeform: Shape 10749"/>
            <p:cNvSpPr/>
            <p:nvPr/>
          </p:nvSpPr>
          <p:spPr bwMode="auto">
            <a:xfrm>
              <a:off x="6695" y="1156"/>
              <a:ext cx="22" cy="16"/>
            </a:xfrm>
            <a:custGeom>
              <a:avLst/>
              <a:gdLst>
                <a:gd name="T0" fmla="*/ 5 w 14"/>
                <a:gd name="T1" fmla="*/ 8 h 10"/>
                <a:gd name="T2" fmla="*/ 12 w 14"/>
                <a:gd name="T3" fmla="*/ 5 h 10"/>
                <a:gd name="T4" fmla="*/ 11 w 14"/>
                <a:gd name="T5" fmla="*/ 1 h 10"/>
                <a:gd name="T6" fmla="*/ 2 w 14"/>
                <a:gd name="T7" fmla="*/ 5 h 10"/>
                <a:gd name="T8" fmla="*/ 5 w 14"/>
                <a:gd name="T9" fmla="*/ 8 h 10"/>
              </a:gdLst>
              <a:ahLst/>
              <a:cxnLst>
                <a:cxn ang="0">
                  <a:pos x="T0" y="T1"/>
                </a:cxn>
                <a:cxn ang="0">
                  <a:pos x="T2" y="T3"/>
                </a:cxn>
                <a:cxn ang="0">
                  <a:pos x="T4" y="T5"/>
                </a:cxn>
                <a:cxn ang="0">
                  <a:pos x="T6" y="T7"/>
                </a:cxn>
                <a:cxn ang="0">
                  <a:pos x="T8" y="T9"/>
                </a:cxn>
              </a:cxnLst>
              <a:rect l="0" t="0" r="r" b="b"/>
              <a:pathLst>
                <a:path w="14" h="10">
                  <a:moveTo>
                    <a:pt x="5" y="8"/>
                  </a:moveTo>
                  <a:cubicBezTo>
                    <a:pt x="6" y="6"/>
                    <a:pt x="9" y="5"/>
                    <a:pt x="12" y="5"/>
                  </a:cubicBezTo>
                  <a:cubicBezTo>
                    <a:pt x="14" y="4"/>
                    <a:pt x="13" y="0"/>
                    <a:pt x="11" y="1"/>
                  </a:cubicBezTo>
                  <a:cubicBezTo>
                    <a:pt x="8" y="2"/>
                    <a:pt x="4" y="3"/>
                    <a:pt x="2" y="5"/>
                  </a:cubicBezTo>
                  <a:cubicBezTo>
                    <a:pt x="0" y="7"/>
                    <a:pt x="3" y="10"/>
                    <a:pt x="5"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1" name="Freeform: Shape 10750"/>
            <p:cNvSpPr/>
            <p:nvPr/>
          </p:nvSpPr>
          <p:spPr bwMode="auto">
            <a:xfrm>
              <a:off x="6665" y="1158"/>
              <a:ext cx="23" cy="12"/>
            </a:xfrm>
            <a:custGeom>
              <a:avLst/>
              <a:gdLst>
                <a:gd name="T0" fmla="*/ 4 w 15"/>
                <a:gd name="T1" fmla="*/ 7 h 8"/>
                <a:gd name="T2" fmla="*/ 12 w 15"/>
                <a:gd name="T3" fmla="*/ 4 h 8"/>
                <a:gd name="T4" fmla="*/ 12 w 15"/>
                <a:gd name="T5" fmla="*/ 0 h 8"/>
                <a:gd name="T6" fmla="*/ 2 w 15"/>
                <a:gd name="T7" fmla="*/ 3 h 8"/>
                <a:gd name="T8" fmla="*/ 4 w 15"/>
                <a:gd name="T9" fmla="*/ 7 h 8"/>
              </a:gdLst>
              <a:ahLst/>
              <a:cxnLst>
                <a:cxn ang="0">
                  <a:pos x="T0" y="T1"/>
                </a:cxn>
                <a:cxn ang="0">
                  <a:pos x="T2" y="T3"/>
                </a:cxn>
                <a:cxn ang="0">
                  <a:pos x="T4" y="T5"/>
                </a:cxn>
                <a:cxn ang="0">
                  <a:pos x="T6" y="T7"/>
                </a:cxn>
                <a:cxn ang="0">
                  <a:pos x="T8" y="T9"/>
                </a:cxn>
              </a:cxnLst>
              <a:rect l="0" t="0" r="r" b="b"/>
              <a:pathLst>
                <a:path w="15" h="8">
                  <a:moveTo>
                    <a:pt x="4" y="7"/>
                  </a:moveTo>
                  <a:cubicBezTo>
                    <a:pt x="7" y="5"/>
                    <a:pt x="9" y="5"/>
                    <a:pt x="12" y="4"/>
                  </a:cubicBezTo>
                  <a:cubicBezTo>
                    <a:pt x="15" y="4"/>
                    <a:pt x="15" y="0"/>
                    <a:pt x="12" y="0"/>
                  </a:cubicBezTo>
                  <a:cubicBezTo>
                    <a:pt x="9" y="1"/>
                    <a:pt x="5" y="2"/>
                    <a:pt x="2" y="3"/>
                  </a:cubicBezTo>
                  <a:cubicBezTo>
                    <a:pt x="0" y="5"/>
                    <a:pt x="2" y="8"/>
                    <a:pt x="4"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2" name="Freeform: Shape 10751"/>
            <p:cNvSpPr/>
            <p:nvPr/>
          </p:nvSpPr>
          <p:spPr bwMode="auto">
            <a:xfrm>
              <a:off x="6657" y="1172"/>
              <a:ext cx="22" cy="14"/>
            </a:xfrm>
            <a:custGeom>
              <a:avLst/>
              <a:gdLst>
                <a:gd name="T0" fmla="*/ 4 w 14"/>
                <a:gd name="T1" fmla="*/ 7 h 9"/>
                <a:gd name="T2" fmla="*/ 11 w 14"/>
                <a:gd name="T3" fmla="*/ 5 h 9"/>
                <a:gd name="T4" fmla="*/ 10 w 14"/>
                <a:gd name="T5" fmla="*/ 1 h 9"/>
                <a:gd name="T6" fmla="*/ 2 w 14"/>
                <a:gd name="T7" fmla="*/ 4 h 9"/>
                <a:gd name="T8" fmla="*/ 4 w 14"/>
                <a:gd name="T9" fmla="*/ 7 h 9"/>
              </a:gdLst>
              <a:ahLst/>
              <a:cxnLst>
                <a:cxn ang="0">
                  <a:pos x="T0" y="T1"/>
                </a:cxn>
                <a:cxn ang="0">
                  <a:pos x="T2" y="T3"/>
                </a:cxn>
                <a:cxn ang="0">
                  <a:pos x="T4" y="T5"/>
                </a:cxn>
                <a:cxn ang="0">
                  <a:pos x="T6" y="T7"/>
                </a:cxn>
                <a:cxn ang="0">
                  <a:pos x="T8" y="T9"/>
                </a:cxn>
              </a:cxnLst>
              <a:rect l="0" t="0" r="r" b="b"/>
              <a:pathLst>
                <a:path w="14" h="9">
                  <a:moveTo>
                    <a:pt x="4" y="7"/>
                  </a:moveTo>
                  <a:cubicBezTo>
                    <a:pt x="6" y="6"/>
                    <a:pt x="9" y="5"/>
                    <a:pt x="11" y="5"/>
                  </a:cubicBezTo>
                  <a:cubicBezTo>
                    <a:pt x="14" y="4"/>
                    <a:pt x="13" y="0"/>
                    <a:pt x="10" y="1"/>
                  </a:cubicBezTo>
                  <a:cubicBezTo>
                    <a:pt x="7" y="1"/>
                    <a:pt x="5" y="3"/>
                    <a:pt x="2" y="4"/>
                  </a:cubicBezTo>
                  <a:cubicBezTo>
                    <a:pt x="0" y="5"/>
                    <a:pt x="2" y="9"/>
                    <a:pt x="4"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3" name="Freeform: Shape 10752"/>
            <p:cNvSpPr/>
            <p:nvPr/>
          </p:nvSpPr>
          <p:spPr bwMode="auto">
            <a:xfrm>
              <a:off x="6625" y="1172"/>
              <a:ext cx="21" cy="8"/>
            </a:xfrm>
            <a:custGeom>
              <a:avLst/>
              <a:gdLst>
                <a:gd name="T0" fmla="*/ 3 w 13"/>
                <a:gd name="T1" fmla="*/ 5 h 5"/>
                <a:gd name="T2" fmla="*/ 10 w 13"/>
                <a:gd name="T3" fmla="*/ 4 h 5"/>
                <a:gd name="T4" fmla="*/ 10 w 13"/>
                <a:gd name="T5" fmla="*/ 0 h 5"/>
                <a:gd name="T6" fmla="*/ 2 w 13"/>
                <a:gd name="T7" fmla="*/ 1 h 5"/>
                <a:gd name="T8" fmla="*/ 3 w 13"/>
                <a:gd name="T9" fmla="*/ 5 h 5"/>
              </a:gdLst>
              <a:ahLst/>
              <a:cxnLst>
                <a:cxn ang="0">
                  <a:pos x="T0" y="T1"/>
                </a:cxn>
                <a:cxn ang="0">
                  <a:pos x="T2" y="T3"/>
                </a:cxn>
                <a:cxn ang="0">
                  <a:pos x="T4" y="T5"/>
                </a:cxn>
                <a:cxn ang="0">
                  <a:pos x="T6" y="T7"/>
                </a:cxn>
                <a:cxn ang="0">
                  <a:pos x="T8" y="T9"/>
                </a:cxn>
              </a:cxnLst>
              <a:rect l="0" t="0" r="r" b="b"/>
              <a:pathLst>
                <a:path w="13" h="5">
                  <a:moveTo>
                    <a:pt x="3" y="5"/>
                  </a:moveTo>
                  <a:cubicBezTo>
                    <a:pt x="6" y="4"/>
                    <a:pt x="7" y="4"/>
                    <a:pt x="10" y="4"/>
                  </a:cubicBezTo>
                  <a:cubicBezTo>
                    <a:pt x="12" y="5"/>
                    <a:pt x="13" y="1"/>
                    <a:pt x="10" y="0"/>
                  </a:cubicBezTo>
                  <a:cubicBezTo>
                    <a:pt x="8" y="0"/>
                    <a:pt x="5" y="0"/>
                    <a:pt x="2" y="1"/>
                  </a:cubicBezTo>
                  <a:cubicBezTo>
                    <a:pt x="0" y="1"/>
                    <a:pt x="1" y="5"/>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4" name="Freeform: Shape 10753"/>
            <p:cNvSpPr/>
            <p:nvPr/>
          </p:nvSpPr>
          <p:spPr bwMode="auto">
            <a:xfrm>
              <a:off x="6606" y="1183"/>
              <a:ext cx="22" cy="9"/>
            </a:xfrm>
            <a:custGeom>
              <a:avLst/>
              <a:gdLst>
                <a:gd name="T0" fmla="*/ 3 w 14"/>
                <a:gd name="T1" fmla="*/ 5 h 6"/>
                <a:gd name="T2" fmla="*/ 12 w 14"/>
                <a:gd name="T3" fmla="*/ 6 h 6"/>
                <a:gd name="T4" fmla="*/ 12 w 14"/>
                <a:gd name="T5" fmla="*/ 2 h 6"/>
                <a:gd name="T6" fmla="*/ 4 w 14"/>
                <a:gd name="T7" fmla="*/ 1 h 6"/>
                <a:gd name="T8" fmla="*/ 3 w 14"/>
                <a:gd name="T9" fmla="*/ 5 h 6"/>
              </a:gdLst>
              <a:ahLst/>
              <a:cxnLst>
                <a:cxn ang="0">
                  <a:pos x="T0" y="T1"/>
                </a:cxn>
                <a:cxn ang="0">
                  <a:pos x="T2" y="T3"/>
                </a:cxn>
                <a:cxn ang="0">
                  <a:pos x="T4" y="T5"/>
                </a:cxn>
                <a:cxn ang="0">
                  <a:pos x="T6" y="T7"/>
                </a:cxn>
                <a:cxn ang="0">
                  <a:pos x="T8" y="T9"/>
                </a:cxn>
              </a:cxnLst>
              <a:rect l="0" t="0" r="r" b="b"/>
              <a:pathLst>
                <a:path w="14" h="6">
                  <a:moveTo>
                    <a:pt x="3" y="5"/>
                  </a:moveTo>
                  <a:cubicBezTo>
                    <a:pt x="6" y="5"/>
                    <a:pt x="9" y="6"/>
                    <a:pt x="12" y="6"/>
                  </a:cubicBezTo>
                  <a:cubicBezTo>
                    <a:pt x="14" y="6"/>
                    <a:pt x="14" y="2"/>
                    <a:pt x="12" y="2"/>
                  </a:cubicBezTo>
                  <a:cubicBezTo>
                    <a:pt x="9" y="2"/>
                    <a:pt x="6" y="1"/>
                    <a:pt x="4" y="1"/>
                  </a:cubicBezTo>
                  <a:cubicBezTo>
                    <a:pt x="1" y="0"/>
                    <a:pt x="0" y="4"/>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5" name="Freeform: Shape 10754"/>
            <p:cNvSpPr/>
            <p:nvPr/>
          </p:nvSpPr>
          <p:spPr bwMode="auto">
            <a:xfrm>
              <a:off x="6573" y="1173"/>
              <a:ext cx="29" cy="8"/>
            </a:xfrm>
            <a:custGeom>
              <a:avLst/>
              <a:gdLst>
                <a:gd name="T0" fmla="*/ 3 w 18"/>
                <a:gd name="T1" fmla="*/ 4 h 5"/>
                <a:gd name="T2" fmla="*/ 16 w 18"/>
                <a:gd name="T3" fmla="*/ 4 h 5"/>
                <a:gd name="T4" fmla="*/ 16 w 18"/>
                <a:gd name="T5" fmla="*/ 1 h 5"/>
                <a:gd name="T6" fmla="*/ 3 w 18"/>
                <a:gd name="T7" fmla="*/ 0 h 5"/>
                <a:gd name="T8" fmla="*/ 3 w 18"/>
                <a:gd name="T9" fmla="*/ 4 h 5"/>
              </a:gdLst>
              <a:ahLst/>
              <a:cxnLst>
                <a:cxn ang="0">
                  <a:pos x="T0" y="T1"/>
                </a:cxn>
                <a:cxn ang="0">
                  <a:pos x="T2" y="T3"/>
                </a:cxn>
                <a:cxn ang="0">
                  <a:pos x="T4" y="T5"/>
                </a:cxn>
                <a:cxn ang="0">
                  <a:pos x="T6" y="T7"/>
                </a:cxn>
                <a:cxn ang="0">
                  <a:pos x="T8" y="T9"/>
                </a:cxn>
              </a:cxnLst>
              <a:rect l="0" t="0" r="r" b="b"/>
              <a:pathLst>
                <a:path w="18" h="5">
                  <a:moveTo>
                    <a:pt x="3" y="4"/>
                  </a:moveTo>
                  <a:cubicBezTo>
                    <a:pt x="7" y="4"/>
                    <a:pt x="12" y="4"/>
                    <a:pt x="16" y="4"/>
                  </a:cubicBezTo>
                  <a:cubicBezTo>
                    <a:pt x="18" y="5"/>
                    <a:pt x="18" y="1"/>
                    <a:pt x="16" y="1"/>
                  </a:cubicBezTo>
                  <a:cubicBezTo>
                    <a:pt x="11" y="1"/>
                    <a:pt x="7" y="0"/>
                    <a:pt x="3" y="0"/>
                  </a:cubicBezTo>
                  <a:cubicBezTo>
                    <a:pt x="0"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6" name="Freeform: Shape 10755"/>
            <p:cNvSpPr/>
            <p:nvPr/>
          </p:nvSpPr>
          <p:spPr bwMode="auto">
            <a:xfrm>
              <a:off x="6543" y="1178"/>
              <a:ext cx="29" cy="12"/>
            </a:xfrm>
            <a:custGeom>
              <a:avLst/>
              <a:gdLst>
                <a:gd name="T0" fmla="*/ 4 w 18"/>
                <a:gd name="T1" fmla="*/ 5 h 8"/>
                <a:gd name="T2" fmla="*/ 13 w 18"/>
                <a:gd name="T3" fmla="*/ 7 h 8"/>
                <a:gd name="T4" fmla="*/ 15 w 18"/>
                <a:gd name="T5" fmla="*/ 4 h 8"/>
                <a:gd name="T6" fmla="*/ 2 w 18"/>
                <a:gd name="T7" fmla="*/ 2 h 8"/>
                <a:gd name="T8" fmla="*/ 4 w 18"/>
                <a:gd name="T9" fmla="*/ 5 h 8"/>
              </a:gdLst>
              <a:ahLst/>
              <a:cxnLst>
                <a:cxn ang="0">
                  <a:pos x="T0" y="T1"/>
                </a:cxn>
                <a:cxn ang="0">
                  <a:pos x="T2" y="T3"/>
                </a:cxn>
                <a:cxn ang="0">
                  <a:pos x="T4" y="T5"/>
                </a:cxn>
                <a:cxn ang="0">
                  <a:pos x="T6" y="T7"/>
                </a:cxn>
                <a:cxn ang="0">
                  <a:pos x="T8" y="T9"/>
                </a:cxn>
              </a:cxnLst>
              <a:rect l="0" t="0" r="r" b="b"/>
              <a:pathLst>
                <a:path w="18" h="8">
                  <a:moveTo>
                    <a:pt x="4" y="5"/>
                  </a:moveTo>
                  <a:cubicBezTo>
                    <a:pt x="7" y="4"/>
                    <a:pt x="10" y="6"/>
                    <a:pt x="13" y="7"/>
                  </a:cubicBezTo>
                  <a:cubicBezTo>
                    <a:pt x="16" y="8"/>
                    <a:pt x="18" y="5"/>
                    <a:pt x="15" y="4"/>
                  </a:cubicBezTo>
                  <a:cubicBezTo>
                    <a:pt x="11" y="2"/>
                    <a:pt x="7" y="0"/>
                    <a:pt x="2" y="2"/>
                  </a:cubicBezTo>
                  <a:cubicBezTo>
                    <a:pt x="0" y="2"/>
                    <a:pt x="1" y="6"/>
                    <a:pt x="4"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7" name="Freeform: Shape 10756"/>
            <p:cNvSpPr/>
            <p:nvPr/>
          </p:nvSpPr>
          <p:spPr bwMode="auto">
            <a:xfrm>
              <a:off x="6520" y="1151"/>
              <a:ext cx="30" cy="22"/>
            </a:xfrm>
            <a:custGeom>
              <a:avLst/>
              <a:gdLst>
                <a:gd name="T0" fmla="*/ 4 w 19"/>
                <a:gd name="T1" fmla="*/ 8 h 14"/>
                <a:gd name="T2" fmla="*/ 14 w 19"/>
                <a:gd name="T3" fmla="*/ 13 h 14"/>
                <a:gd name="T4" fmla="*/ 16 w 19"/>
                <a:gd name="T5" fmla="*/ 9 h 14"/>
                <a:gd name="T6" fmla="*/ 0 w 19"/>
                <a:gd name="T7" fmla="*/ 7 h 14"/>
                <a:gd name="T8" fmla="*/ 4 w 19"/>
                <a:gd name="T9" fmla="*/ 8 h 14"/>
              </a:gdLst>
              <a:ahLst/>
              <a:cxnLst>
                <a:cxn ang="0">
                  <a:pos x="T0" y="T1"/>
                </a:cxn>
                <a:cxn ang="0">
                  <a:pos x="T2" y="T3"/>
                </a:cxn>
                <a:cxn ang="0">
                  <a:pos x="T4" y="T5"/>
                </a:cxn>
                <a:cxn ang="0">
                  <a:pos x="T6" y="T7"/>
                </a:cxn>
                <a:cxn ang="0">
                  <a:pos x="T8" y="T9"/>
                </a:cxn>
              </a:cxnLst>
              <a:rect l="0" t="0" r="r" b="b"/>
              <a:pathLst>
                <a:path w="19" h="14">
                  <a:moveTo>
                    <a:pt x="4" y="8"/>
                  </a:moveTo>
                  <a:cubicBezTo>
                    <a:pt x="4" y="8"/>
                    <a:pt x="13" y="12"/>
                    <a:pt x="14" y="13"/>
                  </a:cubicBezTo>
                  <a:cubicBezTo>
                    <a:pt x="17" y="14"/>
                    <a:pt x="19" y="10"/>
                    <a:pt x="16" y="9"/>
                  </a:cubicBezTo>
                  <a:cubicBezTo>
                    <a:pt x="13" y="8"/>
                    <a:pt x="3" y="0"/>
                    <a:pt x="0" y="7"/>
                  </a:cubicBezTo>
                  <a:cubicBezTo>
                    <a:pt x="0" y="10"/>
                    <a:pt x="3" y="10"/>
                    <a:pt x="4"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8" name="Freeform: Shape 10757"/>
            <p:cNvSpPr/>
            <p:nvPr/>
          </p:nvSpPr>
          <p:spPr bwMode="auto">
            <a:xfrm>
              <a:off x="6493" y="1159"/>
              <a:ext cx="28" cy="16"/>
            </a:xfrm>
            <a:custGeom>
              <a:avLst/>
              <a:gdLst>
                <a:gd name="T0" fmla="*/ 3 w 18"/>
                <a:gd name="T1" fmla="*/ 4 h 10"/>
                <a:gd name="T2" fmla="*/ 12 w 18"/>
                <a:gd name="T3" fmla="*/ 8 h 10"/>
                <a:gd name="T4" fmla="*/ 13 w 18"/>
                <a:gd name="T5" fmla="*/ 10 h 10"/>
                <a:gd name="T6" fmla="*/ 15 w 18"/>
                <a:gd name="T7" fmla="*/ 9 h 10"/>
                <a:gd name="T8" fmla="*/ 16 w 18"/>
                <a:gd name="T9" fmla="*/ 6 h 10"/>
                <a:gd name="T10" fmla="*/ 4 w 18"/>
                <a:gd name="T11" fmla="*/ 1 h 10"/>
                <a:gd name="T12" fmla="*/ 3 w 18"/>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3" y="4"/>
                  </a:moveTo>
                  <a:cubicBezTo>
                    <a:pt x="6" y="5"/>
                    <a:pt x="9" y="7"/>
                    <a:pt x="12" y="8"/>
                  </a:cubicBezTo>
                  <a:cubicBezTo>
                    <a:pt x="12" y="9"/>
                    <a:pt x="12" y="10"/>
                    <a:pt x="13" y="10"/>
                  </a:cubicBezTo>
                  <a:cubicBezTo>
                    <a:pt x="14" y="10"/>
                    <a:pt x="15" y="10"/>
                    <a:pt x="15" y="9"/>
                  </a:cubicBezTo>
                  <a:cubicBezTo>
                    <a:pt x="17" y="9"/>
                    <a:pt x="18" y="7"/>
                    <a:pt x="16" y="6"/>
                  </a:cubicBezTo>
                  <a:cubicBezTo>
                    <a:pt x="12" y="4"/>
                    <a:pt x="8" y="2"/>
                    <a:pt x="4" y="1"/>
                  </a:cubicBezTo>
                  <a:cubicBezTo>
                    <a:pt x="1"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9" name="Freeform: Shape 10758"/>
            <p:cNvSpPr/>
            <p:nvPr/>
          </p:nvSpPr>
          <p:spPr bwMode="auto">
            <a:xfrm>
              <a:off x="6460" y="1142"/>
              <a:ext cx="30" cy="23"/>
            </a:xfrm>
            <a:custGeom>
              <a:avLst/>
              <a:gdLst>
                <a:gd name="T0" fmla="*/ 2 w 19"/>
                <a:gd name="T1" fmla="*/ 5 h 15"/>
                <a:gd name="T2" fmla="*/ 15 w 19"/>
                <a:gd name="T3" fmla="*/ 13 h 15"/>
                <a:gd name="T4" fmla="*/ 17 w 19"/>
                <a:gd name="T5" fmla="*/ 10 h 15"/>
                <a:gd name="T6" fmla="*/ 4 w 19"/>
                <a:gd name="T7" fmla="*/ 2 h 15"/>
                <a:gd name="T8" fmla="*/ 2 w 19"/>
                <a:gd name="T9" fmla="*/ 5 h 15"/>
              </a:gdLst>
              <a:ahLst/>
              <a:cxnLst>
                <a:cxn ang="0">
                  <a:pos x="T0" y="T1"/>
                </a:cxn>
                <a:cxn ang="0">
                  <a:pos x="T2" y="T3"/>
                </a:cxn>
                <a:cxn ang="0">
                  <a:pos x="T4" y="T5"/>
                </a:cxn>
                <a:cxn ang="0">
                  <a:pos x="T6" y="T7"/>
                </a:cxn>
                <a:cxn ang="0">
                  <a:pos x="T8" y="T9"/>
                </a:cxn>
              </a:cxnLst>
              <a:rect l="0" t="0" r="r" b="b"/>
              <a:pathLst>
                <a:path w="19" h="15">
                  <a:moveTo>
                    <a:pt x="2" y="5"/>
                  </a:moveTo>
                  <a:cubicBezTo>
                    <a:pt x="7" y="7"/>
                    <a:pt x="11" y="10"/>
                    <a:pt x="15" y="13"/>
                  </a:cubicBezTo>
                  <a:cubicBezTo>
                    <a:pt x="17" y="15"/>
                    <a:pt x="19" y="11"/>
                    <a:pt x="17" y="10"/>
                  </a:cubicBezTo>
                  <a:cubicBezTo>
                    <a:pt x="13" y="7"/>
                    <a:pt x="9" y="4"/>
                    <a:pt x="4" y="2"/>
                  </a:cubicBezTo>
                  <a:cubicBezTo>
                    <a:pt x="2"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0" name="Freeform: Shape 10759"/>
            <p:cNvSpPr/>
            <p:nvPr/>
          </p:nvSpPr>
          <p:spPr bwMode="auto">
            <a:xfrm>
              <a:off x="6465" y="1128"/>
              <a:ext cx="20" cy="15"/>
            </a:xfrm>
            <a:custGeom>
              <a:avLst/>
              <a:gdLst>
                <a:gd name="T0" fmla="*/ 2 w 13"/>
                <a:gd name="T1" fmla="*/ 5 h 10"/>
                <a:gd name="T2" fmla="*/ 9 w 13"/>
                <a:gd name="T3" fmla="*/ 9 h 10"/>
                <a:gd name="T4" fmla="*/ 11 w 13"/>
                <a:gd name="T5" fmla="*/ 5 h 10"/>
                <a:gd name="T6" fmla="*/ 3 w 13"/>
                <a:gd name="T7" fmla="*/ 1 h 10"/>
                <a:gd name="T8" fmla="*/ 2 w 13"/>
                <a:gd name="T9" fmla="*/ 5 h 10"/>
              </a:gdLst>
              <a:ahLst/>
              <a:cxnLst>
                <a:cxn ang="0">
                  <a:pos x="T0" y="T1"/>
                </a:cxn>
                <a:cxn ang="0">
                  <a:pos x="T2" y="T3"/>
                </a:cxn>
                <a:cxn ang="0">
                  <a:pos x="T4" y="T5"/>
                </a:cxn>
                <a:cxn ang="0">
                  <a:pos x="T6" y="T7"/>
                </a:cxn>
                <a:cxn ang="0">
                  <a:pos x="T8" y="T9"/>
                </a:cxn>
              </a:cxnLst>
              <a:rect l="0" t="0" r="r" b="b"/>
              <a:pathLst>
                <a:path w="13" h="10">
                  <a:moveTo>
                    <a:pt x="2" y="5"/>
                  </a:moveTo>
                  <a:cubicBezTo>
                    <a:pt x="5" y="6"/>
                    <a:pt x="7" y="7"/>
                    <a:pt x="9" y="9"/>
                  </a:cubicBezTo>
                  <a:cubicBezTo>
                    <a:pt x="12" y="10"/>
                    <a:pt x="13" y="7"/>
                    <a:pt x="11" y="5"/>
                  </a:cubicBezTo>
                  <a:cubicBezTo>
                    <a:pt x="9" y="3"/>
                    <a:pt x="6" y="2"/>
                    <a:pt x="3" y="1"/>
                  </a:cubicBezTo>
                  <a:cubicBezTo>
                    <a:pt x="0"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1" name="Freeform: Shape 10760"/>
            <p:cNvSpPr/>
            <p:nvPr/>
          </p:nvSpPr>
          <p:spPr bwMode="auto">
            <a:xfrm>
              <a:off x="6417" y="1114"/>
              <a:ext cx="26" cy="18"/>
            </a:xfrm>
            <a:custGeom>
              <a:avLst/>
              <a:gdLst>
                <a:gd name="T0" fmla="*/ 2 w 16"/>
                <a:gd name="T1" fmla="*/ 4 h 12"/>
                <a:gd name="T2" fmla="*/ 11 w 16"/>
                <a:gd name="T3" fmla="*/ 10 h 12"/>
                <a:gd name="T4" fmla="*/ 14 w 16"/>
                <a:gd name="T5" fmla="*/ 7 h 12"/>
                <a:gd name="T6" fmla="*/ 4 w 16"/>
                <a:gd name="T7" fmla="*/ 1 h 12"/>
                <a:gd name="T8" fmla="*/ 2 w 16"/>
                <a:gd name="T9" fmla="*/ 4 h 12"/>
              </a:gdLst>
              <a:ahLst/>
              <a:cxnLst>
                <a:cxn ang="0">
                  <a:pos x="T0" y="T1"/>
                </a:cxn>
                <a:cxn ang="0">
                  <a:pos x="T2" y="T3"/>
                </a:cxn>
                <a:cxn ang="0">
                  <a:pos x="T4" y="T5"/>
                </a:cxn>
                <a:cxn ang="0">
                  <a:pos x="T6" y="T7"/>
                </a:cxn>
                <a:cxn ang="0">
                  <a:pos x="T8" y="T9"/>
                </a:cxn>
              </a:cxnLst>
              <a:rect l="0" t="0" r="r" b="b"/>
              <a:pathLst>
                <a:path w="16" h="12">
                  <a:moveTo>
                    <a:pt x="2" y="4"/>
                  </a:moveTo>
                  <a:cubicBezTo>
                    <a:pt x="5" y="6"/>
                    <a:pt x="8" y="8"/>
                    <a:pt x="11" y="10"/>
                  </a:cubicBezTo>
                  <a:cubicBezTo>
                    <a:pt x="13" y="12"/>
                    <a:pt x="16" y="9"/>
                    <a:pt x="14" y="7"/>
                  </a:cubicBezTo>
                  <a:cubicBezTo>
                    <a:pt x="11" y="5"/>
                    <a:pt x="7" y="3"/>
                    <a:pt x="4" y="1"/>
                  </a:cubicBezTo>
                  <a:cubicBezTo>
                    <a:pt x="2" y="0"/>
                    <a:pt x="0" y="3"/>
                    <a:pt x="2"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2" name="Freeform: Shape 10761"/>
            <p:cNvSpPr/>
            <p:nvPr/>
          </p:nvSpPr>
          <p:spPr bwMode="auto">
            <a:xfrm>
              <a:off x="6427" y="1107"/>
              <a:ext cx="25" cy="16"/>
            </a:xfrm>
            <a:custGeom>
              <a:avLst/>
              <a:gdLst>
                <a:gd name="T0" fmla="*/ 3 w 16"/>
                <a:gd name="T1" fmla="*/ 5 h 10"/>
                <a:gd name="T2" fmla="*/ 12 w 16"/>
                <a:gd name="T3" fmla="*/ 8 h 10"/>
                <a:gd name="T4" fmla="*/ 14 w 16"/>
                <a:gd name="T5" fmla="*/ 5 h 10"/>
                <a:gd name="T6" fmla="*/ 2 w 16"/>
                <a:gd name="T7" fmla="*/ 1 h 10"/>
                <a:gd name="T8" fmla="*/ 3 w 16"/>
                <a:gd name="T9" fmla="*/ 5 h 10"/>
              </a:gdLst>
              <a:ahLst/>
              <a:cxnLst>
                <a:cxn ang="0">
                  <a:pos x="T0" y="T1"/>
                </a:cxn>
                <a:cxn ang="0">
                  <a:pos x="T2" y="T3"/>
                </a:cxn>
                <a:cxn ang="0">
                  <a:pos x="T4" y="T5"/>
                </a:cxn>
                <a:cxn ang="0">
                  <a:pos x="T6" y="T7"/>
                </a:cxn>
                <a:cxn ang="0">
                  <a:pos x="T8" y="T9"/>
                </a:cxn>
              </a:cxnLst>
              <a:rect l="0" t="0" r="r" b="b"/>
              <a:pathLst>
                <a:path w="16" h="10">
                  <a:moveTo>
                    <a:pt x="3" y="5"/>
                  </a:moveTo>
                  <a:cubicBezTo>
                    <a:pt x="7" y="4"/>
                    <a:pt x="9" y="6"/>
                    <a:pt x="12" y="8"/>
                  </a:cubicBezTo>
                  <a:cubicBezTo>
                    <a:pt x="13" y="10"/>
                    <a:pt x="16" y="7"/>
                    <a:pt x="14" y="5"/>
                  </a:cubicBezTo>
                  <a:cubicBezTo>
                    <a:pt x="11" y="2"/>
                    <a:pt x="7" y="0"/>
                    <a:pt x="2" y="1"/>
                  </a:cubicBezTo>
                  <a:cubicBezTo>
                    <a:pt x="0" y="2"/>
                    <a:pt x="1" y="5"/>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3" name="Freeform: Shape 10762"/>
            <p:cNvSpPr/>
            <p:nvPr/>
          </p:nvSpPr>
          <p:spPr bwMode="auto">
            <a:xfrm>
              <a:off x="6397" y="1088"/>
              <a:ext cx="17" cy="19"/>
            </a:xfrm>
            <a:custGeom>
              <a:avLst/>
              <a:gdLst>
                <a:gd name="T0" fmla="*/ 1 w 11"/>
                <a:gd name="T1" fmla="*/ 5 h 12"/>
                <a:gd name="T2" fmla="*/ 6 w 11"/>
                <a:gd name="T3" fmla="*/ 9 h 12"/>
                <a:gd name="T4" fmla="*/ 9 w 11"/>
                <a:gd name="T5" fmla="*/ 7 h 12"/>
                <a:gd name="T6" fmla="*/ 4 w 11"/>
                <a:gd name="T7" fmla="*/ 2 h 12"/>
                <a:gd name="T8" fmla="*/ 1 w 11"/>
                <a:gd name="T9" fmla="*/ 5 h 12"/>
              </a:gdLst>
              <a:ahLst/>
              <a:cxnLst>
                <a:cxn ang="0">
                  <a:pos x="T0" y="T1"/>
                </a:cxn>
                <a:cxn ang="0">
                  <a:pos x="T2" y="T3"/>
                </a:cxn>
                <a:cxn ang="0">
                  <a:pos x="T4" y="T5"/>
                </a:cxn>
                <a:cxn ang="0">
                  <a:pos x="T6" y="T7"/>
                </a:cxn>
                <a:cxn ang="0">
                  <a:pos x="T8" y="T9"/>
                </a:cxn>
              </a:cxnLst>
              <a:rect l="0" t="0" r="r" b="b"/>
              <a:pathLst>
                <a:path w="11" h="12">
                  <a:moveTo>
                    <a:pt x="1" y="5"/>
                  </a:moveTo>
                  <a:cubicBezTo>
                    <a:pt x="3" y="6"/>
                    <a:pt x="5" y="8"/>
                    <a:pt x="6" y="9"/>
                  </a:cubicBezTo>
                  <a:cubicBezTo>
                    <a:pt x="7" y="12"/>
                    <a:pt x="11" y="10"/>
                    <a:pt x="9" y="7"/>
                  </a:cubicBezTo>
                  <a:cubicBezTo>
                    <a:pt x="8" y="5"/>
                    <a:pt x="6" y="4"/>
                    <a:pt x="4" y="2"/>
                  </a:cubicBezTo>
                  <a:cubicBezTo>
                    <a:pt x="2" y="0"/>
                    <a:pt x="0" y="3"/>
                    <a:pt x="1"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4" name="Freeform: Shape 10763"/>
            <p:cNvSpPr/>
            <p:nvPr/>
          </p:nvSpPr>
          <p:spPr bwMode="auto">
            <a:xfrm>
              <a:off x="6813" y="1048"/>
              <a:ext cx="14" cy="22"/>
            </a:xfrm>
            <a:custGeom>
              <a:avLst/>
              <a:gdLst>
                <a:gd name="T0" fmla="*/ 4 w 9"/>
                <a:gd name="T1" fmla="*/ 11 h 14"/>
                <a:gd name="T2" fmla="*/ 8 w 9"/>
                <a:gd name="T3" fmla="*/ 4 h 14"/>
                <a:gd name="T4" fmla="*/ 5 w 9"/>
                <a:gd name="T5" fmla="*/ 2 h 14"/>
                <a:gd name="T6" fmla="*/ 0 w 9"/>
                <a:gd name="T7" fmla="*/ 10 h 14"/>
                <a:gd name="T8" fmla="*/ 4 w 9"/>
                <a:gd name="T9" fmla="*/ 11 h 14"/>
              </a:gdLst>
              <a:ahLst/>
              <a:cxnLst>
                <a:cxn ang="0">
                  <a:pos x="T0" y="T1"/>
                </a:cxn>
                <a:cxn ang="0">
                  <a:pos x="T2" y="T3"/>
                </a:cxn>
                <a:cxn ang="0">
                  <a:pos x="T4" y="T5"/>
                </a:cxn>
                <a:cxn ang="0">
                  <a:pos x="T6" y="T7"/>
                </a:cxn>
                <a:cxn ang="0">
                  <a:pos x="T8" y="T9"/>
                </a:cxn>
              </a:cxnLst>
              <a:rect l="0" t="0" r="r" b="b"/>
              <a:pathLst>
                <a:path w="9" h="14">
                  <a:moveTo>
                    <a:pt x="4" y="11"/>
                  </a:moveTo>
                  <a:cubicBezTo>
                    <a:pt x="5" y="9"/>
                    <a:pt x="6" y="6"/>
                    <a:pt x="8" y="4"/>
                  </a:cubicBezTo>
                  <a:cubicBezTo>
                    <a:pt x="9" y="2"/>
                    <a:pt x="6" y="0"/>
                    <a:pt x="5" y="2"/>
                  </a:cubicBezTo>
                  <a:cubicBezTo>
                    <a:pt x="3" y="5"/>
                    <a:pt x="1" y="7"/>
                    <a:pt x="0" y="10"/>
                  </a:cubicBezTo>
                  <a:cubicBezTo>
                    <a:pt x="0" y="13"/>
                    <a:pt x="3" y="14"/>
                    <a:pt x="4"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540" name="Freeform: Shape 10539"/>
          <p:cNvSpPr/>
          <p:nvPr/>
        </p:nvSpPr>
        <p:spPr bwMode="auto">
          <a:xfrm>
            <a:off x="8134350" y="1598614"/>
            <a:ext cx="17860" cy="41275"/>
          </a:xfrm>
          <a:custGeom>
            <a:avLst/>
            <a:gdLst>
              <a:gd name="T0" fmla="*/ 1 w 10"/>
              <a:gd name="T1" fmla="*/ 13 h 17"/>
              <a:gd name="T2" fmla="*/ 5 w 10"/>
              <a:gd name="T3" fmla="*/ 15 h 17"/>
              <a:gd name="T4" fmla="*/ 9 w 10"/>
              <a:gd name="T5" fmla="*/ 5 h 17"/>
              <a:gd name="T6" fmla="*/ 9 w 10"/>
              <a:gd name="T7" fmla="*/ 2 h 17"/>
              <a:gd name="T8" fmla="*/ 5 w 10"/>
              <a:gd name="T9" fmla="*/ 3 h 17"/>
              <a:gd name="T10" fmla="*/ 5 w 10"/>
              <a:gd name="T11" fmla="*/ 5 h 17"/>
              <a:gd name="T12" fmla="*/ 5 w 10"/>
              <a:gd name="T13" fmla="*/ 7 h 17"/>
              <a:gd name="T14" fmla="*/ 1 w 10"/>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1" y="13"/>
                </a:moveTo>
                <a:cubicBezTo>
                  <a:pt x="0" y="15"/>
                  <a:pt x="3" y="17"/>
                  <a:pt x="5" y="15"/>
                </a:cubicBezTo>
                <a:cubicBezTo>
                  <a:pt x="7" y="12"/>
                  <a:pt x="8" y="9"/>
                  <a:pt x="9" y="5"/>
                </a:cubicBezTo>
                <a:cubicBezTo>
                  <a:pt x="10" y="4"/>
                  <a:pt x="10" y="3"/>
                  <a:pt x="9" y="2"/>
                </a:cubicBezTo>
                <a:cubicBezTo>
                  <a:pt x="8" y="0"/>
                  <a:pt x="6" y="2"/>
                  <a:pt x="5" y="3"/>
                </a:cubicBezTo>
                <a:cubicBezTo>
                  <a:pt x="4" y="4"/>
                  <a:pt x="4" y="5"/>
                  <a:pt x="5" y="5"/>
                </a:cubicBezTo>
                <a:cubicBezTo>
                  <a:pt x="5" y="6"/>
                  <a:pt x="5" y="6"/>
                  <a:pt x="5" y="7"/>
                </a:cubicBezTo>
                <a:cubicBezTo>
                  <a:pt x="4" y="9"/>
                  <a:pt x="3" y="11"/>
                  <a:pt x="1" y="1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1" name="Freeform: Shape 10540"/>
          <p:cNvSpPr/>
          <p:nvPr/>
        </p:nvSpPr>
        <p:spPr bwMode="auto">
          <a:xfrm>
            <a:off x="8109348" y="1611313"/>
            <a:ext cx="13097" cy="39688"/>
          </a:xfrm>
          <a:custGeom>
            <a:avLst/>
            <a:gdLst>
              <a:gd name="T0" fmla="*/ 0 w 7"/>
              <a:gd name="T1" fmla="*/ 14 h 16"/>
              <a:gd name="T2" fmla="*/ 4 w 7"/>
              <a:gd name="T3" fmla="*/ 14 h 16"/>
              <a:gd name="T4" fmla="*/ 4 w 7"/>
              <a:gd name="T5" fmla="*/ 10 h 16"/>
              <a:gd name="T6" fmla="*/ 6 w 7"/>
              <a:gd name="T7" fmla="*/ 4 h 16"/>
              <a:gd name="T8" fmla="*/ 3 w 7"/>
              <a:gd name="T9" fmla="*/ 2 h 16"/>
              <a:gd name="T10" fmla="*/ 0 w 7"/>
              <a:gd name="T11" fmla="*/ 14 h 16"/>
            </a:gdLst>
            <a:ahLst/>
            <a:cxnLst>
              <a:cxn ang="0">
                <a:pos x="T0" y="T1"/>
              </a:cxn>
              <a:cxn ang="0">
                <a:pos x="T2" y="T3"/>
              </a:cxn>
              <a:cxn ang="0">
                <a:pos x="T4" y="T5"/>
              </a:cxn>
              <a:cxn ang="0">
                <a:pos x="T6" y="T7"/>
              </a:cxn>
              <a:cxn ang="0">
                <a:pos x="T8" y="T9"/>
              </a:cxn>
              <a:cxn ang="0">
                <a:pos x="T10" y="T11"/>
              </a:cxn>
            </a:cxnLst>
            <a:rect l="0" t="0" r="r" b="b"/>
            <a:pathLst>
              <a:path w="7" h="16">
                <a:moveTo>
                  <a:pt x="0" y="14"/>
                </a:moveTo>
                <a:cubicBezTo>
                  <a:pt x="0" y="16"/>
                  <a:pt x="3" y="16"/>
                  <a:pt x="4" y="14"/>
                </a:cubicBezTo>
                <a:cubicBezTo>
                  <a:pt x="5" y="13"/>
                  <a:pt x="6" y="11"/>
                  <a:pt x="4" y="10"/>
                </a:cubicBezTo>
                <a:cubicBezTo>
                  <a:pt x="4" y="8"/>
                  <a:pt x="5" y="6"/>
                  <a:pt x="6" y="4"/>
                </a:cubicBezTo>
                <a:cubicBezTo>
                  <a:pt x="7" y="2"/>
                  <a:pt x="4" y="0"/>
                  <a:pt x="3" y="2"/>
                </a:cubicBezTo>
                <a:cubicBezTo>
                  <a:pt x="1" y="6"/>
                  <a:pt x="0" y="10"/>
                  <a:pt x="0"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2" name="Freeform: Shape 10541"/>
          <p:cNvSpPr/>
          <p:nvPr/>
        </p:nvSpPr>
        <p:spPr bwMode="auto">
          <a:xfrm>
            <a:off x="8131969" y="1552576"/>
            <a:ext cx="15479" cy="47625"/>
          </a:xfrm>
          <a:custGeom>
            <a:avLst/>
            <a:gdLst>
              <a:gd name="T0" fmla="*/ 4 w 8"/>
              <a:gd name="T1" fmla="*/ 16 h 19"/>
              <a:gd name="T2" fmla="*/ 7 w 8"/>
              <a:gd name="T3" fmla="*/ 4 h 19"/>
              <a:gd name="T4" fmla="*/ 3 w 8"/>
              <a:gd name="T5" fmla="*/ 3 h 19"/>
              <a:gd name="T6" fmla="*/ 0 w 8"/>
              <a:gd name="T7" fmla="*/ 15 h 19"/>
              <a:gd name="T8" fmla="*/ 4 w 8"/>
              <a:gd name="T9" fmla="*/ 16 h 19"/>
            </a:gdLst>
            <a:ahLst/>
            <a:cxnLst>
              <a:cxn ang="0">
                <a:pos x="T0" y="T1"/>
              </a:cxn>
              <a:cxn ang="0">
                <a:pos x="T2" y="T3"/>
              </a:cxn>
              <a:cxn ang="0">
                <a:pos x="T4" y="T5"/>
              </a:cxn>
              <a:cxn ang="0">
                <a:pos x="T6" y="T7"/>
              </a:cxn>
              <a:cxn ang="0">
                <a:pos x="T8" y="T9"/>
              </a:cxn>
            </a:cxnLst>
            <a:rect l="0" t="0" r="r" b="b"/>
            <a:pathLst>
              <a:path w="8" h="19">
                <a:moveTo>
                  <a:pt x="4" y="16"/>
                </a:moveTo>
                <a:cubicBezTo>
                  <a:pt x="7" y="4"/>
                  <a:pt x="7" y="4"/>
                  <a:pt x="7" y="4"/>
                </a:cubicBezTo>
                <a:cubicBezTo>
                  <a:pt x="8" y="1"/>
                  <a:pt x="4" y="0"/>
                  <a:pt x="3" y="3"/>
                </a:cubicBezTo>
                <a:cubicBezTo>
                  <a:pt x="0" y="15"/>
                  <a:pt x="0" y="15"/>
                  <a:pt x="0" y="15"/>
                </a:cubicBezTo>
                <a:cubicBezTo>
                  <a:pt x="0" y="18"/>
                  <a:pt x="3" y="19"/>
                  <a:pt x="4" y="16"/>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3" name="Freeform: Shape 10542"/>
          <p:cNvSpPr/>
          <p:nvPr/>
        </p:nvSpPr>
        <p:spPr bwMode="auto">
          <a:xfrm>
            <a:off x="8152210" y="1517651"/>
            <a:ext cx="17860" cy="47625"/>
          </a:xfrm>
          <a:custGeom>
            <a:avLst/>
            <a:gdLst>
              <a:gd name="T0" fmla="*/ 5 w 9"/>
              <a:gd name="T1" fmla="*/ 4 h 19"/>
              <a:gd name="T2" fmla="*/ 5 w 9"/>
              <a:gd name="T3" fmla="*/ 4 h 19"/>
              <a:gd name="T4" fmla="*/ 5 w 9"/>
              <a:gd name="T5" fmla="*/ 5 h 19"/>
              <a:gd name="T6" fmla="*/ 5 w 9"/>
              <a:gd name="T7" fmla="*/ 8 h 19"/>
              <a:gd name="T8" fmla="*/ 2 w 9"/>
              <a:gd name="T9" fmla="*/ 15 h 19"/>
              <a:gd name="T10" fmla="*/ 5 w 9"/>
              <a:gd name="T11" fmla="*/ 17 h 19"/>
              <a:gd name="T12" fmla="*/ 9 w 9"/>
              <a:gd name="T13" fmla="*/ 7 h 19"/>
              <a:gd name="T14" fmla="*/ 7 w 9"/>
              <a:gd name="T15" fmla="*/ 1 h 19"/>
              <a:gd name="T16" fmla="*/ 5 w 9"/>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9">
                <a:moveTo>
                  <a:pt x="5" y="4"/>
                </a:moveTo>
                <a:cubicBezTo>
                  <a:pt x="5" y="4"/>
                  <a:pt x="5" y="4"/>
                  <a:pt x="5" y="4"/>
                </a:cubicBezTo>
                <a:cubicBezTo>
                  <a:pt x="5" y="5"/>
                  <a:pt x="5" y="5"/>
                  <a:pt x="5" y="5"/>
                </a:cubicBezTo>
                <a:cubicBezTo>
                  <a:pt x="5" y="6"/>
                  <a:pt x="5" y="7"/>
                  <a:pt x="5" y="8"/>
                </a:cubicBezTo>
                <a:cubicBezTo>
                  <a:pt x="4" y="11"/>
                  <a:pt x="3" y="13"/>
                  <a:pt x="2" y="15"/>
                </a:cubicBezTo>
                <a:cubicBezTo>
                  <a:pt x="0" y="17"/>
                  <a:pt x="4" y="19"/>
                  <a:pt x="5" y="17"/>
                </a:cubicBezTo>
                <a:cubicBezTo>
                  <a:pt x="7" y="14"/>
                  <a:pt x="8" y="10"/>
                  <a:pt x="9" y="7"/>
                </a:cubicBezTo>
                <a:cubicBezTo>
                  <a:pt x="9" y="5"/>
                  <a:pt x="9" y="2"/>
                  <a:pt x="7" y="1"/>
                </a:cubicBezTo>
                <a:cubicBezTo>
                  <a:pt x="5" y="0"/>
                  <a:pt x="3" y="3"/>
                  <a:pt x="5"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4" name="Freeform: Shape 10543"/>
          <p:cNvSpPr/>
          <p:nvPr/>
        </p:nvSpPr>
        <p:spPr bwMode="auto">
          <a:xfrm>
            <a:off x="8164116" y="1446213"/>
            <a:ext cx="14288" cy="39688"/>
          </a:xfrm>
          <a:custGeom>
            <a:avLst/>
            <a:gdLst>
              <a:gd name="T0" fmla="*/ 3 w 8"/>
              <a:gd name="T1" fmla="*/ 4 h 16"/>
              <a:gd name="T2" fmla="*/ 3 w 8"/>
              <a:gd name="T3" fmla="*/ 5 h 16"/>
              <a:gd name="T4" fmla="*/ 3 w 8"/>
              <a:gd name="T5" fmla="*/ 7 h 16"/>
              <a:gd name="T6" fmla="*/ 4 w 8"/>
              <a:gd name="T7" fmla="*/ 13 h 16"/>
              <a:gd name="T8" fmla="*/ 7 w 8"/>
              <a:gd name="T9" fmla="*/ 13 h 16"/>
              <a:gd name="T10" fmla="*/ 4 w 8"/>
              <a:gd name="T11" fmla="*/ 1 h 16"/>
              <a:gd name="T12" fmla="*/ 3 w 8"/>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3" y="4"/>
                </a:moveTo>
                <a:cubicBezTo>
                  <a:pt x="2" y="4"/>
                  <a:pt x="3" y="5"/>
                  <a:pt x="3" y="5"/>
                </a:cubicBezTo>
                <a:cubicBezTo>
                  <a:pt x="3" y="6"/>
                  <a:pt x="3" y="7"/>
                  <a:pt x="3" y="7"/>
                </a:cubicBezTo>
                <a:cubicBezTo>
                  <a:pt x="4" y="9"/>
                  <a:pt x="4" y="11"/>
                  <a:pt x="4" y="13"/>
                </a:cubicBezTo>
                <a:cubicBezTo>
                  <a:pt x="3" y="16"/>
                  <a:pt x="7" y="16"/>
                  <a:pt x="7" y="13"/>
                </a:cubicBezTo>
                <a:cubicBezTo>
                  <a:pt x="8" y="9"/>
                  <a:pt x="8" y="2"/>
                  <a:pt x="4" y="1"/>
                </a:cubicBezTo>
                <a:cubicBezTo>
                  <a:pt x="1"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5" name="Freeform: Shape 10544"/>
          <p:cNvSpPr/>
          <p:nvPr/>
        </p:nvSpPr>
        <p:spPr bwMode="auto">
          <a:xfrm>
            <a:off x="8161735" y="1366838"/>
            <a:ext cx="15479" cy="57150"/>
          </a:xfrm>
          <a:custGeom>
            <a:avLst/>
            <a:gdLst>
              <a:gd name="T0" fmla="*/ 1 w 8"/>
              <a:gd name="T1" fmla="*/ 4 h 23"/>
              <a:gd name="T2" fmla="*/ 4 w 8"/>
              <a:gd name="T3" fmla="*/ 21 h 23"/>
              <a:gd name="T4" fmla="*/ 8 w 8"/>
              <a:gd name="T5" fmla="*/ 21 h 23"/>
              <a:gd name="T6" fmla="*/ 5 w 8"/>
              <a:gd name="T7" fmla="*/ 3 h 23"/>
              <a:gd name="T8" fmla="*/ 1 w 8"/>
              <a:gd name="T9" fmla="*/ 4 h 23"/>
            </a:gdLst>
            <a:ahLst/>
            <a:cxnLst>
              <a:cxn ang="0">
                <a:pos x="T0" y="T1"/>
              </a:cxn>
              <a:cxn ang="0">
                <a:pos x="T2" y="T3"/>
              </a:cxn>
              <a:cxn ang="0">
                <a:pos x="T4" y="T5"/>
              </a:cxn>
              <a:cxn ang="0">
                <a:pos x="T6" y="T7"/>
              </a:cxn>
              <a:cxn ang="0">
                <a:pos x="T8" y="T9"/>
              </a:cxn>
            </a:cxnLst>
            <a:rect l="0" t="0" r="r" b="b"/>
            <a:pathLst>
              <a:path w="8" h="23">
                <a:moveTo>
                  <a:pt x="1" y="4"/>
                </a:moveTo>
                <a:cubicBezTo>
                  <a:pt x="3" y="9"/>
                  <a:pt x="3" y="15"/>
                  <a:pt x="4" y="21"/>
                </a:cubicBezTo>
                <a:cubicBezTo>
                  <a:pt x="4" y="23"/>
                  <a:pt x="8" y="23"/>
                  <a:pt x="8" y="21"/>
                </a:cubicBezTo>
                <a:cubicBezTo>
                  <a:pt x="7" y="15"/>
                  <a:pt x="7" y="9"/>
                  <a:pt x="5" y="3"/>
                </a:cubicBezTo>
                <a:cubicBezTo>
                  <a:pt x="4" y="0"/>
                  <a:pt x="0" y="2"/>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6" name="Freeform: Shape 10545"/>
          <p:cNvSpPr/>
          <p:nvPr/>
        </p:nvSpPr>
        <p:spPr bwMode="auto">
          <a:xfrm>
            <a:off x="8154592" y="1306513"/>
            <a:ext cx="13097" cy="26988"/>
          </a:xfrm>
          <a:custGeom>
            <a:avLst/>
            <a:gdLst>
              <a:gd name="T0" fmla="*/ 2 w 7"/>
              <a:gd name="T1" fmla="*/ 4 h 11"/>
              <a:gd name="T2" fmla="*/ 2 w 7"/>
              <a:gd name="T3" fmla="*/ 4 h 11"/>
              <a:gd name="T4" fmla="*/ 3 w 7"/>
              <a:gd name="T5" fmla="*/ 5 h 11"/>
              <a:gd name="T6" fmla="*/ 3 w 7"/>
              <a:gd name="T7" fmla="*/ 8 h 11"/>
              <a:gd name="T8" fmla="*/ 7 w 7"/>
              <a:gd name="T9" fmla="*/ 8 h 11"/>
              <a:gd name="T10" fmla="*/ 2 w 7"/>
              <a:gd name="T11" fmla="*/ 0 h 11"/>
              <a:gd name="T12" fmla="*/ 2 w 7"/>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2" y="4"/>
                </a:moveTo>
                <a:cubicBezTo>
                  <a:pt x="2" y="4"/>
                  <a:pt x="2" y="4"/>
                  <a:pt x="2" y="4"/>
                </a:cubicBezTo>
                <a:cubicBezTo>
                  <a:pt x="3" y="5"/>
                  <a:pt x="3" y="5"/>
                  <a:pt x="3" y="5"/>
                </a:cubicBezTo>
                <a:cubicBezTo>
                  <a:pt x="3" y="6"/>
                  <a:pt x="3" y="7"/>
                  <a:pt x="3" y="8"/>
                </a:cubicBezTo>
                <a:cubicBezTo>
                  <a:pt x="3" y="11"/>
                  <a:pt x="7" y="10"/>
                  <a:pt x="7" y="8"/>
                </a:cubicBezTo>
                <a:cubicBezTo>
                  <a:pt x="7" y="5"/>
                  <a:pt x="6" y="0"/>
                  <a:pt x="2" y="0"/>
                </a:cubicBezTo>
                <a:cubicBezTo>
                  <a:pt x="0" y="1"/>
                  <a:pt x="0" y="5"/>
                  <a:pt x="2"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7" name="Freeform: Shape 10546"/>
          <p:cNvSpPr/>
          <p:nvPr/>
        </p:nvSpPr>
        <p:spPr bwMode="auto">
          <a:xfrm>
            <a:off x="8145066" y="1343025"/>
            <a:ext cx="9525" cy="52388"/>
          </a:xfrm>
          <a:custGeom>
            <a:avLst/>
            <a:gdLst>
              <a:gd name="T0" fmla="*/ 0 w 5"/>
              <a:gd name="T1" fmla="*/ 19 h 21"/>
              <a:gd name="T2" fmla="*/ 4 w 5"/>
              <a:gd name="T3" fmla="*/ 19 h 21"/>
              <a:gd name="T4" fmla="*/ 4 w 5"/>
              <a:gd name="T5" fmla="*/ 3 h 21"/>
              <a:gd name="T6" fmla="*/ 0 w 5"/>
              <a:gd name="T7" fmla="*/ 3 h 21"/>
              <a:gd name="T8" fmla="*/ 0 w 5"/>
              <a:gd name="T9" fmla="*/ 19 h 21"/>
            </a:gdLst>
            <a:ahLst/>
            <a:cxnLst>
              <a:cxn ang="0">
                <a:pos x="T0" y="T1"/>
              </a:cxn>
              <a:cxn ang="0">
                <a:pos x="T2" y="T3"/>
              </a:cxn>
              <a:cxn ang="0">
                <a:pos x="T4" y="T5"/>
              </a:cxn>
              <a:cxn ang="0">
                <a:pos x="T6" y="T7"/>
              </a:cxn>
              <a:cxn ang="0">
                <a:pos x="T8" y="T9"/>
              </a:cxn>
            </a:cxnLst>
            <a:rect l="0" t="0" r="r" b="b"/>
            <a:pathLst>
              <a:path w="5" h="21">
                <a:moveTo>
                  <a:pt x="0" y="19"/>
                </a:moveTo>
                <a:cubicBezTo>
                  <a:pt x="1" y="21"/>
                  <a:pt x="5" y="21"/>
                  <a:pt x="4" y="19"/>
                </a:cubicBezTo>
                <a:cubicBezTo>
                  <a:pt x="4" y="14"/>
                  <a:pt x="4" y="8"/>
                  <a:pt x="4" y="3"/>
                </a:cubicBezTo>
                <a:cubicBezTo>
                  <a:pt x="4" y="0"/>
                  <a:pt x="1" y="1"/>
                  <a:pt x="0" y="3"/>
                </a:cubicBezTo>
                <a:cubicBezTo>
                  <a:pt x="0" y="8"/>
                  <a:pt x="0" y="14"/>
                  <a:pt x="0" y="19"/>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8" name="Freeform: Shape 10547"/>
          <p:cNvSpPr/>
          <p:nvPr/>
        </p:nvSpPr>
        <p:spPr bwMode="auto">
          <a:xfrm>
            <a:off x="8137922" y="1443039"/>
            <a:ext cx="10716" cy="34925"/>
          </a:xfrm>
          <a:custGeom>
            <a:avLst/>
            <a:gdLst>
              <a:gd name="T0" fmla="*/ 1 w 6"/>
              <a:gd name="T1" fmla="*/ 11 h 14"/>
              <a:gd name="T2" fmla="*/ 4 w 6"/>
              <a:gd name="T3" fmla="*/ 10 h 14"/>
              <a:gd name="T4" fmla="*/ 5 w 6"/>
              <a:gd name="T5" fmla="*/ 4 h 14"/>
              <a:gd name="T6" fmla="*/ 1 w 6"/>
              <a:gd name="T7" fmla="*/ 3 h 14"/>
              <a:gd name="T8" fmla="*/ 1 w 6"/>
              <a:gd name="T9" fmla="*/ 11 h 14"/>
            </a:gdLst>
            <a:ahLst/>
            <a:cxnLst>
              <a:cxn ang="0">
                <a:pos x="T0" y="T1"/>
              </a:cxn>
              <a:cxn ang="0">
                <a:pos x="T2" y="T3"/>
              </a:cxn>
              <a:cxn ang="0">
                <a:pos x="T4" y="T5"/>
              </a:cxn>
              <a:cxn ang="0">
                <a:pos x="T6" y="T7"/>
              </a:cxn>
              <a:cxn ang="0">
                <a:pos x="T8" y="T9"/>
              </a:cxn>
            </a:cxnLst>
            <a:rect l="0" t="0" r="r" b="b"/>
            <a:pathLst>
              <a:path w="6" h="14">
                <a:moveTo>
                  <a:pt x="1" y="11"/>
                </a:moveTo>
                <a:cubicBezTo>
                  <a:pt x="1" y="14"/>
                  <a:pt x="5" y="13"/>
                  <a:pt x="4" y="10"/>
                </a:cubicBezTo>
                <a:cubicBezTo>
                  <a:pt x="4" y="8"/>
                  <a:pt x="5" y="6"/>
                  <a:pt x="5" y="4"/>
                </a:cubicBezTo>
                <a:cubicBezTo>
                  <a:pt x="6" y="1"/>
                  <a:pt x="2" y="0"/>
                  <a:pt x="1" y="3"/>
                </a:cubicBezTo>
                <a:cubicBezTo>
                  <a:pt x="1" y="5"/>
                  <a:pt x="0" y="8"/>
                  <a:pt x="1"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49" name="Freeform: Shape 10548"/>
          <p:cNvSpPr/>
          <p:nvPr/>
        </p:nvSpPr>
        <p:spPr bwMode="auto">
          <a:xfrm>
            <a:off x="8115300" y="1503363"/>
            <a:ext cx="19050" cy="39688"/>
          </a:xfrm>
          <a:custGeom>
            <a:avLst/>
            <a:gdLst>
              <a:gd name="T0" fmla="*/ 5 w 10"/>
              <a:gd name="T1" fmla="*/ 14 h 16"/>
              <a:gd name="T2" fmla="*/ 9 w 10"/>
              <a:gd name="T3" fmla="*/ 3 h 16"/>
              <a:gd name="T4" fmla="*/ 5 w 10"/>
              <a:gd name="T5" fmla="*/ 2 h 16"/>
              <a:gd name="T6" fmla="*/ 1 w 10"/>
              <a:gd name="T7" fmla="*/ 12 h 16"/>
              <a:gd name="T8" fmla="*/ 5 w 10"/>
              <a:gd name="T9" fmla="*/ 14 h 16"/>
            </a:gdLst>
            <a:ahLst/>
            <a:cxnLst>
              <a:cxn ang="0">
                <a:pos x="T0" y="T1"/>
              </a:cxn>
              <a:cxn ang="0">
                <a:pos x="T2" y="T3"/>
              </a:cxn>
              <a:cxn ang="0">
                <a:pos x="T4" y="T5"/>
              </a:cxn>
              <a:cxn ang="0">
                <a:pos x="T6" y="T7"/>
              </a:cxn>
              <a:cxn ang="0">
                <a:pos x="T8" y="T9"/>
              </a:cxn>
            </a:cxnLst>
            <a:rect l="0" t="0" r="r" b="b"/>
            <a:pathLst>
              <a:path w="10" h="16">
                <a:moveTo>
                  <a:pt x="5" y="14"/>
                </a:moveTo>
                <a:cubicBezTo>
                  <a:pt x="6" y="10"/>
                  <a:pt x="8" y="7"/>
                  <a:pt x="9" y="3"/>
                </a:cubicBezTo>
                <a:cubicBezTo>
                  <a:pt x="10" y="1"/>
                  <a:pt x="6" y="0"/>
                  <a:pt x="5" y="2"/>
                </a:cubicBezTo>
                <a:cubicBezTo>
                  <a:pt x="5" y="6"/>
                  <a:pt x="3" y="9"/>
                  <a:pt x="1" y="12"/>
                </a:cubicBezTo>
                <a:cubicBezTo>
                  <a:pt x="0" y="14"/>
                  <a:pt x="3" y="16"/>
                  <a:pt x="5"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0" name="Freeform: Shape 10549"/>
          <p:cNvSpPr/>
          <p:nvPr/>
        </p:nvSpPr>
        <p:spPr bwMode="auto">
          <a:xfrm>
            <a:off x="8090298" y="1563689"/>
            <a:ext cx="22622" cy="41275"/>
          </a:xfrm>
          <a:custGeom>
            <a:avLst/>
            <a:gdLst>
              <a:gd name="T0" fmla="*/ 4 w 12"/>
              <a:gd name="T1" fmla="*/ 15 h 17"/>
              <a:gd name="T2" fmla="*/ 11 w 12"/>
              <a:gd name="T3" fmla="*/ 4 h 17"/>
              <a:gd name="T4" fmla="*/ 8 w 12"/>
              <a:gd name="T5" fmla="*/ 2 h 17"/>
              <a:gd name="T6" fmla="*/ 1 w 12"/>
              <a:gd name="T7" fmla="*/ 13 h 17"/>
              <a:gd name="T8" fmla="*/ 4 w 12"/>
              <a:gd name="T9" fmla="*/ 15 h 17"/>
            </a:gdLst>
            <a:ahLst/>
            <a:cxnLst>
              <a:cxn ang="0">
                <a:pos x="T0" y="T1"/>
              </a:cxn>
              <a:cxn ang="0">
                <a:pos x="T2" y="T3"/>
              </a:cxn>
              <a:cxn ang="0">
                <a:pos x="T4" y="T5"/>
              </a:cxn>
              <a:cxn ang="0">
                <a:pos x="T6" y="T7"/>
              </a:cxn>
              <a:cxn ang="0">
                <a:pos x="T8" y="T9"/>
              </a:cxn>
            </a:cxnLst>
            <a:rect l="0" t="0" r="r" b="b"/>
            <a:pathLst>
              <a:path w="12" h="17">
                <a:moveTo>
                  <a:pt x="4" y="15"/>
                </a:moveTo>
                <a:cubicBezTo>
                  <a:pt x="6" y="11"/>
                  <a:pt x="9" y="8"/>
                  <a:pt x="11" y="4"/>
                </a:cubicBezTo>
                <a:cubicBezTo>
                  <a:pt x="12" y="2"/>
                  <a:pt x="9" y="0"/>
                  <a:pt x="8" y="2"/>
                </a:cubicBezTo>
                <a:cubicBezTo>
                  <a:pt x="5" y="6"/>
                  <a:pt x="3" y="9"/>
                  <a:pt x="1" y="13"/>
                </a:cubicBezTo>
                <a:cubicBezTo>
                  <a:pt x="0" y="16"/>
                  <a:pt x="3" y="17"/>
                  <a:pt x="4" y="1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1" name="Freeform: Shape 10550"/>
          <p:cNvSpPr/>
          <p:nvPr/>
        </p:nvSpPr>
        <p:spPr bwMode="auto">
          <a:xfrm>
            <a:off x="8076010" y="1617663"/>
            <a:ext cx="23813" cy="38100"/>
          </a:xfrm>
          <a:custGeom>
            <a:avLst/>
            <a:gdLst>
              <a:gd name="T0" fmla="*/ 4 w 13"/>
              <a:gd name="T1" fmla="*/ 13 h 15"/>
              <a:gd name="T2" fmla="*/ 11 w 13"/>
              <a:gd name="T3" fmla="*/ 4 h 15"/>
              <a:gd name="T4" fmla="*/ 8 w 13"/>
              <a:gd name="T5" fmla="*/ 2 h 15"/>
              <a:gd name="T6" fmla="*/ 1 w 13"/>
              <a:gd name="T7" fmla="*/ 11 h 15"/>
              <a:gd name="T8" fmla="*/ 4 w 13"/>
              <a:gd name="T9" fmla="*/ 13 h 15"/>
            </a:gdLst>
            <a:ahLst/>
            <a:cxnLst>
              <a:cxn ang="0">
                <a:pos x="T0" y="T1"/>
              </a:cxn>
              <a:cxn ang="0">
                <a:pos x="T2" y="T3"/>
              </a:cxn>
              <a:cxn ang="0">
                <a:pos x="T4" y="T5"/>
              </a:cxn>
              <a:cxn ang="0">
                <a:pos x="T6" y="T7"/>
              </a:cxn>
              <a:cxn ang="0">
                <a:pos x="T8" y="T9"/>
              </a:cxn>
            </a:cxnLst>
            <a:rect l="0" t="0" r="r" b="b"/>
            <a:pathLst>
              <a:path w="13" h="15">
                <a:moveTo>
                  <a:pt x="4" y="13"/>
                </a:moveTo>
                <a:cubicBezTo>
                  <a:pt x="6" y="10"/>
                  <a:pt x="8" y="7"/>
                  <a:pt x="11" y="4"/>
                </a:cubicBezTo>
                <a:cubicBezTo>
                  <a:pt x="13" y="3"/>
                  <a:pt x="10" y="0"/>
                  <a:pt x="8" y="2"/>
                </a:cubicBezTo>
                <a:cubicBezTo>
                  <a:pt x="5" y="4"/>
                  <a:pt x="3" y="8"/>
                  <a:pt x="1" y="11"/>
                </a:cubicBezTo>
                <a:cubicBezTo>
                  <a:pt x="0" y="13"/>
                  <a:pt x="3" y="15"/>
                  <a:pt x="4" y="1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2" name="Freeform: Shape 10551"/>
          <p:cNvSpPr/>
          <p:nvPr/>
        </p:nvSpPr>
        <p:spPr bwMode="auto">
          <a:xfrm>
            <a:off x="8070056" y="1552576"/>
            <a:ext cx="20241" cy="41275"/>
          </a:xfrm>
          <a:custGeom>
            <a:avLst/>
            <a:gdLst>
              <a:gd name="T0" fmla="*/ 5 w 11"/>
              <a:gd name="T1" fmla="*/ 14 h 16"/>
              <a:gd name="T2" fmla="*/ 10 w 11"/>
              <a:gd name="T3" fmla="*/ 4 h 16"/>
              <a:gd name="T4" fmla="*/ 7 w 11"/>
              <a:gd name="T5" fmla="*/ 2 h 16"/>
              <a:gd name="T6" fmla="*/ 1 w 11"/>
              <a:gd name="T7" fmla="*/ 12 h 16"/>
              <a:gd name="T8" fmla="*/ 5 w 11"/>
              <a:gd name="T9" fmla="*/ 14 h 16"/>
            </a:gdLst>
            <a:ahLst/>
            <a:cxnLst>
              <a:cxn ang="0">
                <a:pos x="T0" y="T1"/>
              </a:cxn>
              <a:cxn ang="0">
                <a:pos x="T2" y="T3"/>
              </a:cxn>
              <a:cxn ang="0">
                <a:pos x="T4" y="T5"/>
              </a:cxn>
              <a:cxn ang="0">
                <a:pos x="T6" y="T7"/>
              </a:cxn>
              <a:cxn ang="0">
                <a:pos x="T8" y="T9"/>
              </a:cxn>
            </a:cxnLst>
            <a:rect l="0" t="0" r="r" b="b"/>
            <a:pathLst>
              <a:path w="11" h="16">
                <a:moveTo>
                  <a:pt x="5" y="14"/>
                </a:moveTo>
                <a:cubicBezTo>
                  <a:pt x="6" y="10"/>
                  <a:pt x="8" y="7"/>
                  <a:pt x="10" y="4"/>
                </a:cubicBezTo>
                <a:cubicBezTo>
                  <a:pt x="11" y="2"/>
                  <a:pt x="8" y="0"/>
                  <a:pt x="7" y="2"/>
                </a:cubicBezTo>
                <a:cubicBezTo>
                  <a:pt x="5" y="5"/>
                  <a:pt x="3" y="8"/>
                  <a:pt x="1" y="12"/>
                </a:cubicBezTo>
                <a:cubicBezTo>
                  <a:pt x="0" y="14"/>
                  <a:pt x="3" y="16"/>
                  <a:pt x="5"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3" name="Freeform: Shape 10552"/>
          <p:cNvSpPr/>
          <p:nvPr/>
        </p:nvSpPr>
        <p:spPr bwMode="auto">
          <a:xfrm>
            <a:off x="8103394" y="1473201"/>
            <a:ext cx="15479" cy="47625"/>
          </a:xfrm>
          <a:custGeom>
            <a:avLst/>
            <a:gdLst>
              <a:gd name="T0" fmla="*/ 4 w 8"/>
              <a:gd name="T1" fmla="*/ 4 h 19"/>
              <a:gd name="T2" fmla="*/ 1 w 8"/>
              <a:gd name="T3" fmla="*/ 15 h 19"/>
              <a:gd name="T4" fmla="*/ 5 w 8"/>
              <a:gd name="T5" fmla="*/ 17 h 19"/>
              <a:gd name="T6" fmla="*/ 7 w 8"/>
              <a:gd name="T7" fmla="*/ 2 h 19"/>
              <a:gd name="T8" fmla="*/ 4 w 8"/>
              <a:gd name="T9" fmla="*/ 4 h 19"/>
            </a:gdLst>
            <a:ahLst/>
            <a:cxnLst>
              <a:cxn ang="0">
                <a:pos x="T0" y="T1"/>
              </a:cxn>
              <a:cxn ang="0">
                <a:pos x="T2" y="T3"/>
              </a:cxn>
              <a:cxn ang="0">
                <a:pos x="T4" y="T5"/>
              </a:cxn>
              <a:cxn ang="0">
                <a:pos x="T6" y="T7"/>
              </a:cxn>
              <a:cxn ang="0">
                <a:pos x="T8" y="T9"/>
              </a:cxn>
            </a:cxnLst>
            <a:rect l="0" t="0" r="r" b="b"/>
            <a:pathLst>
              <a:path w="8" h="19">
                <a:moveTo>
                  <a:pt x="4" y="4"/>
                </a:moveTo>
                <a:cubicBezTo>
                  <a:pt x="4" y="8"/>
                  <a:pt x="4" y="12"/>
                  <a:pt x="1" y="15"/>
                </a:cubicBezTo>
                <a:cubicBezTo>
                  <a:pt x="0" y="17"/>
                  <a:pt x="3" y="19"/>
                  <a:pt x="5" y="17"/>
                </a:cubicBezTo>
                <a:cubicBezTo>
                  <a:pt x="8" y="13"/>
                  <a:pt x="8" y="8"/>
                  <a:pt x="7" y="2"/>
                </a:cubicBezTo>
                <a:cubicBezTo>
                  <a:pt x="7" y="0"/>
                  <a:pt x="3" y="1"/>
                  <a:pt x="4"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4" name="Freeform: Shape 10553"/>
          <p:cNvSpPr/>
          <p:nvPr/>
        </p:nvSpPr>
        <p:spPr bwMode="auto">
          <a:xfrm>
            <a:off x="8122444" y="1398589"/>
            <a:ext cx="9525" cy="42863"/>
          </a:xfrm>
          <a:custGeom>
            <a:avLst/>
            <a:gdLst>
              <a:gd name="T0" fmla="*/ 1 w 5"/>
              <a:gd name="T1" fmla="*/ 3 h 17"/>
              <a:gd name="T2" fmla="*/ 0 w 5"/>
              <a:gd name="T3" fmla="*/ 15 h 17"/>
              <a:gd name="T4" fmla="*/ 4 w 5"/>
              <a:gd name="T5" fmla="*/ 15 h 17"/>
              <a:gd name="T6" fmla="*/ 5 w 5"/>
              <a:gd name="T7" fmla="*/ 3 h 17"/>
              <a:gd name="T8" fmla="*/ 1 w 5"/>
              <a:gd name="T9" fmla="*/ 3 h 17"/>
            </a:gdLst>
            <a:ahLst/>
            <a:cxnLst>
              <a:cxn ang="0">
                <a:pos x="T0" y="T1"/>
              </a:cxn>
              <a:cxn ang="0">
                <a:pos x="T2" y="T3"/>
              </a:cxn>
              <a:cxn ang="0">
                <a:pos x="T4" y="T5"/>
              </a:cxn>
              <a:cxn ang="0">
                <a:pos x="T6" y="T7"/>
              </a:cxn>
              <a:cxn ang="0">
                <a:pos x="T8" y="T9"/>
              </a:cxn>
            </a:cxnLst>
            <a:rect l="0" t="0" r="r" b="b"/>
            <a:pathLst>
              <a:path w="5" h="17">
                <a:moveTo>
                  <a:pt x="1" y="3"/>
                </a:moveTo>
                <a:cubicBezTo>
                  <a:pt x="1" y="7"/>
                  <a:pt x="0" y="11"/>
                  <a:pt x="0" y="15"/>
                </a:cubicBezTo>
                <a:cubicBezTo>
                  <a:pt x="0" y="17"/>
                  <a:pt x="4" y="17"/>
                  <a:pt x="4" y="15"/>
                </a:cubicBezTo>
                <a:cubicBezTo>
                  <a:pt x="4" y="11"/>
                  <a:pt x="5" y="7"/>
                  <a:pt x="5" y="3"/>
                </a:cubicBezTo>
                <a:cubicBezTo>
                  <a:pt x="5" y="0"/>
                  <a:pt x="1" y="1"/>
                  <a:pt x="1" y="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5" name="Freeform: Shape 10554"/>
          <p:cNvSpPr/>
          <p:nvPr/>
        </p:nvSpPr>
        <p:spPr bwMode="auto">
          <a:xfrm>
            <a:off x="8131969" y="1293813"/>
            <a:ext cx="9525" cy="44450"/>
          </a:xfrm>
          <a:custGeom>
            <a:avLst/>
            <a:gdLst>
              <a:gd name="T0" fmla="*/ 1 w 5"/>
              <a:gd name="T1" fmla="*/ 4 h 18"/>
              <a:gd name="T2" fmla="*/ 1 w 5"/>
              <a:gd name="T3" fmla="*/ 9 h 18"/>
              <a:gd name="T4" fmla="*/ 1 w 5"/>
              <a:gd name="T5" fmla="*/ 16 h 18"/>
              <a:gd name="T6" fmla="*/ 5 w 5"/>
              <a:gd name="T7" fmla="*/ 15 h 18"/>
              <a:gd name="T8" fmla="*/ 5 w 5"/>
              <a:gd name="T9" fmla="*/ 8 h 18"/>
              <a:gd name="T10" fmla="*/ 4 w 5"/>
              <a:gd name="T11" fmla="*/ 2 h 18"/>
              <a:gd name="T12" fmla="*/ 1 w 5"/>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5" h="18">
                <a:moveTo>
                  <a:pt x="1" y="4"/>
                </a:moveTo>
                <a:cubicBezTo>
                  <a:pt x="1" y="5"/>
                  <a:pt x="1" y="7"/>
                  <a:pt x="1" y="9"/>
                </a:cubicBezTo>
                <a:cubicBezTo>
                  <a:pt x="1" y="11"/>
                  <a:pt x="1" y="13"/>
                  <a:pt x="1" y="16"/>
                </a:cubicBezTo>
                <a:cubicBezTo>
                  <a:pt x="1" y="18"/>
                  <a:pt x="5" y="18"/>
                  <a:pt x="5" y="15"/>
                </a:cubicBezTo>
                <a:cubicBezTo>
                  <a:pt x="5" y="13"/>
                  <a:pt x="5" y="11"/>
                  <a:pt x="5" y="8"/>
                </a:cubicBezTo>
                <a:cubicBezTo>
                  <a:pt x="5" y="6"/>
                  <a:pt x="5" y="4"/>
                  <a:pt x="4" y="2"/>
                </a:cubicBezTo>
                <a:cubicBezTo>
                  <a:pt x="3" y="0"/>
                  <a:pt x="0" y="2"/>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6" name="Freeform: Shape 10555"/>
          <p:cNvSpPr/>
          <p:nvPr/>
        </p:nvSpPr>
        <p:spPr bwMode="auto">
          <a:xfrm>
            <a:off x="8126017" y="1236664"/>
            <a:ext cx="21431" cy="47625"/>
          </a:xfrm>
          <a:custGeom>
            <a:avLst/>
            <a:gdLst>
              <a:gd name="T0" fmla="*/ 2 w 11"/>
              <a:gd name="T1" fmla="*/ 5 h 19"/>
              <a:gd name="T2" fmla="*/ 7 w 11"/>
              <a:gd name="T3" fmla="*/ 17 h 19"/>
              <a:gd name="T4" fmla="*/ 11 w 11"/>
              <a:gd name="T5" fmla="*/ 16 h 19"/>
              <a:gd name="T6" fmla="*/ 4 w 11"/>
              <a:gd name="T7" fmla="*/ 2 h 19"/>
              <a:gd name="T8" fmla="*/ 2 w 11"/>
              <a:gd name="T9" fmla="*/ 5 h 19"/>
            </a:gdLst>
            <a:ahLst/>
            <a:cxnLst>
              <a:cxn ang="0">
                <a:pos x="T0" y="T1"/>
              </a:cxn>
              <a:cxn ang="0">
                <a:pos x="T2" y="T3"/>
              </a:cxn>
              <a:cxn ang="0">
                <a:pos x="T4" y="T5"/>
              </a:cxn>
              <a:cxn ang="0">
                <a:pos x="T6" y="T7"/>
              </a:cxn>
              <a:cxn ang="0">
                <a:pos x="T8" y="T9"/>
              </a:cxn>
            </a:cxnLst>
            <a:rect l="0" t="0" r="r" b="b"/>
            <a:pathLst>
              <a:path w="11" h="19">
                <a:moveTo>
                  <a:pt x="2" y="5"/>
                </a:moveTo>
                <a:cubicBezTo>
                  <a:pt x="4" y="9"/>
                  <a:pt x="6" y="13"/>
                  <a:pt x="7" y="17"/>
                </a:cubicBezTo>
                <a:cubicBezTo>
                  <a:pt x="8" y="19"/>
                  <a:pt x="11" y="18"/>
                  <a:pt x="11" y="16"/>
                </a:cubicBezTo>
                <a:cubicBezTo>
                  <a:pt x="10" y="11"/>
                  <a:pt x="8" y="6"/>
                  <a:pt x="4" y="2"/>
                </a:cubicBezTo>
                <a:cubicBezTo>
                  <a:pt x="3" y="0"/>
                  <a:pt x="0" y="3"/>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7" name="Freeform: Shape 10556"/>
          <p:cNvSpPr/>
          <p:nvPr/>
        </p:nvSpPr>
        <p:spPr bwMode="auto">
          <a:xfrm>
            <a:off x="7965281" y="1747838"/>
            <a:ext cx="29766" cy="31750"/>
          </a:xfrm>
          <a:custGeom>
            <a:avLst/>
            <a:gdLst>
              <a:gd name="T0" fmla="*/ 5 w 16"/>
              <a:gd name="T1" fmla="*/ 11 h 13"/>
              <a:gd name="T2" fmla="*/ 14 w 16"/>
              <a:gd name="T3" fmla="*/ 5 h 13"/>
              <a:gd name="T4" fmla="*/ 12 w 16"/>
              <a:gd name="T5" fmla="*/ 1 h 13"/>
              <a:gd name="T6" fmla="*/ 2 w 16"/>
              <a:gd name="T7" fmla="*/ 8 h 13"/>
              <a:gd name="T8" fmla="*/ 5 w 16"/>
              <a:gd name="T9" fmla="*/ 11 h 13"/>
            </a:gdLst>
            <a:ahLst/>
            <a:cxnLst>
              <a:cxn ang="0">
                <a:pos x="T0" y="T1"/>
              </a:cxn>
              <a:cxn ang="0">
                <a:pos x="T2" y="T3"/>
              </a:cxn>
              <a:cxn ang="0">
                <a:pos x="T4" y="T5"/>
              </a:cxn>
              <a:cxn ang="0">
                <a:pos x="T6" y="T7"/>
              </a:cxn>
              <a:cxn ang="0">
                <a:pos x="T8" y="T9"/>
              </a:cxn>
            </a:cxnLst>
            <a:rect l="0" t="0" r="r" b="b"/>
            <a:pathLst>
              <a:path w="16" h="13">
                <a:moveTo>
                  <a:pt x="5" y="11"/>
                </a:moveTo>
                <a:cubicBezTo>
                  <a:pt x="7" y="8"/>
                  <a:pt x="10" y="5"/>
                  <a:pt x="14" y="5"/>
                </a:cubicBezTo>
                <a:cubicBezTo>
                  <a:pt x="16" y="4"/>
                  <a:pt x="15" y="0"/>
                  <a:pt x="12" y="1"/>
                </a:cubicBezTo>
                <a:cubicBezTo>
                  <a:pt x="8" y="2"/>
                  <a:pt x="5" y="5"/>
                  <a:pt x="2" y="8"/>
                </a:cubicBezTo>
                <a:cubicBezTo>
                  <a:pt x="0" y="10"/>
                  <a:pt x="3" y="13"/>
                  <a:pt x="5"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8" name="Freeform: Shape 10557"/>
          <p:cNvSpPr/>
          <p:nvPr/>
        </p:nvSpPr>
        <p:spPr bwMode="auto">
          <a:xfrm>
            <a:off x="7961710" y="1774826"/>
            <a:ext cx="32147" cy="30163"/>
          </a:xfrm>
          <a:custGeom>
            <a:avLst/>
            <a:gdLst>
              <a:gd name="T0" fmla="*/ 3 w 17"/>
              <a:gd name="T1" fmla="*/ 11 h 12"/>
              <a:gd name="T2" fmla="*/ 15 w 17"/>
              <a:gd name="T3" fmla="*/ 5 h 12"/>
              <a:gd name="T4" fmla="*/ 13 w 17"/>
              <a:gd name="T5" fmla="*/ 2 h 12"/>
              <a:gd name="T6" fmla="*/ 2 w 17"/>
              <a:gd name="T7" fmla="*/ 8 h 12"/>
              <a:gd name="T8" fmla="*/ 3 w 17"/>
              <a:gd name="T9" fmla="*/ 11 h 12"/>
            </a:gdLst>
            <a:ahLst/>
            <a:cxnLst>
              <a:cxn ang="0">
                <a:pos x="T0" y="T1"/>
              </a:cxn>
              <a:cxn ang="0">
                <a:pos x="T2" y="T3"/>
              </a:cxn>
              <a:cxn ang="0">
                <a:pos x="T4" y="T5"/>
              </a:cxn>
              <a:cxn ang="0">
                <a:pos x="T6" y="T7"/>
              </a:cxn>
              <a:cxn ang="0">
                <a:pos x="T8" y="T9"/>
              </a:cxn>
            </a:cxnLst>
            <a:rect l="0" t="0" r="r" b="b"/>
            <a:pathLst>
              <a:path w="17" h="12">
                <a:moveTo>
                  <a:pt x="3" y="11"/>
                </a:moveTo>
                <a:cubicBezTo>
                  <a:pt x="8" y="10"/>
                  <a:pt x="12" y="8"/>
                  <a:pt x="15" y="5"/>
                </a:cubicBezTo>
                <a:cubicBezTo>
                  <a:pt x="17" y="3"/>
                  <a:pt x="15" y="0"/>
                  <a:pt x="13" y="2"/>
                </a:cubicBezTo>
                <a:cubicBezTo>
                  <a:pt x="10" y="5"/>
                  <a:pt x="6" y="7"/>
                  <a:pt x="2" y="8"/>
                </a:cubicBezTo>
                <a:cubicBezTo>
                  <a:pt x="0" y="8"/>
                  <a:pt x="1" y="12"/>
                  <a:pt x="3"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59" name="Freeform: Shape 10558"/>
          <p:cNvSpPr/>
          <p:nvPr/>
        </p:nvSpPr>
        <p:spPr bwMode="auto">
          <a:xfrm>
            <a:off x="7998619" y="1730375"/>
            <a:ext cx="19050" cy="26988"/>
          </a:xfrm>
          <a:custGeom>
            <a:avLst/>
            <a:gdLst>
              <a:gd name="T0" fmla="*/ 4 w 10"/>
              <a:gd name="T1" fmla="*/ 10 h 11"/>
              <a:gd name="T2" fmla="*/ 10 w 10"/>
              <a:gd name="T3" fmla="*/ 3 h 11"/>
              <a:gd name="T4" fmla="*/ 6 w 10"/>
              <a:gd name="T5" fmla="*/ 2 h 11"/>
              <a:gd name="T6" fmla="*/ 2 w 10"/>
              <a:gd name="T7" fmla="*/ 6 h 11"/>
              <a:gd name="T8" fmla="*/ 4 w 10"/>
              <a:gd name="T9" fmla="*/ 10 h 11"/>
            </a:gdLst>
            <a:ahLst/>
            <a:cxnLst>
              <a:cxn ang="0">
                <a:pos x="T0" y="T1"/>
              </a:cxn>
              <a:cxn ang="0">
                <a:pos x="T2" y="T3"/>
              </a:cxn>
              <a:cxn ang="0">
                <a:pos x="T4" y="T5"/>
              </a:cxn>
              <a:cxn ang="0">
                <a:pos x="T6" y="T7"/>
              </a:cxn>
              <a:cxn ang="0">
                <a:pos x="T8" y="T9"/>
              </a:cxn>
            </a:cxnLst>
            <a:rect l="0" t="0" r="r" b="b"/>
            <a:pathLst>
              <a:path w="10" h="11">
                <a:moveTo>
                  <a:pt x="4" y="10"/>
                </a:moveTo>
                <a:cubicBezTo>
                  <a:pt x="7" y="8"/>
                  <a:pt x="9" y="6"/>
                  <a:pt x="10" y="3"/>
                </a:cubicBezTo>
                <a:cubicBezTo>
                  <a:pt x="10" y="1"/>
                  <a:pt x="7" y="0"/>
                  <a:pt x="6" y="2"/>
                </a:cubicBezTo>
                <a:cubicBezTo>
                  <a:pt x="5" y="4"/>
                  <a:pt x="4" y="5"/>
                  <a:pt x="2" y="6"/>
                </a:cubicBezTo>
                <a:cubicBezTo>
                  <a:pt x="0" y="8"/>
                  <a:pt x="2" y="11"/>
                  <a:pt x="4" y="10"/>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60" name="Freeform: Shape 10559"/>
          <p:cNvSpPr/>
          <p:nvPr/>
        </p:nvSpPr>
        <p:spPr bwMode="auto">
          <a:xfrm>
            <a:off x="7904560" y="1795463"/>
            <a:ext cx="27385" cy="25400"/>
          </a:xfrm>
          <a:custGeom>
            <a:avLst/>
            <a:gdLst>
              <a:gd name="T0" fmla="*/ 4 w 14"/>
              <a:gd name="T1" fmla="*/ 9 h 10"/>
              <a:gd name="T2" fmla="*/ 12 w 14"/>
              <a:gd name="T3" fmla="*/ 5 h 10"/>
              <a:gd name="T4" fmla="*/ 10 w 14"/>
              <a:gd name="T5" fmla="*/ 1 h 10"/>
              <a:gd name="T6" fmla="*/ 2 w 14"/>
              <a:gd name="T7" fmla="*/ 5 h 10"/>
              <a:gd name="T8" fmla="*/ 4 w 14"/>
              <a:gd name="T9" fmla="*/ 9 h 10"/>
            </a:gdLst>
            <a:ahLst/>
            <a:cxnLst>
              <a:cxn ang="0">
                <a:pos x="T0" y="T1"/>
              </a:cxn>
              <a:cxn ang="0">
                <a:pos x="T2" y="T3"/>
              </a:cxn>
              <a:cxn ang="0">
                <a:pos x="T4" y="T5"/>
              </a:cxn>
              <a:cxn ang="0">
                <a:pos x="T6" y="T7"/>
              </a:cxn>
              <a:cxn ang="0">
                <a:pos x="T8" y="T9"/>
              </a:cxn>
            </a:cxnLst>
            <a:rect l="0" t="0" r="r" b="b"/>
            <a:pathLst>
              <a:path w="14" h="10">
                <a:moveTo>
                  <a:pt x="4" y="9"/>
                </a:moveTo>
                <a:cubicBezTo>
                  <a:pt x="7" y="7"/>
                  <a:pt x="10" y="6"/>
                  <a:pt x="12" y="5"/>
                </a:cubicBezTo>
                <a:cubicBezTo>
                  <a:pt x="14" y="4"/>
                  <a:pt x="12" y="0"/>
                  <a:pt x="10" y="1"/>
                </a:cubicBezTo>
                <a:cubicBezTo>
                  <a:pt x="8" y="3"/>
                  <a:pt x="5" y="4"/>
                  <a:pt x="2" y="5"/>
                </a:cubicBezTo>
                <a:cubicBezTo>
                  <a:pt x="0" y="7"/>
                  <a:pt x="2" y="10"/>
                  <a:pt x="4" y="9"/>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61" name="Freeform: Shape 10560"/>
          <p:cNvSpPr/>
          <p:nvPr/>
        </p:nvSpPr>
        <p:spPr bwMode="auto">
          <a:xfrm>
            <a:off x="7899797" y="1822451"/>
            <a:ext cx="29766" cy="17463"/>
          </a:xfrm>
          <a:custGeom>
            <a:avLst/>
            <a:gdLst>
              <a:gd name="T0" fmla="*/ 2 w 16"/>
              <a:gd name="T1" fmla="*/ 7 h 7"/>
              <a:gd name="T2" fmla="*/ 13 w 16"/>
              <a:gd name="T3" fmla="*/ 5 h 7"/>
              <a:gd name="T4" fmla="*/ 12 w 16"/>
              <a:gd name="T5" fmla="*/ 1 h 7"/>
              <a:gd name="T6" fmla="*/ 2 w 16"/>
              <a:gd name="T7" fmla="*/ 3 h 7"/>
              <a:gd name="T8" fmla="*/ 2 w 16"/>
              <a:gd name="T9" fmla="*/ 7 h 7"/>
            </a:gdLst>
            <a:ahLst/>
            <a:cxnLst>
              <a:cxn ang="0">
                <a:pos x="T0" y="T1"/>
              </a:cxn>
              <a:cxn ang="0">
                <a:pos x="T2" y="T3"/>
              </a:cxn>
              <a:cxn ang="0">
                <a:pos x="T4" y="T5"/>
              </a:cxn>
              <a:cxn ang="0">
                <a:pos x="T6" y="T7"/>
              </a:cxn>
              <a:cxn ang="0">
                <a:pos x="T8" y="T9"/>
              </a:cxn>
            </a:cxnLst>
            <a:rect l="0" t="0" r="r" b="b"/>
            <a:pathLst>
              <a:path w="16" h="7">
                <a:moveTo>
                  <a:pt x="2" y="7"/>
                </a:moveTo>
                <a:cubicBezTo>
                  <a:pt x="6" y="7"/>
                  <a:pt x="10" y="6"/>
                  <a:pt x="13" y="5"/>
                </a:cubicBezTo>
                <a:cubicBezTo>
                  <a:pt x="16" y="4"/>
                  <a:pt x="14" y="0"/>
                  <a:pt x="12" y="1"/>
                </a:cubicBezTo>
                <a:cubicBezTo>
                  <a:pt x="9" y="2"/>
                  <a:pt x="6" y="3"/>
                  <a:pt x="2" y="3"/>
                </a:cubicBezTo>
                <a:cubicBezTo>
                  <a:pt x="0" y="3"/>
                  <a:pt x="0" y="7"/>
                  <a:pt x="2"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62" name="Freeform: Shape 10561"/>
          <p:cNvSpPr/>
          <p:nvPr/>
        </p:nvSpPr>
        <p:spPr bwMode="auto">
          <a:xfrm>
            <a:off x="7848600" y="1825625"/>
            <a:ext cx="26194" cy="12700"/>
          </a:xfrm>
          <a:custGeom>
            <a:avLst/>
            <a:gdLst>
              <a:gd name="T0" fmla="*/ 3 w 14"/>
              <a:gd name="T1" fmla="*/ 4 h 5"/>
              <a:gd name="T2" fmla="*/ 11 w 14"/>
              <a:gd name="T3" fmla="*/ 4 h 5"/>
              <a:gd name="T4" fmla="*/ 10 w 14"/>
              <a:gd name="T5" fmla="*/ 0 h 5"/>
              <a:gd name="T6" fmla="*/ 3 w 14"/>
              <a:gd name="T7" fmla="*/ 0 h 5"/>
              <a:gd name="T8" fmla="*/ 3 w 14"/>
              <a:gd name="T9" fmla="*/ 4 h 5"/>
            </a:gdLst>
            <a:ahLst/>
            <a:cxnLst>
              <a:cxn ang="0">
                <a:pos x="T0" y="T1"/>
              </a:cxn>
              <a:cxn ang="0">
                <a:pos x="T2" y="T3"/>
              </a:cxn>
              <a:cxn ang="0">
                <a:pos x="T4" y="T5"/>
              </a:cxn>
              <a:cxn ang="0">
                <a:pos x="T6" y="T7"/>
              </a:cxn>
              <a:cxn ang="0">
                <a:pos x="T8" y="T9"/>
              </a:cxn>
            </a:cxnLst>
            <a:rect l="0" t="0" r="r" b="b"/>
            <a:pathLst>
              <a:path w="14" h="5">
                <a:moveTo>
                  <a:pt x="3" y="4"/>
                </a:moveTo>
                <a:cubicBezTo>
                  <a:pt x="6" y="4"/>
                  <a:pt x="8" y="5"/>
                  <a:pt x="11" y="4"/>
                </a:cubicBezTo>
                <a:cubicBezTo>
                  <a:pt x="14" y="4"/>
                  <a:pt x="13" y="0"/>
                  <a:pt x="10" y="0"/>
                </a:cubicBezTo>
                <a:cubicBezTo>
                  <a:pt x="8" y="1"/>
                  <a:pt x="5" y="0"/>
                  <a:pt x="3" y="0"/>
                </a:cubicBezTo>
                <a:cubicBezTo>
                  <a:pt x="0"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63" name="Freeform: Shape 10562"/>
          <p:cNvSpPr/>
          <p:nvPr/>
        </p:nvSpPr>
        <p:spPr bwMode="auto">
          <a:xfrm>
            <a:off x="7785497" y="1817688"/>
            <a:ext cx="33338" cy="25400"/>
          </a:xfrm>
          <a:custGeom>
            <a:avLst/>
            <a:gdLst>
              <a:gd name="T0" fmla="*/ 2 w 18"/>
              <a:gd name="T1" fmla="*/ 5 h 10"/>
              <a:gd name="T2" fmla="*/ 13 w 18"/>
              <a:gd name="T3" fmla="*/ 8 h 10"/>
              <a:gd name="T4" fmla="*/ 15 w 18"/>
              <a:gd name="T5" fmla="*/ 5 h 10"/>
              <a:gd name="T6" fmla="*/ 3 w 18"/>
              <a:gd name="T7" fmla="*/ 1 h 10"/>
              <a:gd name="T8" fmla="*/ 2 w 18"/>
              <a:gd name="T9" fmla="*/ 5 h 10"/>
            </a:gdLst>
            <a:ahLst/>
            <a:cxnLst>
              <a:cxn ang="0">
                <a:pos x="T0" y="T1"/>
              </a:cxn>
              <a:cxn ang="0">
                <a:pos x="T2" y="T3"/>
              </a:cxn>
              <a:cxn ang="0">
                <a:pos x="T4" y="T5"/>
              </a:cxn>
              <a:cxn ang="0">
                <a:pos x="T6" y="T7"/>
              </a:cxn>
              <a:cxn ang="0">
                <a:pos x="T8" y="T9"/>
              </a:cxn>
            </a:cxnLst>
            <a:rect l="0" t="0" r="r" b="b"/>
            <a:pathLst>
              <a:path w="18" h="10">
                <a:moveTo>
                  <a:pt x="2" y="5"/>
                </a:moveTo>
                <a:cubicBezTo>
                  <a:pt x="6" y="6"/>
                  <a:pt x="10" y="7"/>
                  <a:pt x="13" y="8"/>
                </a:cubicBezTo>
                <a:cubicBezTo>
                  <a:pt x="16" y="10"/>
                  <a:pt x="18" y="6"/>
                  <a:pt x="15" y="5"/>
                </a:cubicBezTo>
                <a:cubicBezTo>
                  <a:pt x="11" y="3"/>
                  <a:pt x="7" y="2"/>
                  <a:pt x="3" y="1"/>
                </a:cubicBezTo>
                <a:cubicBezTo>
                  <a:pt x="1"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0564" name="Freeform: Shape 10563"/>
          <p:cNvSpPr/>
          <p:nvPr/>
        </p:nvSpPr>
        <p:spPr bwMode="auto">
          <a:xfrm>
            <a:off x="7741444" y="1795463"/>
            <a:ext cx="21431" cy="25400"/>
          </a:xfrm>
          <a:custGeom>
            <a:avLst/>
            <a:gdLst>
              <a:gd name="T0" fmla="*/ 1 w 11"/>
              <a:gd name="T1" fmla="*/ 4 h 10"/>
              <a:gd name="T2" fmla="*/ 6 w 11"/>
              <a:gd name="T3" fmla="*/ 9 h 10"/>
              <a:gd name="T4" fmla="*/ 9 w 11"/>
              <a:gd name="T5" fmla="*/ 6 h 10"/>
              <a:gd name="T6" fmla="*/ 4 w 11"/>
              <a:gd name="T7" fmla="*/ 2 h 10"/>
              <a:gd name="T8" fmla="*/ 1 w 11"/>
              <a:gd name="T9" fmla="*/ 4 h 10"/>
            </a:gdLst>
            <a:ahLst/>
            <a:cxnLst>
              <a:cxn ang="0">
                <a:pos x="T0" y="T1"/>
              </a:cxn>
              <a:cxn ang="0">
                <a:pos x="T2" y="T3"/>
              </a:cxn>
              <a:cxn ang="0">
                <a:pos x="T4" y="T5"/>
              </a:cxn>
              <a:cxn ang="0">
                <a:pos x="T6" y="T7"/>
              </a:cxn>
              <a:cxn ang="0">
                <a:pos x="T8" y="T9"/>
              </a:cxn>
            </a:cxnLst>
            <a:rect l="0" t="0" r="r" b="b"/>
            <a:pathLst>
              <a:path w="11" h="10">
                <a:moveTo>
                  <a:pt x="1" y="4"/>
                </a:moveTo>
                <a:cubicBezTo>
                  <a:pt x="3" y="6"/>
                  <a:pt x="5" y="7"/>
                  <a:pt x="6" y="9"/>
                </a:cubicBezTo>
                <a:cubicBezTo>
                  <a:pt x="8" y="10"/>
                  <a:pt x="11" y="7"/>
                  <a:pt x="9" y="6"/>
                </a:cubicBezTo>
                <a:cubicBezTo>
                  <a:pt x="7" y="4"/>
                  <a:pt x="6" y="3"/>
                  <a:pt x="4" y="2"/>
                </a:cubicBezTo>
                <a:cubicBezTo>
                  <a:pt x="2" y="0"/>
                  <a:pt x="0" y="3"/>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11165" name="Rectangle 11164"/>
          <p:cNvSpPr/>
          <p:nvPr/>
        </p:nvSpPr>
        <p:spPr>
          <a:xfrm>
            <a:off x="502444" y="558800"/>
            <a:ext cx="8139113" cy="5753100"/>
          </a:xfrm>
          <a:prstGeom prst="rect">
            <a:avLst/>
          </a:prstGeom>
          <a:solidFill>
            <a:srgbClr val="008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167" name="Group 11166"/>
          <p:cNvGrpSpPr>
            <a:grpSpLocks noChangeAspect="1"/>
          </p:cNvGrpSpPr>
          <p:nvPr/>
        </p:nvGrpSpPr>
        <p:grpSpPr bwMode="auto">
          <a:xfrm>
            <a:off x="5579291" y="752480"/>
            <a:ext cx="2539612" cy="4930801"/>
            <a:chOff x="4686" y="474"/>
            <a:chExt cx="2133" cy="3106"/>
          </a:xfrm>
        </p:grpSpPr>
        <p:sp>
          <p:nvSpPr>
            <p:cNvPr id="11168" name="Rectangle 11167"/>
            <p:cNvSpPr>
              <a:spLocks noChangeAspect="1" noChangeArrowheads="1" noTextEdit="1"/>
            </p:cNvSpPr>
            <p:nvPr/>
          </p:nvSpPr>
          <p:spPr bwMode="auto">
            <a:xfrm>
              <a:off x="4691" y="486"/>
              <a:ext cx="2125" cy="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11169" name="Group 11168"/>
            <p:cNvGrpSpPr/>
            <p:nvPr/>
          </p:nvGrpSpPr>
          <p:grpSpPr bwMode="auto">
            <a:xfrm>
              <a:off x="4802" y="1514"/>
              <a:ext cx="2017" cy="2066"/>
              <a:chOff x="4802" y="1514"/>
              <a:chExt cx="2017" cy="2066"/>
            </a:xfrm>
          </p:grpSpPr>
          <p:sp>
            <p:nvSpPr>
              <p:cNvPr id="11597" name="Freeform: Shape 11596"/>
              <p:cNvSpPr/>
              <p:nvPr/>
            </p:nvSpPr>
            <p:spPr bwMode="auto">
              <a:xfrm>
                <a:off x="4909" y="3390"/>
                <a:ext cx="34" cy="20"/>
              </a:xfrm>
              <a:custGeom>
                <a:avLst/>
                <a:gdLst>
                  <a:gd name="T0" fmla="*/ 19 w 23"/>
                  <a:gd name="T1" fmla="*/ 2 h 14"/>
                  <a:gd name="T2" fmla="*/ 3 w 23"/>
                  <a:gd name="T3" fmla="*/ 3 h 14"/>
                  <a:gd name="T4" fmla="*/ 2 w 23"/>
                  <a:gd name="T5" fmla="*/ 6 h 14"/>
                  <a:gd name="T6" fmla="*/ 1 w 23"/>
                  <a:gd name="T7" fmla="*/ 9 h 14"/>
                  <a:gd name="T8" fmla="*/ 18 w 23"/>
                  <a:gd name="T9" fmla="*/ 14 h 14"/>
                  <a:gd name="T10" fmla="*/ 18 w 23"/>
                  <a:gd name="T11" fmla="*/ 10 h 14"/>
                  <a:gd name="T12" fmla="*/ 5 w 23"/>
                  <a:gd name="T13" fmla="*/ 7 h 14"/>
                  <a:gd name="T14" fmla="*/ 21 w 23"/>
                  <a:gd name="T15" fmla="*/ 5 h 14"/>
                  <a:gd name="T16" fmla="*/ 19 w 23"/>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4">
                    <a:moveTo>
                      <a:pt x="19" y="2"/>
                    </a:moveTo>
                    <a:cubicBezTo>
                      <a:pt x="14" y="4"/>
                      <a:pt x="8" y="5"/>
                      <a:pt x="3" y="3"/>
                    </a:cubicBezTo>
                    <a:cubicBezTo>
                      <a:pt x="1" y="2"/>
                      <a:pt x="0" y="5"/>
                      <a:pt x="2" y="6"/>
                    </a:cubicBezTo>
                    <a:cubicBezTo>
                      <a:pt x="0" y="7"/>
                      <a:pt x="0" y="8"/>
                      <a:pt x="1" y="9"/>
                    </a:cubicBezTo>
                    <a:cubicBezTo>
                      <a:pt x="6" y="13"/>
                      <a:pt x="12" y="14"/>
                      <a:pt x="18" y="14"/>
                    </a:cubicBezTo>
                    <a:cubicBezTo>
                      <a:pt x="21" y="13"/>
                      <a:pt x="20" y="10"/>
                      <a:pt x="18" y="10"/>
                    </a:cubicBezTo>
                    <a:cubicBezTo>
                      <a:pt x="13" y="10"/>
                      <a:pt x="9" y="10"/>
                      <a:pt x="5" y="7"/>
                    </a:cubicBezTo>
                    <a:cubicBezTo>
                      <a:pt x="10" y="8"/>
                      <a:pt x="16" y="7"/>
                      <a:pt x="21" y="5"/>
                    </a:cubicBezTo>
                    <a:cubicBezTo>
                      <a:pt x="23" y="3"/>
                      <a:pt x="21" y="0"/>
                      <a:pt x="1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8" name="Freeform: Shape 11597"/>
              <p:cNvSpPr>
                <a:spLocks noEditPoints="1"/>
              </p:cNvSpPr>
              <p:nvPr/>
            </p:nvSpPr>
            <p:spPr bwMode="auto">
              <a:xfrm>
                <a:off x="4802" y="1514"/>
                <a:ext cx="2017" cy="2066"/>
              </a:xfrm>
              <a:custGeom>
                <a:avLst/>
                <a:gdLst>
                  <a:gd name="T0" fmla="*/ 1175 w 1367"/>
                  <a:gd name="T1" fmla="*/ 741 h 1403"/>
                  <a:gd name="T2" fmla="*/ 928 w 1367"/>
                  <a:gd name="T3" fmla="*/ 501 h 1403"/>
                  <a:gd name="T4" fmla="*/ 547 w 1367"/>
                  <a:gd name="T5" fmla="*/ 42 h 1403"/>
                  <a:gd name="T6" fmla="*/ 211 w 1367"/>
                  <a:gd name="T7" fmla="*/ 120 h 1403"/>
                  <a:gd name="T8" fmla="*/ 251 w 1367"/>
                  <a:gd name="T9" fmla="*/ 980 h 1403"/>
                  <a:gd name="T10" fmla="*/ 25 w 1367"/>
                  <a:gd name="T11" fmla="*/ 1271 h 1403"/>
                  <a:gd name="T12" fmla="*/ 752 w 1367"/>
                  <a:gd name="T13" fmla="*/ 1357 h 1403"/>
                  <a:gd name="T14" fmla="*/ 1240 w 1367"/>
                  <a:gd name="T15" fmla="*/ 1051 h 1403"/>
                  <a:gd name="T16" fmla="*/ 254 w 1367"/>
                  <a:gd name="T17" fmla="*/ 897 h 1403"/>
                  <a:gd name="T18" fmla="*/ 193 w 1367"/>
                  <a:gd name="T19" fmla="*/ 196 h 1403"/>
                  <a:gd name="T20" fmla="*/ 443 w 1367"/>
                  <a:gd name="T21" fmla="*/ 22 h 1403"/>
                  <a:gd name="T22" fmla="*/ 896 w 1367"/>
                  <a:gd name="T23" fmla="*/ 474 h 1403"/>
                  <a:gd name="T24" fmla="*/ 905 w 1367"/>
                  <a:gd name="T25" fmla="*/ 690 h 1403"/>
                  <a:gd name="T26" fmla="*/ 800 w 1367"/>
                  <a:gd name="T27" fmla="*/ 606 h 1403"/>
                  <a:gd name="T28" fmla="*/ 785 w 1367"/>
                  <a:gd name="T29" fmla="*/ 484 h 1403"/>
                  <a:gd name="T30" fmla="*/ 825 w 1367"/>
                  <a:gd name="T31" fmla="*/ 488 h 1403"/>
                  <a:gd name="T32" fmla="*/ 781 w 1367"/>
                  <a:gd name="T33" fmla="*/ 456 h 1403"/>
                  <a:gd name="T34" fmla="*/ 517 w 1367"/>
                  <a:gd name="T35" fmla="*/ 306 h 1403"/>
                  <a:gd name="T36" fmla="*/ 420 w 1367"/>
                  <a:gd name="T37" fmla="*/ 220 h 1403"/>
                  <a:gd name="T38" fmla="*/ 336 w 1367"/>
                  <a:gd name="T39" fmla="*/ 390 h 1403"/>
                  <a:gd name="T40" fmla="*/ 261 w 1367"/>
                  <a:gd name="T41" fmla="*/ 571 h 1403"/>
                  <a:gd name="T42" fmla="*/ 270 w 1367"/>
                  <a:gd name="T43" fmla="*/ 661 h 1403"/>
                  <a:gd name="T44" fmla="*/ 310 w 1367"/>
                  <a:gd name="T45" fmla="*/ 635 h 1403"/>
                  <a:gd name="T46" fmla="*/ 371 w 1367"/>
                  <a:gd name="T47" fmla="*/ 760 h 1403"/>
                  <a:gd name="T48" fmla="*/ 254 w 1367"/>
                  <a:gd name="T49" fmla="*/ 897 h 1403"/>
                  <a:gd name="T50" fmla="*/ 720 w 1367"/>
                  <a:gd name="T51" fmla="*/ 406 h 1403"/>
                  <a:gd name="T52" fmla="*/ 358 w 1367"/>
                  <a:gd name="T53" fmla="*/ 473 h 1403"/>
                  <a:gd name="T54" fmla="*/ 359 w 1367"/>
                  <a:gd name="T55" fmla="*/ 694 h 1403"/>
                  <a:gd name="T56" fmla="*/ 394 w 1367"/>
                  <a:gd name="T57" fmla="*/ 367 h 1403"/>
                  <a:gd name="T58" fmla="*/ 447 w 1367"/>
                  <a:gd name="T59" fmla="*/ 250 h 1403"/>
                  <a:gd name="T60" fmla="*/ 747 w 1367"/>
                  <a:gd name="T61" fmla="*/ 587 h 1403"/>
                  <a:gd name="T62" fmla="*/ 530 w 1367"/>
                  <a:gd name="T63" fmla="*/ 690 h 1403"/>
                  <a:gd name="T64" fmla="*/ 354 w 1367"/>
                  <a:gd name="T65" fmla="*/ 504 h 1403"/>
                  <a:gd name="T66" fmla="*/ 723 w 1367"/>
                  <a:gd name="T67" fmla="*/ 438 h 1403"/>
                  <a:gd name="T68" fmla="*/ 627 w 1367"/>
                  <a:gd name="T69" fmla="*/ 713 h 1403"/>
                  <a:gd name="T70" fmla="*/ 830 w 1367"/>
                  <a:gd name="T71" fmla="*/ 701 h 1403"/>
                  <a:gd name="T72" fmla="*/ 612 w 1367"/>
                  <a:gd name="T73" fmla="*/ 884 h 1403"/>
                  <a:gd name="T74" fmla="*/ 388 w 1367"/>
                  <a:gd name="T75" fmla="*/ 771 h 1403"/>
                  <a:gd name="T76" fmla="*/ 811 w 1367"/>
                  <a:gd name="T77" fmla="*/ 495 h 1403"/>
                  <a:gd name="T78" fmla="*/ 243 w 1367"/>
                  <a:gd name="T79" fmla="*/ 583 h 1403"/>
                  <a:gd name="T80" fmla="*/ 263 w 1367"/>
                  <a:gd name="T81" fmla="*/ 955 h 1403"/>
                  <a:gd name="T82" fmla="*/ 746 w 1367"/>
                  <a:gd name="T83" fmla="*/ 902 h 1403"/>
                  <a:gd name="T84" fmla="*/ 1015 w 1367"/>
                  <a:gd name="T85" fmla="*/ 725 h 1403"/>
                  <a:gd name="T86" fmla="*/ 502 w 1367"/>
                  <a:gd name="T87" fmla="*/ 1015 h 1403"/>
                  <a:gd name="T88" fmla="*/ 48 w 1367"/>
                  <a:gd name="T89" fmla="*/ 1229 h 1403"/>
                  <a:gd name="T90" fmla="*/ 295 w 1367"/>
                  <a:gd name="T91" fmla="*/ 1022 h 1403"/>
                  <a:gd name="T92" fmla="*/ 835 w 1367"/>
                  <a:gd name="T93" fmla="*/ 931 h 1403"/>
                  <a:gd name="T94" fmla="*/ 1162 w 1367"/>
                  <a:gd name="T95" fmla="*/ 752 h 1403"/>
                  <a:gd name="T96" fmla="*/ 1279 w 1367"/>
                  <a:gd name="T97" fmla="*/ 845 h 1403"/>
                  <a:gd name="T98" fmla="*/ 554 w 1367"/>
                  <a:gd name="T99" fmla="*/ 1214 h 1403"/>
                  <a:gd name="T100" fmla="*/ 184 w 1367"/>
                  <a:gd name="T101" fmla="*/ 1249 h 1403"/>
                  <a:gd name="T102" fmla="*/ 1232 w 1367"/>
                  <a:gd name="T103" fmla="*/ 1020 h 1403"/>
                  <a:gd name="T104" fmla="*/ 734 w 1367"/>
                  <a:gd name="T105" fmla="*/ 1340 h 1403"/>
                  <a:gd name="T106" fmla="*/ 66 w 1367"/>
                  <a:gd name="T107" fmla="*/ 1272 h 1403"/>
                  <a:gd name="T108" fmla="*/ 453 w 1367"/>
                  <a:gd name="T109" fmla="*/ 1256 h 1403"/>
                  <a:gd name="T110" fmla="*/ 1205 w 1367"/>
                  <a:gd name="T111" fmla="*/ 938 h 1403"/>
                  <a:gd name="T112" fmla="*/ 1339 w 1367"/>
                  <a:gd name="T113" fmla="*/ 822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7" h="1403">
                    <a:moveTo>
                      <a:pt x="1332" y="776"/>
                    </a:moveTo>
                    <a:cubicBezTo>
                      <a:pt x="1318" y="775"/>
                      <a:pt x="1304" y="772"/>
                      <a:pt x="1290" y="769"/>
                    </a:cubicBezTo>
                    <a:cubicBezTo>
                      <a:pt x="1273" y="765"/>
                      <a:pt x="1257" y="760"/>
                      <a:pt x="1241" y="756"/>
                    </a:cubicBezTo>
                    <a:cubicBezTo>
                      <a:pt x="1219" y="751"/>
                      <a:pt x="1197" y="746"/>
                      <a:pt x="1175" y="741"/>
                    </a:cubicBezTo>
                    <a:cubicBezTo>
                      <a:pt x="1135" y="732"/>
                      <a:pt x="1095" y="723"/>
                      <a:pt x="1054" y="716"/>
                    </a:cubicBezTo>
                    <a:cubicBezTo>
                      <a:pt x="1022" y="712"/>
                      <a:pt x="1008" y="689"/>
                      <a:pt x="996" y="665"/>
                    </a:cubicBezTo>
                    <a:cubicBezTo>
                      <a:pt x="985" y="645"/>
                      <a:pt x="979" y="622"/>
                      <a:pt x="970" y="597"/>
                    </a:cubicBezTo>
                    <a:cubicBezTo>
                      <a:pt x="957" y="567"/>
                      <a:pt x="944" y="533"/>
                      <a:pt x="928" y="501"/>
                    </a:cubicBezTo>
                    <a:cubicBezTo>
                      <a:pt x="906" y="455"/>
                      <a:pt x="883" y="409"/>
                      <a:pt x="858" y="364"/>
                    </a:cubicBezTo>
                    <a:cubicBezTo>
                      <a:pt x="829" y="311"/>
                      <a:pt x="788" y="267"/>
                      <a:pt x="749" y="222"/>
                    </a:cubicBezTo>
                    <a:cubicBezTo>
                      <a:pt x="719" y="186"/>
                      <a:pt x="687" y="152"/>
                      <a:pt x="655" y="118"/>
                    </a:cubicBezTo>
                    <a:cubicBezTo>
                      <a:pt x="624" y="86"/>
                      <a:pt x="586" y="62"/>
                      <a:pt x="547" y="42"/>
                    </a:cubicBezTo>
                    <a:cubicBezTo>
                      <a:pt x="522" y="28"/>
                      <a:pt x="494" y="18"/>
                      <a:pt x="467" y="11"/>
                    </a:cubicBezTo>
                    <a:cubicBezTo>
                      <a:pt x="424" y="0"/>
                      <a:pt x="381" y="10"/>
                      <a:pt x="339" y="21"/>
                    </a:cubicBezTo>
                    <a:cubicBezTo>
                      <a:pt x="310" y="28"/>
                      <a:pt x="283" y="39"/>
                      <a:pt x="261" y="60"/>
                    </a:cubicBezTo>
                    <a:cubicBezTo>
                      <a:pt x="243" y="78"/>
                      <a:pt x="228" y="100"/>
                      <a:pt x="211" y="120"/>
                    </a:cubicBezTo>
                    <a:cubicBezTo>
                      <a:pt x="175" y="163"/>
                      <a:pt x="155" y="214"/>
                      <a:pt x="147" y="268"/>
                    </a:cubicBezTo>
                    <a:cubicBezTo>
                      <a:pt x="124" y="409"/>
                      <a:pt x="133" y="548"/>
                      <a:pt x="177" y="684"/>
                    </a:cubicBezTo>
                    <a:cubicBezTo>
                      <a:pt x="188" y="721"/>
                      <a:pt x="198" y="759"/>
                      <a:pt x="207" y="796"/>
                    </a:cubicBezTo>
                    <a:cubicBezTo>
                      <a:pt x="222" y="857"/>
                      <a:pt x="235" y="919"/>
                      <a:pt x="251" y="980"/>
                    </a:cubicBezTo>
                    <a:cubicBezTo>
                      <a:pt x="255" y="995"/>
                      <a:pt x="251" y="1000"/>
                      <a:pt x="242" y="1007"/>
                    </a:cubicBezTo>
                    <a:cubicBezTo>
                      <a:pt x="208" y="1037"/>
                      <a:pt x="171" y="1064"/>
                      <a:pt x="139" y="1096"/>
                    </a:cubicBezTo>
                    <a:cubicBezTo>
                      <a:pt x="97" y="1138"/>
                      <a:pt x="58" y="1182"/>
                      <a:pt x="19" y="1225"/>
                    </a:cubicBezTo>
                    <a:cubicBezTo>
                      <a:pt x="0" y="1246"/>
                      <a:pt x="1" y="1258"/>
                      <a:pt x="25" y="1271"/>
                    </a:cubicBezTo>
                    <a:cubicBezTo>
                      <a:pt x="79" y="1304"/>
                      <a:pt x="134" y="1333"/>
                      <a:pt x="193" y="1357"/>
                    </a:cubicBezTo>
                    <a:cubicBezTo>
                      <a:pt x="278" y="1391"/>
                      <a:pt x="367" y="1399"/>
                      <a:pt x="456" y="1402"/>
                    </a:cubicBezTo>
                    <a:cubicBezTo>
                      <a:pt x="492" y="1403"/>
                      <a:pt x="528" y="1397"/>
                      <a:pt x="564" y="1391"/>
                    </a:cubicBezTo>
                    <a:cubicBezTo>
                      <a:pt x="627" y="1381"/>
                      <a:pt x="689" y="1369"/>
                      <a:pt x="752" y="1357"/>
                    </a:cubicBezTo>
                    <a:cubicBezTo>
                      <a:pt x="773" y="1353"/>
                      <a:pt x="794" y="1346"/>
                      <a:pt x="815" y="1339"/>
                    </a:cubicBezTo>
                    <a:cubicBezTo>
                      <a:pt x="844" y="1328"/>
                      <a:pt x="873" y="1314"/>
                      <a:pt x="903" y="1303"/>
                    </a:cubicBezTo>
                    <a:cubicBezTo>
                      <a:pt x="955" y="1285"/>
                      <a:pt x="1001" y="1255"/>
                      <a:pt x="1047" y="1226"/>
                    </a:cubicBezTo>
                    <a:cubicBezTo>
                      <a:pt x="1121" y="1179"/>
                      <a:pt x="1186" y="1121"/>
                      <a:pt x="1240" y="1051"/>
                    </a:cubicBezTo>
                    <a:cubicBezTo>
                      <a:pt x="1266" y="1017"/>
                      <a:pt x="1293" y="983"/>
                      <a:pt x="1314" y="945"/>
                    </a:cubicBezTo>
                    <a:cubicBezTo>
                      <a:pt x="1336" y="904"/>
                      <a:pt x="1357" y="864"/>
                      <a:pt x="1364" y="817"/>
                    </a:cubicBezTo>
                    <a:cubicBezTo>
                      <a:pt x="1367" y="798"/>
                      <a:pt x="1351" y="778"/>
                      <a:pt x="1332" y="776"/>
                    </a:cubicBezTo>
                    <a:close/>
                    <a:moveTo>
                      <a:pt x="254" y="897"/>
                    </a:moveTo>
                    <a:cubicBezTo>
                      <a:pt x="249" y="882"/>
                      <a:pt x="247" y="866"/>
                      <a:pt x="244" y="851"/>
                    </a:cubicBezTo>
                    <a:cubicBezTo>
                      <a:pt x="232" y="804"/>
                      <a:pt x="219" y="757"/>
                      <a:pt x="207" y="710"/>
                    </a:cubicBezTo>
                    <a:cubicBezTo>
                      <a:pt x="189" y="637"/>
                      <a:pt x="167" y="565"/>
                      <a:pt x="162" y="490"/>
                    </a:cubicBezTo>
                    <a:cubicBezTo>
                      <a:pt x="155" y="390"/>
                      <a:pt x="160" y="291"/>
                      <a:pt x="193" y="196"/>
                    </a:cubicBezTo>
                    <a:cubicBezTo>
                      <a:pt x="202" y="171"/>
                      <a:pt x="219" y="149"/>
                      <a:pt x="234" y="127"/>
                    </a:cubicBezTo>
                    <a:cubicBezTo>
                      <a:pt x="243" y="111"/>
                      <a:pt x="256" y="98"/>
                      <a:pt x="267" y="84"/>
                    </a:cubicBezTo>
                    <a:cubicBezTo>
                      <a:pt x="294" y="51"/>
                      <a:pt x="332" y="36"/>
                      <a:pt x="372" y="28"/>
                    </a:cubicBezTo>
                    <a:cubicBezTo>
                      <a:pt x="396" y="23"/>
                      <a:pt x="419" y="22"/>
                      <a:pt x="443" y="22"/>
                    </a:cubicBezTo>
                    <a:cubicBezTo>
                      <a:pt x="478" y="20"/>
                      <a:pt x="509" y="34"/>
                      <a:pt x="539" y="51"/>
                    </a:cubicBezTo>
                    <a:cubicBezTo>
                      <a:pt x="607" y="88"/>
                      <a:pt x="664" y="139"/>
                      <a:pt x="712" y="200"/>
                    </a:cubicBezTo>
                    <a:cubicBezTo>
                      <a:pt x="747" y="244"/>
                      <a:pt x="783" y="285"/>
                      <a:pt x="817" y="330"/>
                    </a:cubicBezTo>
                    <a:cubicBezTo>
                      <a:pt x="850" y="374"/>
                      <a:pt x="875" y="423"/>
                      <a:pt x="896" y="474"/>
                    </a:cubicBezTo>
                    <a:cubicBezTo>
                      <a:pt x="922" y="535"/>
                      <a:pt x="948" y="596"/>
                      <a:pt x="973" y="657"/>
                    </a:cubicBezTo>
                    <a:cubicBezTo>
                      <a:pt x="975" y="661"/>
                      <a:pt x="976" y="665"/>
                      <a:pt x="978" y="669"/>
                    </a:cubicBezTo>
                    <a:cubicBezTo>
                      <a:pt x="981" y="678"/>
                      <a:pt x="978" y="683"/>
                      <a:pt x="968" y="684"/>
                    </a:cubicBezTo>
                    <a:cubicBezTo>
                      <a:pt x="947" y="686"/>
                      <a:pt x="926" y="688"/>
                      <a:pt x="905" y="690"/>
                    </a:cubicBezTo>
                    <a:cubicBezTo>
                      <a:pt x="890" y="692"/>
                      <a:pt x="876" y="693"/>
                      <a:pt x="862" y="695"/>
                    </a:cubicBezTo>
                    <a:cubicBezTo>
                      <a:pt x="850" y="698"/>
                      <a:pt x="843" y="693"/>
                      <a:pt x="837" y="683"/>
                    </a:cubicBezTo>
                    <a:cubicBezTo>
                      <a:pt x="825" y="663"/>
                      <a:pt x="812" y="643"/>
                      <a:pt x="800" y="623"/>
                    </a:cubicBezTo>
                    <a:cubicBezTo>
                      <a:pt x="797" y="619"/>
                      <a:pt x="798" y="611"/>
                      <a:pt x="800" y="606"/>
                    </a:cubicBezTo>
                    <a:cubicBezTo>
                      <a:pt x="805" y="596"/>
                      <a:pt x="807" y="588"/>
                      <a:pt x="799" y="577"/>
                    </a:cubicBezTo>
                    <a:cubicBezTo>
                      <a:pt x="786" y="563"/>
                      <a:pt x="784" y="544"/>
                      <a:pt x="784" y="525"/>
                    </a:cubicBezTo>
                    <a:cubicBezTo>
                      <a:pt x="784" y="514"/>
                      <a:pt x="782" y="502"/>
                      <a:pt x="781" y="491"/>
                    </a:cubicBezTo>
                    <a:cubicBezTo>
                      <a:pt x="781" y="489"/>
                      <a:pt x="784" y="486"/>
                      <a:pt x="785" y="484"/>
                    </a:cubicBezTo>
                    <a:cubicBezTo>
                      <a:pt x="787" y="485"/>
                      <a:pt x="790" y="486"/>
                      <a:pt x="792" y="488"/>
                    </a:cubicBezTo>
                    <a:cubicBezTo>
                      <a:pt x="794" y="490"/>
                      <a:pt x="794" y="494"/>
                      <a:pt x="795" y="495"/>
                    </a:cubicBezTo>
                    <a:cubicBezTo>
                      <a:pt x="802" y="499"/>
                      <a:pt x="809" y="505"/>
                      <a:pt x="816" y="505"/>
                    </a:cubicBezTo>
                    <a:cubicBezTo>
                      <a:pt x="825" y="505"/>
                      <a:pt x="824" y="495"/>
                      <a:pt x="825" y="488"/>
                    </a:cubicBezTo>
                    <a:cubicBezTo>
                      <a:pt x="827" y="465"/>
                      <a:pt x="825" y="443"/>
                      <a:pt x="816" y="422"/>
                    </a:cubicBezTo>
                    <a:cubicBezTo>
                      <a:pt x="813" y="417"/>
                      <a:pt x="807" y="411"/>
                      <a:pt x="801" y="410"/>
                    </a:cubicBezTo>
                    <a:cubicBezTo>
                      <a:pt x="798" y="410"/>
                      <a:pt x="792" y="418"/>
                      <a:pt x="790" y="423"/>
                    </a:cubicBezTo>
                    <a:cubicBezTo>
                      <a:pt x="786" y="433"/>
                      <a:pt x="784" y="445"/>
                      <a:pt x="781" y="456"/>
                    </a:cubicBezTo>
                    <a:cubicBezTo>
                      <a:pt x="779" y="455"/>
                      <a:pt x="778" y="455"/>
                      <a:pt x="776" y="455"/>
                    </a:cubicBezTo>
                    <a:cubicBezTo>
                      <a:pt x="767" y="430"/>
                      <a:pt x="756" y="405"/>
                      <a:pt x="749" y="380"/>
                    </a:cubicBezTo>
                    <a:cubicBezTo>
                      <a:pt x="741" y="350"/>
                      <a:pt x="720" y="336"/>
                      <a:pt x="696" y="323"/>
                    </a:cubicBezTo>
                    <a:cubicBezTo>
                      <a:pt x="639" y="292"/>
                      <a:pt x="578" y="295"/>
                      <a:pt x="517" y="306"/>
                    </a:cubicBezTo>
                    <a:cubicBezTo>
                      <a:pt x="480" y="313"/>
                      <a:pt x="480" y="314"/>
                      <a:pt x="466" y="278"/>
                    </a:cubicBezTo>
                    <a:cubicBezTo>
                      <a:pt x="461" y="265"/>
                      <a:pt x="455" y="254"/>
                      <a:pt x="465" y="241"/>
                    </a:cubicBezTo>
                    <a:cubicBezTo>
                      <a:pt x="472" y="231"/>
                      <a:pt x="466" y="223"/>
                      <a:pt x="456" y="218"/>
                    </a:cubicBezTo>
                    <a:cubicBezTo>
                      <a:pt x="442" y="210"/>
                      <a:pt x="428" y="210"/>
                      <a:pt x="420" y="220"/>
                    </a:cubicBezTo>
                    <a:cubicBezTo>
                      <a:pt x="413" y="228"/>
                      <a:pt x="412" y="242"/>
                      <a:pt x="421" y="249"/>
                    </a:cubicBezTo>
                    <a:cubicBezTo>
                      <a:pt x="440" y="263"/>
                      <a:pt x="441" y="285"/>
                      <a:pt x="447" y="305"/>
                    </a:cubicBezTo>
                    <a:cubicBezTo>
                      <a:pt x="453" y="324"/>
                      <a:pt x="452" y="325"/>
                      <a:pt x="433" y="332"/>
                    </a:cubicBezTo>
                    <a:cubicBezTo>
                      <a:pt x="397" y="346"/>
                      <a:pt x="365" y="365"/>
                      <a:pt x="336" y="390"/>
                    </a:cubicBezTo>
                    <a:cubicBezTo>
                      <a:pt x="303" y="418"/>
                      <a:pt x="281" y="451"/>
                      <a:pt x="273" y="492"/>
                    </a:cubicBezTo>
                    <a:cubicBezTo>
                      <a:pt x="268" y="518"/>
                      <a:pt x="275" y="545"/>
                      <a:pt x="276" y="572"/>
                    </a:cubicBezTo>
                    <a:cubicBezTo>
                      <a:pt x="277" y="576"/>
                      <a:pt x="279" y="579"/>
                      <a:pt x="281" y="587"/>
                    </a:cubicBezTo>
                    <a:cubicBezTo>
                      <a:pt x="272" y="580"/>
                      <a:pt x="267" y="575"/>
                      <a:pt x="261" y="571"/>
                    </a:cubicBezTo>
                    <a:cubicBezTo>
                      <a:pt x="251" y="565"/>
                      <a:pt x="241" y="564"/>
                      <a:pt x="232" y="572"/>
                    </a:cubicBezTo>
                    <a:cubicBezTo>
                      <a:pt x="223" y="580"/>
                      <a:pt x="226" y="589"/>
                      <a:pt x="231" y="598"/>
                    </a:cubicBezTo>
                    <a:cubicBezTo>
                      <a:pt x="240" y="615"/>
                      <a:pt x="249" y="632"/>
                      <a:pt x="259" y="648"/>
                    </a:cubicBezTo>
                    <a:cubicBezTo>
                      <a:pt x="262" y="653"/>
                      <a:pt x="265" y="658"/>
                      <a:pt x="270" y="661"/>
                    </a:cubicBezTo>
                    <a:cubicBezTo>
                      <a:pt x="280" y="669"/>
                      <a:pt x="291" y="664"/>
                      <a:pt x="292" y="651"/>
                    </a:cubicBezTo>
                    <a:cubicBezTo>
                      <a:pt x="293" y="641"/>
                      <a:pt x="292" y="631"/>
                      <a:pt x="291" y="621"/>
                    </a:cubicBezTo>
                    <a:cubicBezTo>
                      <a:pt x="293" y="620"/>
                      <a:pt x="295" y="619"/>
                      <a:pt x="296" y="619"/>
                    </a:cubicBezTo>
                    <a:cubicBezTo>
                      <a:pt x="301" y="624"/>
                      <a:pt x="306" y="629"/>
                      <a:pt x="310" y="635"/>
                    </a:cubicBezTo>
                    <a:cubicBezTo>
                      <a:pt x="320" y="651"/>
                      <a:pt x="330" y="668"/>
                      <a:pt x="339" y="685"/>
                    </a:cubicBezTo>
                    <a:cubicBezTo>
                      <a:pt x="343" y="692"/>
                      <a:pt x="346" y="701"/>
                      <a:pt x="348" y="709"/>
                    </a:cubicBezTo>
                    <a:cubicBezTo>
                      <a:pt x="353" y="724"/>
                      <a:pt x="354" y="741"/>
                      <a:pt x="369" y="752"/>
                    </a:cubicBezTo>
                    <a:cubicBezTo>
                      <a:pt x="371" y="753"/>
                      <a:pt x="371" y="757"/>
                      <a:pt x="371" y="760"/>
                    </a:cubicBezTo>
                    <a:cubicBezTo>
                      <a:pt x="375" y="784"/>
                      <a:pt x="378" y="808"/>
                      <a:pt x="382" y="832"/>
                    </a:cubicBezTo>
                    <a:cubicBezTo>
                      <a:pt x="384" y="844"/>
                      <a:pt x="382" y="852"/>
                      <a:pt x="371" y="858"/>
                    </a:cubicBezTo>
                    <a:cubicBezTo>
                      <a:pt x="339" y="874"/>
                      <a:pt x="307" y="891"/>
                      <a:pt x="275" y="907"/>
                    </a:cubicBezTo>
                    <a:cubicBezTo>
                      <a:pt x="260" y="914"/>
                      <a:pt x="259" y="914"/>
                      <a:pt x="254" y="897"/>
                    </a:cubicBezTo>
                    <a:close/>
                    <a:moveTo>
                      <a:pt x="643" y="317"/>
                    </a:moveTo>
                    <a:cubicBezTo>
                      <a:pt x="685" y="326"/>
                      <a:pt x="722" y="345"/>
                      <a:pt x="737" y="390"/>
                    </a:cubicBezTo>
                    <a:cubicBezTo>
                      <a:pt x="745" y="417"/>
                      <a:pt x="759" y="442"/>
                      <a:pt x="760" y="467"/>
                    </a:cubicBezTo>
                    <a:cubicBezTo>
                      <a:pt x="748" y="448"/>
                      <a:pt x="735" y="426"/>
                      <a:pt x="720" y="406"/>
                    </a:cubicBezTo>
                    <a:cubicBezTo>
                      <a:pt x="700" y="380"/>
                      <a:pt x="672" y="371"/>
                      <a:pt x="640" y="374"/>
                    </a:cubicBezTo>
                    <a:cubicBezTo>
                      <a:pt x="583" y="378"/>
                      <a:pt x="528" y="395"/>
                      <a:pt x="475" y="415"/>
                    </a:cubicBezTo>
                    <a:cubicBezTo>
                      <a:pt x="445" y="426"/>
                      <a:pt x="415" y="440"/>
                      <a:pt x="386" y="454"/>
                    </a:cubicBezTo>
                    <a:cubicBezTo>
                      <a:pt x="376" y="459"/>
                      <a:pt x="367" y="466"/>
                      <a:pt x="358" y="473"/>
                    </a:cubicBezTo>
                    <a:cubicBezTo>
                      <a:pt x="325" y="499"/>
                      <a:pt x="313" y="533"/>
                      <a:pt x="321" y="574"/>
                    </a:cubicBezTo>
                    <a:cubicBezTo>
                      <a:pt x="327" y="610"/>
                      <a:pt x="338" y="645"/>
                      <a:pt x="355" y="677"/>
                    </a:cubicBezTo>
                    <a:cubicBezTo>
                      <a:pt x="358" y="682"/>
                      <a:pt x="360" y="687"/>
                      <a:pt x="363" y="692"/>
                    </a:cubicBezTo>
                    <a:cubicBezTo>
                      <a:pt x="362" y="692"/>
                      <a:pt x="360" y="693"/>
                      <a:pt x="359" y="694"/>
                    </a:cubicBezTo>
                    <a:cubicBezTo>
                      <a:pt x="356" y="689"/>
                      <a:pt x="353" y="685"/>
                      <a:pt x="350" y="681"/>
                    </a:cubicBezTo>
                    <a:cubicBezTo>
                      <a:pt x="332" y="645"/>
                      <a:pt x="312" y="611"/>
                      <a:pt x="296" y="574"/>
                    </a:cubicBezTo>
                    <a:cubicBezTo>
                      <a:pt x="276" y="528"/>
                      <a:pt x="286" y="484"/>
                      <a:pt x="310" y="442"/>
                    </a:cubicBezTo>
                    <a:cubicBezTo>
                      <a:pt x="330" y="407"/>
                      <a:pt x="362" y="385"/>
                      <a:pt x="394" y="367"/>
                    </a:cubicBezTo>
                    <a:cubicBezTo>
                      <a:pt x="471" y="324"/>
                      <a:pt x="554" y="300"/>
                      <a:pt x="643" y="317"/>
                    </a:cubicBezTo>
                    <a:close/>
                    <a:moveTo>
                      <a:pt x="432" y="225"/>
                    </a:moveTo>
                    <a:cubicBezTo>
                      <a:pt x="439" y="227"/>
                      <a:pt x="446" y="228"/>
                      <a:pt x="452" y="232"/>
                    </a:cubicBezTo>
                    <a:cubicBezTo>
                      <a:pt x="453" y="233"/>
                      <a:pt x="450" y="241"/>
                      <a:pt x="447" y="250"/>
                    </a:cubicBezTo>
                    <a:cubicBezTo>
                      <a:pt x="439" y="245"/>
                      <a:pt x="432" y="244"/>
                      <a:pt x="429" y="239"/>
                    </a:cubicBezTo>
                    <a:cubicBezTo>
                      <a:pt x="427" y="237"/>
                      <a:pt x="431" y="230"/>
                      <a:pt x="432" y="225"/>
                    </a:cubicBezTo>
                    <a:close/>
                    <a:moveTo>
                      <a:pt x="758" y="557"/>
                    </a:moveTo>
                    <a:cubicBezTo>
                      <a:pt x="759" y="569"/>
                      <a:pt x="755" y="578"/>
                      <a:pt x="747" y="587"/>
                    </a:cubicBezTo>
                    <a:cubicBezTo>
                      <a:pt x="719" y="612"/>
                      <a:pt x="687" y="629"/>
                      <a:pt x="653" y="645"/>
                    </a:cubicBezTo>
                    <a:cubicBezTo>
                      <a:pt x="634" y="654"/>
                      <a:pt x="614" y="660"/>
                      <a:pt x="594" y="667"/>
                    </a:cubicBezTo>
                    <a:cubicBezTo>
                      <a:pt x="594" y="667"/>
                      <a:pt x="594" y="667"/>
                      <a:pt x="594" y="667"/>
                    </a:cubicBezTo>
                    <a:cubicBezTo>
                      <a:pt x="572" y="674"/>
                      <a:pt x="552" y="682"/>
                      <a:pt x="530" y="690"/>
                    </a:cubicBezTo>
                    <a:cubicBezTo>
                      <a:pt x="490" y="704"/>
                      <a:pt x="448" y="704"/>
                      <a:pt x="406" y="702"/>
                    </a:cubicBezTo>
                    <a:cubicBezTo>
                      <a:pt x="398" y="701"/>
                      <a:pt x="391" y="699"/>
                      <a:pt x="386" y="691"/>
                    </a:cubicBezTo>
                    <a:cubicBezTo>
                      <a:pt x="356" y="642"/>
                      <a:pt x="341" y="589"/>
                      <a:pt x="343" y="531"/>
                    </a:cubicBezTo>
                    <a:cubicBezTo>
                      <a:pt x="343" y="522"/>
                      <a:pt x="348" y="512"/>
                      <a:pt x="354" y="504"/>
                    </a:cubicBezTo>
                    <a:cubicBezTo>
                      <a:pt x="376" y="474"/>
                      <a:pt x="408" y="456"/>
                      <a:pt x="441" y="442"/>
                    </a:cubicBezTo>
                    <a:cubicBezTo>
                      <a:pt x="499" y="418"/>
                      <a:pt x="559" y="400"/>
                      <a:pt x="620" y="389"/>
                    </a:cubicBezTo>
                    <a:cubicBezTo>
                      <a:pt x="622" y="389"/>
                      <a:pt x="623" y="388"/>
                      <a:pt x="624" y="388"/>
                    </a:cubicBezTo>
                    <a:cubicBezTo>
                      <a:pt x="675" y="380"/>
                      <a:pt x="697" y="393"/>
                      <a:pt x="723" y="438"/>
                    </a:cubicBezTo>
                    <a:cubicBezTo>
                      <a:pt x="745" y="475"/>
                      <a:pt x="756" y="514"/>
                      <a:pt x="758" y="557"/>
                    </a:cubicBezTo>
                    <a:close/>
                    <a:moveTo>
                      <a:pt x="388" y="771"/>
                    </a:moveTo>
                    <a:cubicBezTo>
                      <a:pt x="385" y="753"/>
                      <a:pt x="387" y="752"/>
                      <a:pt x="405" y="754"/>
                    </a:cubicBezTo>
                    <a:cubicBezTo>
                      <a:pt x="483" y="759"/>
                      <a:pt x="556" y="742"/>
                      <a:pt x="627" y="713"/>
                    </a:cubicBezTo>
                    <a:cubicBezTo>
                      <a:pt x="661" y="699"/>
                      <a:pt x="695" y="683"/>
                      <a:pt x="727" y="666"/>
                    </a:cubicBezTo>
                    <a:cubicBezTo>
                      <a:pt x="744" y="658"/>
                      <a:pt x="760" y="646"/>
                      <a:pt x="775" y="634"/>
                    </a:cubicBezTo>
                    <a:cubicBezTo>
                      <a:pt x="784" y="627"/>
                      <a:pt x="790" y="629"/>
                      <a:pt x="794" y="637"/>
                    </a:cubicBezTo>
                    <a:cubicBezTo>
                      <a:pt x="807" y="658"/>
                      <a:pt x="818" y="680"/>
                      <a:pt x="830" y="701"/>
                    </a:cubicBezTo>
                    <a:cubicBezTo>
                      <a:pt x="836" y="711"/>
                      <a:pt x="841" y="720"/>
                      <a:pt x="848" y="729"/>
                    </a:cubicBezTo>
                    <a:cubicBezTo>
                      <a:pt x="854" y="737"/>
                      <a:pt x="855" y="745"/>
                      <a:pt x="847" y="752"/>
                    </a:cubicBezTo>
                    <a:cubicBezTo>
                      <a:pt x="833" y="764"/>
                      <a:pt x="821" y="777"/>
                      <a:pt x="806" y="788"/>
                    </a:cubicBezTo>
                    <a:cubicBezTo>
                      <a:pt x="754" y="826"/>
                      <a:pt x="696" y="854"/>
                      <a:pt x="612" y="884"/>
                    </a:cubicBezTo>
                    <a:cubicBezTo>
                      <a:pt x="587" y="890"/>
                      <a:pt x="538" y="901"/>
                      <a:pt x="488" y="910"/>
                    </a:cubicBezTo>
                    <a:cubicBezTo>
                      <a:pt x="468" y="914"/>
                      <a:pt x="447" y="911"/>
                      <a:pt x="426" y="911"/>
                    </a:cubicBezTo>
                    <a:cubicBezTo>
                      <a:pt x="418" y="911"/>
                      <a:pt x="413" y="906"/>
                      <a:pt x="411" y="898"/>
                    </a:cubicBezTo>
                    <a:cubicBezTo>
                      <a:pt x="404" y="855"/>
                      <a:pt x="395" y="813"/>
                      <a:pt x="388" y="771"/>
                    </a:cubicBezTo>
                    <a:close/>
                    <a:moveTo>
                      <a:pt x="779" y="471"/>
                    </a:moveTo>
                    <a:cubicBezTo>
                      <a:pt x="785" y="464"/>
                      <a:pt x="793" y="459"/>
                      <a:pt x="797" y="451"/>
                    </a:cubicBezTo>
                    <a:cubicBezTo>
                      <a:pt x="800" y="444"/>
                      <a:pt x="800" y="435"/>
                      <a:pt x="802" y="427"/>
                    </a:cubicBezTo>
                    <a:cubicBezTo>
                      <a:pt x="815" y="449"/>
                      <a:pt x="815" y="470"/>
                      <a:pt x="811" y="495"/>
                    </a:cubicBezTo>
                    <a:cubicBezTo>
                      <a:pt x="800" y="472"/>
                      <a:pt x="800" y="472"/>
                      <a:pt x="779" y="471"/>
                    </a:cubicBezTo>
                    <a:close/>
                    <a:moveTo>
                      <a:pt x="287" y="608"/>
                    </a:moveTo>
                    <a:cubicBezTo>
                      <a:pt x="278" y="616"/>
                      <a:pt x="269" y="624"/>
                      <a:pt x="273" y="639"/>
                    </a:cubicBezTo>
                    <a:cubicBezTo>
                      <a:pt x="261" y="621"/>
                      <a:pt x="248" y="604"/>
                      <a:pt x="243" y="583"/>
                    </a:cubicBezTo>
                    <a:cubicBezTo>
                      <a:pt x="244" y="583"/>
                      <a:pt x="246" y="582"/>
                      <a:pt x="247" y="582"/>
                    </a:cubicBezTo>
                    <a:cubicBezTo>
                      <a:pt x="260" y="590"/>
                      <a:pt x="273" y="599"/>
                      <a:pt x="287" y="608"/>
                    </a:cubicBezTo>
                    <a:close/>
                    <a:moveTo>
                      <a:pt x="273" y="985"/>
                    </a:moveTo>
                    <a:cubicBezTo>
                      <a:pt x="272" y="975"/>
                      <a:pt x="266" y="965"/>
                      <a:pt x="263" y="955"/>
                    </a:cubicBezTo>
                    <a:cubicBezTo>
                      <a:pt x="288" y="959"/>
                      <a:pt x="311" y="963"/>
                      <a:pt x="335" y="964"/>
                    </a:cubicBezTo>
                    <a:cubicBezTo>
                      <a:pt x="371" y="967"/>
                      <a:pt x="408" y="970"/>
                      <a:pt x="445" y="969"/>
                    </a:cubicBezTo>
                    <a:cubicBezTo>
                      <a:pt x="509" y="968"/>
                      <a:pt x="573" y="963"/>
                      <a:pt x="635" y="944"/>
                    </a:cubicBezTo>
                    <a:cubicBezTo>
                      <a:pt x="673" y="932"/>
                      <a:pt x="710" y="917"/>
                      <a:pt x="746" y="902"/>
                    </a:cubicBezTo>
                    <a:cubicBezTo>
                      <a:pt x="784" y="886"/>
                      <a:pt x="823" y="869"/>
                      <a:pt x="859" y="850"/>
                    </a:cubicBezTo>
                    <a:cubicBezTo>
                      <a:pt x="883" y="837"/>
                      <a:pt x="903" y="819"/>
                      <a:pt x="924" y="802"/>
                    </a:cubicBezTo>
                    <a:cubicBezTo>
                      <a:pt x="951" y="779"/>
                      <a:pt x="976" y="754"/>
                      <a:pt x="1003" y="730"/>
                    </a:cubicBezTo>
                    <a:cubicBezTo>
                      <a:pt x="1006" y="727"/>
                      <a:pt x="1011" y="727"/>
                      <a:pt x="1015" y="725"/>
                    </a:cubicBezTo>
                    <a:cubicBezTo>
                      <a:pt x="1015" y="730"/>
                      <a:pt x="1017" y="736"/>
                      <a:pt x="1014" y="739"/>
                    </a:cubicBezTo>
                    <a:cubicBezTo>
                      <a:pt x="992" y="767"/>
                      <a:pt x="970" y="795"/>
                      <a:pt x="946" y="821"/>
                    </a:cubicBezTo>
                    <a:cubicBezTo>
                      <a:pt x="906" y="865"/>
                      <a:pt x="856" y="896"/>
                      <a:pt x="803" y="923"/>
                    </a:cubicBezTo>
                    <a:cubicBezTo>
                      <a:pt x="709" y="972"/>
                      <a:pt x="609" y="1005"/>
                      <a:pt x="502" y="1015"/>
                    </a:cubicBezTo>
                    <a:cubicBezTo>
                      <a:pt x="433" y="1021"/>
                      <a:pt x="364" y="1021"/>
                      <a:pt x="295" y="1006"/>
                    </a:cubicBezTo>
                    <a:cubicBezTo>
                      <a:pt x="283" y="1003"/>
                      <a:pt x="275" y="998"/>
                      <a:pt x="273" y="985"/>
                    </a:cubicBezTo>
                    <a:close/>
                    <a:moveTo>
                      <a:pt x="37" y="1244"/>
                    </a:moveTo>
                    <a:cubicBezTo>
                      <a:pt x="42" y="1238"/>
                      <a:pt x="45" y="1233"/>
                      <a:pt x="48" y="1229"/>
                    </a:cubicBezTo>
                    <a:cubicBezTo>
                      <a:pt x="85" y="1190"/>
                      <a:pt x="120" y="1151"/>
                      <a:pt x="158" y="1113"/>
                    </a:cubicBezTo>
                    <a:cubicBezTo>
                      <a:pt x="181" y="1090"/>
                      <a:pt x="206" y="1071"/>
                      <a:pt x="231" y="1049"/>
                    </a:cubicBezTo>
                    <a:cubicBezTo>
                      <a:pt x="235" y="1046"/>
                      <a:pt x="239" y="1043"/>
                      <a:pt x="242" y="1039"/>
                    </a:cubicBezTo>
                    <a:cubicBezTo>
                      <a:pt x="254" y="1017"/>
                      <a:pt x="274" y="1017"/>
                      <a:pt x="295" y="1022"/>
                    </a:cubicBezTo>
                    <a:cubicBezTo>
                      <a:pt x="337" y="1034"/>
                      <a:pt x="381" y="1038"/>
                      <a:pt x="424" y="1038"/>
                    </a:cubicBezTo>
                    <a:cubicBezTo>
                      <a:pt x="466" y="1038"/>
                      <a:pt x="508" y="1033"/>
                      <a:pt x="549" y="1028"/>
                    </a:cubicBezTo>
                    <a:cubicBezTo>
                      <a:pt x="621" y="1020"/>
                      <a:pt x="688" y="995"/>
                      <a:pt x="754" y="970"/>
                    </a:cubicBezTo>
                    <a:cubicBezTo>
                      <a:pt x="782" y="960"/>
                      <a:pt x="809" y="946"/>
                      <a:pt x="835" y="931"/>
                    </a:cubicBezTo>
                    <a:cubicBezTo>
                      <a:pt x="865" y="914"/>
                      <a:pt x="895" y="897"/>
                      <a:pt x="922" y="876"/>
                    </a:cubicBezTo>
                    <a:cubicBezTo>
                      <a:pt x="970" y="837"/>
                      <a:pt x="1014" y="793"/>
                      <a:pt x="1043" y="737"/>
                    </a:cubicBezTo>
                    <a:cubicBezTo>
                      <a:pt x="1048" y="728"/>
                      <a:pt x="1054" y="728"/>
                      <a:pt x="1062" y="730"/>
                    </a:cubicBezTo>
                    <a:cubicBezTo>
                      <a:pt x="1095" y="737"/>
                      <a:pt x="1129" y="744"/>
                      <a:pt x="1162" y="752"/>
                    </a:cubicBezTo>
                    <a:cubicBezTo>
                      <a:pt x="1182" y="756"/>
                      <a:pt x="1203" y="761"/>
                      <a:pt x="1222" y="766"/>
                    </a:cubicBezTo>
                    <a:cubicBezTo>
                      <a:pt x="1248" y="773"/>
                      <a:pt x="1272" y="782"/>
                      <a:pt x="1297" y="789"/>
                    </a:cubicBezTo>
                    <a:cubicBezTo>
                      <a:pt x="1303" y="791"/>
                      <a:pt x="1309" y="792"/>
                      <a:pt x="1320" y="795"/>
                    </a:cubicBezTo>
                    <a:cubicBezTo>
                      <a:pt x="1305" y="814"/>
                      <a:pt x="1293" y="830"/>
                      <a:pt x="1279" y="845"/>
                    </a:cubicBezTo>
                    <a:cubicBezTo>
                      <a:pt x="1261" y="863"/>
                      <a:pt x="1241" y="881"/>
                      <a:pt x="1221" y="898"/>
                    </a:cubicBezTo>
                    <a:cubicBezTo>
                      <a:pt x="1176" y="933"/>
                      <a:pt x="1131" y="970"/>
                      <a:pt x="1084" y="1003"/>
                    </a:cubicBezTo>
                    <a:cubicBezTo>
                      <a:pt x="999" y="1064"/>
                      <a:pt x="906" y="1111"/>
                      <a:pt x="807" y="1147"/>
                    </a:cubicBezTo>
                    <a:cubicBezTo>
                      <a:pt x="725" y="1177"/>
                      <a:pt x="639" y="1195"/>
                      <a:pt x="554" y="1214"/>
                    </a:cubicBezTo>
                    <a:cubicBezTo>
                      <a:pt x="532" y="1218"/>
                      <a:pt x="510" y="1224"/>
                      <a:pt x="488" y="1228"/>
                    </a:cubicBezTo>
                    <a:cubicBezTo>
                      <a:pt x="449" y="1233"/>
                      <a:pt x="410" y="1238"/>
                      <a:pt x="371" y="1242"/>
                    </a:cubicBezTo>
                    <a:cubicBezTo>
                      <a:pt x="328" y="1246"/>
                      <a:pt x="285" y="1248"/>
                      <a:pt x="242" y="1250"/>
                    </a:cubicBezTo>
                    <a:cubicBezTo>
                      <a:pt x="223" y="1251"/>
                      <a:pt x="204" y="1249"/>
                      <a:pt x="184" y="1249"/>
                    </a:cubicBezTo>
                    <a:cubicBezTo>
                      <a:pt x="140" y="1248"/>
                      <a:pt x="96" y="1247"/>
                      <a:pt x="52" y="1246"/>
                    </a:cubicBezTo>
                    <a:cubicBezTo>
                      <a:pt x="48" y="1246"/>
                      <a:pt x="44" y="1245"/>
                      <a:pt x="37" y="1244"/>
                    </a:cubicBezTo>
                    <a:close/>
                    <a:moveTo>
                      <a:pt x="1331" y="850"/>
                    </a:moveTo>
                    <a:cubicBezTo>
                      <a:pt x="1309" y="913"/>
                      <a:pt x="1274" y="969"/>
                      <a:pt x="1232" y="1020"/>
                    </a:cubicBezTo>
                    <a:cubicBezTo>
                      <a:pt x="1212" y="1045"/>
                      <a:pt x="1193" y="1070"/>
                      <a:pt x="1172" y="1092"/>
                    </a:cubicBezTo>
                    <a:cubicBezTo>
                      <a:pt x="1148" y="1117"/>
                      <a:pt x="1124" y="1142"/>
                      <a:pt x="1096" y="1162"/>
                    </a:cubicBezTo>
                    <a:cubicBezTo>
                      <a:pt x="1047" y="1197"/>
                      <a:pt x="996" y="1230"/>
                      <a:pt x="944" y="1260"/>
                    </a:cubicBezTo>
                    <a:cubicBezTo>
                      <a:pt x="878" y="1297"/>
                      <a:pt x="807" y="1322"/>
                      <a:pt x="734" y="1340"/>
                    </a:cubicBezTo>
                    <a:cubicBezTo>
                      <a:pt x="631" y="1365"/>
                      <a:pt x="528" y="1382"/>
                      <a:pt x="421" y="1378"/>
                    </a:cubicBezTo>
                    <a:cubicBezTo>
                      <a:pt x="350" y="1375"/>
                      <a:pt x="282" y="1366"/>
                      <a:pt x="216" y="1340"/>
                    </a:cubicBezTo>
                    <a:cubicBezTo>
                      <a:pt x="179" y="1326"/>
                      <a:pt x="142" y="1309"/>
                      <a:pt x="106" y="1292"/>
                    </a:cubicBezTo>
                    <a:cubicBezTo>
                      <a:pt x="93" y="1286"/>
                      <a:pt x="80" y="1279"/>
                      <a:pt x="66" y="1272"/>
                    </a:cubicBezTo>
                    <a:cubicBezTo>
                      <a:pt x="66" y="1271"/>
                      <a:pt x="67" y="1270"/>
                      <a:pt x="67" y="1268"/>
                    </a:cubicBezTo>
                    <a:cubicBezTo>
                      <a:pt x="84" y="1268"/>
                      <a:pt x="100" y="1267"/>
                      <a:pt x="117" y="1267"/>
                    </a:cubicBezTo>
                    <a:cubicBezTo>
                      <a:pt x="201" y="1267"/>
                      <a:pt x="284" y="1273"/>
                      <a:pt x="368" y="1263"/>
                    </a:cubicBezTo>
                    <a:cubicBezTo>
                      <a:pt x="396" y="1260"/>
                      <a:pt x="425" y="1260"/>
                      <a:pt x="453" y="1256"/>
                    </a:cubicBezTo>
                    <a:cubicBezTo>
                      <a:pt x="491" y="1250"/>
                      <a:pt x="528" y="1242"/>
                      <a:pt x="565" y="1234"/>
                    </a:cubicBezTo>
                    <a:cubicBezTo>
                      <a:pt x="632" y="1219"/>
                      <a:pt x="699" y="1206"/>
                      <a:pt x="763" y="1186"/>
                    </a:cubicBezTo>
                    <a:cubicBezTo>
                      <a:pt x="855" y="1157"/>
                      <a:pt x="943" y="1120"/>
                      <a:pt x="1024" y="1069"/>
                    </a:cubicBezTo>
                    <a:cubicBezTo>
                      <a:pt x="1087" y="1029"/>
                      <a:pt x="1148" y="986"/>
                      <a:pt x="1205" y="938"/>
                    </a:cubicBezTo>
                    <a:cubicBezTo>
                      <a:pt x="1236" y="912"/>
                      <a:pt x="1268" y="886"/>
                      <a:pt x="1299" y="858"/>
                    </a:cubicBezTo>
                    <a:cubicBezTo>
                      <a:pt x="1309" y="850"/>
                      <a:pt x="1316" y="839"/>
                      <a:pt x="1325" y="829"/>
                    </a:cubicBezTo>
                    <a:cubicBezTo>
                      <a:pt x="1329" y="826"/>
                      <a:pt x="1332" y="823"/>
                      <a:pt x="1336" y="820"/>
                    </a:cubicBezTo>
                    <a:cubicBezTo>
                      <a:pt x="1337" y="821"/>
                      <a:pt x="1338" y="821"/>
                      <a:pt x="1339" y="822"/>
                    </a:cubicBezTo>
                    <a:cubicBezTo>
                      <a:pt x="1336" y="831"/>
                      <a:pt x="1335" y="841"/>
                      <a:pt x="1331" y="85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9" name="Freeform: Shape 11598"/>
              <p:cNvSpPr>
                <a:spLocks noEditPoints="1"/>
              </p:cNvSpPr>
              <p:nvPr/>
            </p:nvSpPr>
            <p:spPr bwMode="auto">
              <a:xfrm>
                <a:off x="5030" y="1543"/>
                <a:ext cx="1219" cy="1317"/>
              </a:xfrm>
              <a:custGeom>
                <a:avLst/>
                <a:gdLst>
                  <a:gd name="T0" fmla="*/ 216 w 826"/>
                  <a:gd name="T1" fmla="*/ 838 h 894"/>
                  <a:gd name="T2" fmla="*/ 216 w 826"/>
                  <a:gd name="T3" fmla="*/ 740 h 894"/>
                  <a:gd name="T4" fmla="*/ 193 w 826"/>
                  <a:gd name="T5" fmla="*/ 689 h 894"/>
                  <a:gd name="T6" fmla="*/ 155 w 826"/>
                  <a:gd name="T7" fmla="*/ 615 h 894"/>
                  <a:gd name="T8" fmla="*/ 136 w 826"/>
                  <a:gd name="T9" fmla="*/ 601 h 894"/>
                  <a:gd name="T10" fmla="*/ 115 w 826"/>
                  <a:gd name="T11" fmla="*/ 641 h 894"/>
                  <a:gd name="T12" fmla="*/ 76 w 826"/>
                  <a:gd name="T13" fmla="*/ 578 h 894"/>
                  <a:gd name="T14" fmla="*/ 106 w 826"/>
                  <a:gd name="T15" fmla="*/ 551 h 894"/>
                  <a:gd name="T16" fmla="*/ 121 w 826"/>
                  <a:gd name="T17" fmla="*/ 552 h 894"/>
                  <a:gd name="T18" fmla="*/ 181 w 826"/>
                  <a:gd name="T19" fmla="*/ 370 h 894"/>
                  <a:gd name="T20" fmla="*/ 292 w 826"/>
                  <a:gd name="T21" fmla="*/ 285 h 894"/>
                  <a:gd name="T22" fmla="*/ 265 w 826"/>
                  <a:gd name="T23" fmla="*/ 200 h 894"/>
                  <a:gd name="T24" fmla="*/ 310 w 826"/>
                  <a:gd name="T25" fmla="*/ 221 h 894"/>
                  <a:gd name="T26" fmla="*/ 362 w 826"/>
                  <a:gd name="T27" fmla="*/ 286 h 894"/>
                  <a:gd name="T28" fmla="*/ 594 w 826"/>
                  <a:gd name="T29" fmla="*/ 360 h 894"/>
                  <a:gd name="T30" fmla="*/ 626 w 826"/>
                  <a:gd name="T31" fmla="*/ 436 h 894"/>
                  <a:gd name="T32" fmla="*/ 646 w 826"/>
                  <a:gd name="T33" fmla="*/ 390 h 894"/>
                  <a:gd name="T34" fmla="*/ 670 w 826"/>
                  <a:gd name="T35" fmla="*/ 468 h 894"/>
                  <a:gd name="T36" fmla="*/ 640 w 826"/>
                  <a:gd name="T37" fmla="*/ 475 h 894"/>
                  <a:gd name="T38" fmla="*/ 630 w 826"/>
                  <a:gd name="T39" fmla="*/ 464 h 894"/>
                  <a:gd name="T40" fmla="*/ 629 w 826"/>
                  <a:gd name="T41" fmla="*/ 505 h 894"/>
                  <a:gd name="T42" fmla="*/ 645 w 826"/>
                  <a:gd name="T43" fmla="*/ 586 h 894"/>
                  <a:gd name="T44" fmla="*/ 682 w 826"/>
                  <a:gd name="T45" fmla="*/ 663 h 894"/>
                  <a:gd name="T46" fmla="*/ 750 w 826"/>
                  <a:gd name="T47" fmla="*/ 670 h 894"/>
                  <a:gd name="T48" fmla="*/ 823 w 826"/>
                  <a:gd name="T49" fmla="*/ 649 h 894"/>
                  <a:gd name="T50" fmla="*/ 741 w 826"/>
                  <a:gd name="T51" fmla="*/ 454 h 894"/>
                  <a:gd name="T52" fmla="*/ 557 w 826"/>
                  <a:gd name="T53" fmla="*/ 180 h 894"/>
                  <a:gd name="T54" fmla="*/ 288 w 826"/>
                  <a:gd name="T55" fmla="*/ 2 h 894"/>
                  <a:gd name="T56" fmla="*/ 112 w 826"/>
                  <a:gd name="T57" fmla="*/ 64 h 894"/>
                  <a:gd name="T58" fmla="*/ 38 w 826"/>
                  <a:gd name="T59" fmla="*/ 176 h 894"/>
                  <a:gd name="T60" fmla="*/ 52 w 826"/>
                  <a:gd name="T61" fmla="*/ 690 h 894"/>
                  <a:gd name="T62" fmla="*/ 99 w 826"/>
                  <a:gd name="T63" fmla="*/ 877 h 894"/>
                  <a:gd name="T64" fmla="*/ 336 w 826"/>
                  <a:gd name="T65" fmla="*/ 120 h 894"/>
                  <a:gd name="T66" fmla="*/ 407 w 826"/>
                  <a:gd name="T67" fmla="*/ 222 h 894"/>
                  <a:gd name="T68" fmla="*/ 388 w 826"/>
                  <a:gd name="T69" fmla="*/ 220 h 894"/>
                  <a:gd name="T70" fmla="*/ 341 w 826"/>
                  <a:gd name="T71" fmla="*/ 132 h 894"/>
                  <a:gd name="T72" fmla="*/ 336 w 826"/>
                  <a:gd name="T73" fmla="*/ 120 h 894"/>
                  <a:gd name="T74" fmla="*/ 357 w 826"/>
                  <a:gd name="T75" fmla="*/ 221 h 894"/>
                  <a:gd name="T76" fmla="*/ 322 w 826"/>
                  <a:gd name="T77" fmla="*/ 166 h 894"/>
                  <a:gd name="T78" fmla="*/ 222 w 826"/>
                  <a:gd name="T79" fmla="*/ 207 h 894"/>
                  <a:gd name="T80" fmla="*/ 235 w 826"/>
                  <a:gd name="T81" fmla="*/ 212 h 894"/>
                  <a:gd name="T82" fmla="*/ 220 w 826"/>
                  <a:gd name="T83" fmla="*/ 239 h 894"/>
                  <a:gd name="T84" fmla="*/ 158 w 826"/>
                  <a:gd name="T85" fmla="*/ 190 h 894"/>
                  <a:gd name="T86" fmla="*/ 171 w 826"/>
                  <a:gd name="T87" fmla="*/ 180 h 894"/>
                  <a:gd name="T88" fmla="*/ 174 w 826"/>
                  <a:gd name="T89" fmla="*/ 228 h 894"/>
                  <a:gd name="T90" fmla="*/ 176 w 826"/>
                  <a:gd name="T91" fmla="*/ 28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6" h="894">
                    <a:moveTo>
                      <a:pt x="120" y="887"/>
                    </a:moveTo>
                    <a:cubicBezTo>
                      <a:pt x="152" y="871"/>
                      <a:pt x="184" y="854"/>
                      <a:pt x="216" y="838"/>
                    </a:cubicBezTo>
                    <a:cubicBezTo>
                      <a:pt x="227" y="832"/>
                      <a:pt x="229" y="824"/>
                      <a:pt x="227" y="812"/>
                    </a:cubicBezTo>
                    <a:cubicBezTo>
                      <a:pt x="223" y="788"/>
                      <a:pt x="220" y="764"/>
                      <a:pt x="216" y="740"/>
                    </a:cubicBezTo>
                    <a:cubicBezTo>
                      <a:pt x="216" y="737"/>
                      <a:pt x="216" y="733"/>
                      <a:pt x="214" y="732"/>
                    </a:cubicBezTo>
                    <a:cubicBezTo>
                      <a:pt x="199" y="721"/>
                      <a:pt x="198" y="704"/>
                      <a:pt x="193" y="689"/>
                    </a:cubicBezTo>
                    <a:cubicBezTo>
                      <a:pt x="191" y="681"/>
                      <a:pt x="188" y="672"/>
                      <a:pt x="184" y="665"/>
                    </a:cubicBezTo>
                    <a:cubicBezTo>
                      <a:pt x="175" y="648"/>
                      <a:pt x="165" y="631"/>
                      <a:pt x="155" y="615"/>
                    </a:cubicBezTo>
                    <a:cubicBezTo>
                      <a:pt x="151" y="609"/>
                      <a:pt x="146" y="604"/>
                      <a:pt x="141" y="599"/>
                    </a:cubicBezTo>
                    <a:cubicBezTo>
                      <a:pt x="140" y="599"/>
                      <a:pt x="138" y="600"/>
                      <a:pt x="136" y="601"/>
                    </a:cubicBezTo>
                    <a:cubicBezTo>
                      <a:pt x="137" y="611"/>
                      <a:pt x="138" y="621"/>
                      <a:pt x="137" y="631"/>
                    </a:cubicBezTo>
                    <a:cubicBezTo>
                      <a:pt x="136" y="644"/>
                      <a:pt x="125" y="649"/>
                      <a:pt x="115" y="641"/>
                    </a:cubicBezTo>
                    <a:cubicBezTo>
                      <a:pt x="110" y="638"/>
                      <a:pt x="107" y="633"/>
                      <a:pt x="104" y="628"/>
                    </a:cubicBezTo>
                    <a:cubicBezTo>
                      <a:pt x="94" y="612"/>
                      <a:pt x="85" y="595"/>
                      <a:pt x="76" y="578"/>
                    </a:cubicBezTo>
                    <a:cubicBezTo>
                      <a:pt x="71" y="569"/>
                      <a:pt x="68" y="560"/>
                      <a:pt x="77" y="552"/>
                    </a:cubicBezTo>
                    <a:cubicBezTo>
                      <a:pt x="86" y="544"/>
                      <a:pt x="96" y="545"/>
                      <a:pt x="106" y="551"/>
                    </a:cubicBezTo>
                    <a:cubicBezTo>
                      <a:pt x="112" y="555"/>
                      <a:pt x="117" y="560"/>
                      <a:pt x="126" y="567"/>
                    </a:cubicBezTo>
                    <a:cubicBezTo>
                      <a:pt x="124" y="559"/>
                      <a:pt x="122" y="556"/>
                      <a:pt x="121" y="552"/>
                    </a:cubicBezTo>
                    <a:cubicBezTo>
                      <a:pt x="120" y="525"/>
                      <a:pt x="113" y="498"/>
                      <a:pt x="118" y="472"/>
                    </a:cubicBezTo>
                    <a:cubicBezTo>
                      <a:pt x="126" y="431"/>
                      <a:pt x="148" y="398"/>
                      <a:pt x="181" y="370"/>
                    </a:cubicBezTo>
                    <a:cubicBezTo>
                      <a:pt x="210" y="345"/>
                      <a:pt x="242" y="326"/>
                      <a:pt x="278" y="312"/>
                    </a:cubicBezTo>
                    <a:cubicBezTo>
                      <a:pt x="297" y="305"/>
                      <a:pt x="298" y="304"/>
                      <a:pt x="292" y="285"/>
                    </a:cubicBezTo>
                    <a:cubicBezTo>
                      <a:pt x="286" y="265"/>
                      <a:pt x="285" y="243"/>
                      <a:pt x="266" y="229"/>
                    </a:cubicBezTo>
                    <a:cubicBezTo>
                      <a:pt x="257" y="222"/>
                      <a:pt x="258" y="208"/>
                      <a:pt x="265" y="200"/>
                    </a:cubicBezTo>
                    <a:cubicBezTo>
                      <a:pt x="273" y="190"/>
                      <a:pt x="287" y="190"/>
                      <a:pt x="301" y="198"/>
                    </a:cubicBezTo>
                    <a:cubicBezTo>
                      <a:pt x="311" y="203"/>
                      <a:pt x="317" y="211"/>
                      <a:pt x="310" y="221"/>
                    </a:cubicBezTo>
                    <a:cubicBezTo>
                      <a:pt x="300" y="234"/>
                      <a:pt x="306" y="245"/>
                      <a:pt x="311" y="258"/>
                    </a:cubicBezTo>
                    <a:cubicBezTo>
                      <a:pt x="325" y="294"/>
                      <a:pt x="325" y="293"/>
                      <a:pt x="362" y="286"/>
                    </a:cubicBezTo>
                    <a:cubicBezTo>
                      <a:pt x="423" y="275"/>
                      <a:pt x="484" y="272"/>
                      <a:pt x="541" y="303"/>
                    </a:cubicBezTo>
                    <a:cubicBezTo>
                      <a:pt x="565" y="316"/>
                      <a:pt x="586" y="330"/>
                      <a:pt x="594" y="360"/>
                    </a:cubicBezTo>
                    <a:cubicBezTo>
                      <a:pt x="601" y="385"/>
                      <a:pt x="612" y="410"/>
                      <a:pt x="621" y="435"/>
                    </a:cubicBezTo>
                    <a:cubicBezTo>
                      <a:pt x="623" y="435"/>
                      <a:pt x="624" y="435"/>
                      <a:pt x="626" y="436"/>
                    </a:cubicBezTo>
                    <a:cubicBezTo>
                      <a:pt x="629" y="425"/>
                      <a:pt x="631" y="413"/>
                      <a:pt x="635" y="403"/>
                    </a:cubicBezTo>
                    <a:cubicBezTo>
                      <a:pt x="637" y="398"/>
                      <a:pt x="643" y="390"/>
                      <a:pt x="646" y="390"/>
                    </a:cubicBezTo>
                    <a:cubicBezTo>
                      <a:pt x="652" y="391"/>
                      <a:pt x="658" y="397"/>
                      <a:pt x="661" y="402"/>
                    </a:cubicBezTo>
                    <a:cubicBezTo>
                      <a:pt x="670" y="423"/>
                      <a:pt x="672" y="445"/>
                      <a:pt x="670" y="468"/>
                    </a:cubicBezTo>
                    <a:cubicBezTo>
                      <a:pt x="669" y="475"/>
                      <a:pt x="670" y="485"/>
                      <a:pt x="661" y="485"/>
                    </a:cubicBezTo>
                    <a:cubicBezTo>
                      <a:pt x="654" y="485"/>
                      <a:pt x="647" y="479"/>
                      <a:pt x="640" y="475"/>
                    </a:cubicBezTo>
                    <a:cubicBezTo>
                      <a:pt x="639" y="474"/>
                      <a:pt x="639" y="470"/>
                      <a:pt x="637" y="468"/>
                    </a:cubicBezTo>
                    <a:cubicBezTo>
                      <a:pt x="635" y="466"/>
                      <a:pt x="632" y="465"/>
                      <a:pt x="630" y="464"/>
                    </a:cubicBezTo>
                    <a:cubicBezTo>
                      <a:pt x="629" y="466"/>
                      <a:pt x="626" y="469"/>
                      <a:pt x="626" y="471"/>
                    </a:cubicBezTo>
                    <a:cubicBezTo>
                      <a:pt x="627" y="482"/>
                      <a:pt x="629" y="494"/>
                      <a:pt x="629" y="505"/>
                    </a:cubicBezTo>
                    <a:cubicBezTo>
                      <a:pt x="629" y="524"/>
                      <a:pt x="631" y="543"/>
                      <a:pt x="644" y="557"/>
                    </a:cubicBezTo>
                    <a:cubicBezTo>
                      <a:pt x="652" y="568"/>
                      <a:pt x="650" y="576"/>
                      <a:pt x="645" y="586"/>
                    </a:cubicBezTo>
                    <a:cubicBezTo>
                      <a:pt x="643" y="591"/>
                      <a:pt x="642" y="599"/>
                      <a:pt x="645" y="603"/>
                    </a:cubicBezTo>
                    <a:cubicBezTo>
                      <a:pt x="657" y="623"/>
                      <a:pt x="670" y="643"/>
                      <a:pt x="682" y="663"/>
                    </a:cubicBezTo>
                    <a:cubicBezTo>
                      <a:pt x="688" y="673"/>
                      <a:pt x="695" y="678"/>
                      <a:pt x="707" y="675"/>
                    </a:cubicBezTo>
                    <a:cubicBezTo>
                      <a:pt x="721" y="673"/>
                      <a:pt x="735" y="672"/>
                      <a:pt x="750" y="670"/>
                    </a:cubicBezTo>
                    <a:cubicBezTo>
                      <a:pt x="771" y="668"/>
                      <a:pt x="792" y="666"/>
                      <a:pt x="813" y="664"/>
                    </a:cubicBezTo>
                    <a:cubicBezTo>
                      <a:pt x="823" y="663"/>
                      <a:pt x="826" y="658"/>
                      <a:pt x="823" y="649"/>
                    </a:cubicBezTo>
                    <a:cubicBezTo>
                      <a:pt x="821" y="645"/>
                      <a:pt x="820" y="641"/>
                      <a:pt x="818" y="637"/>
                    </a:cubicBezTo>
                    <a:cubicBezTo>
                      <a:pt x="793" y="576"/>
                      <a:pt x="767" y="515"/>
                      <a:pt x="741" y="454"/>
                    </a:cubicBezTo>
                    <a:cubicBezTo>
                      <a:pt x="720" y="403"/>
                      <a:pt x="695" y="354"/>
                      <a:pt x="662" y="310"/>
                    </a:cubicBezTo>
                    <a:cubicBezTo>
                      <a:pt x="628" y="265"/>
                      <a:pt x="592" y="224"/>
                      <a:pt x="557" y="180"/>
                    </a:cubicBezTo>
                    <a:cubicBezTo>
                      <a:pt x="509" y="119"/>
                      <a:pt x="452" y="68"/>
                      <a:pt x="384" y="31"/>
                    </a:cubicBezTo>
                    <a:cubicBezTo>
                      <a:pt x="354" y="14"/>
                      <a:pt x="323" y="0"/>
                      <a:pt x="288" y="2"/>
                    </a:cubicBezTo>
                    <a:cubicBezTo>
                      <a:pt x="264" y="2"/>
                      <a:pt x="241" y="3"/>
                      <a:pt x="217" y="8"/>
                    </a:cubicBezTo>
                    <a:cubicBezTo>
                      <a:pt x="177" y="16"/>
                      <a:pt x="139" y="31"/>
                      <a:pt x="112" y="64"/>
                    </a:cubicBezTo>
                    <a:cubicBezTo>
                      <a:pt x="101" y="78"/>
                      <a:pt x="88" y="91"/>
                      <a:pt x="79" y="107"/>
                    </a:cubicBezTo>
                    <a:cubicBezTo>
                      <a:pt x="64" y="129"/>
                      <a:pt x="47" y="151"/>
                      <a:pt x="38" y="176"/>
                    </a:cubicBezTo>
                    <a:cubicBezTo>
                      <a:pt x="5" y="271"/>
                      <a:pt x="0" y="370"/>
                      <a:pt x="7" y="470"/>
                    </a:cubicBezTo>
                    <a:cubicBezTo>
                      <a:pt x="12" y="545"/>
                      <a:pt x="34" y="617"/>
                      <a:pt x="52" y="690"/>
                    </a:cubicBezTo>
                    <a:cubicBezTo>
                      <a:pt x="64" y="737"/>
                      <a:pt x="77" y="784"/>
                      <a:pt x="89" y="831"/>
                    </a:cubicBezTo>
                    <a:cubicBezTo>
                      <a:pt x="92" y="846"/>
                      <a:pt x="94" y="862"/>
                      <a:pt x="99" y="877"/>
                    </a:cubicBezTo>
                    <a:cubicBezTo>
                      <a:pt x="104" y="894"/>
                      <a:pt x="105" y="894"/>
                      <a:pt x="120" y="887"/>
                    </a:cubicBezTo>
                    <a:close/>
                    <a:moveTo>
                      <a:pt x="336" y="120"/>
                    </a:moveTo>
                    <a:cubicBezTo>
                      <a:pt x="342" y="121"/>
                      <a:pt x="349" y="120"/>
                      <a:pt x="355" y="123"/>
                    </a:cubicBezTo>
                    <a:cubicBezTo>
                      <a:pt x="385" y="135"/>
                      <a:pt x="419" y="179"/>
                      <a:pt x="407" y="222"/>
                    </a:cubicBezTo>
                    <a:cubicBezTo>
                      <a:pt x="406" y="227"/>
                      <a:pt x="400" y="230"/>
                      <a:pt x="397" y="234"/>
                    </a:cubicBezTo>
                    <a:cubicBezTo>
                      <a:pt x="394" y="229"/>
                      <a:pt x="389" y="225"/>
                      <a:pt x="388" y="220"/>
                    </a:cubicBezTo>
                    <a:cubicBezTo>
                      <a:pt x="385" y="209"/>
                      <a:pt x="385" y="198"/>
                      <a:pt x="382" y="187"/>
                    </a:cubicBezTo>
                    <a:cubicBezTo>
                      <a:pt x="376" y="163"/>
                      <a:pt x="364" y="143"/>
                      <a:pt x="341" y="132"/>
                    </a:cubicBezTo>
                    <a:cubicBezTo>
                      <a:pt x="338" y="130"/>
                      <a:pt x="336" y="127"/>
                      <a:pt x="334" y="124"/>
                    </a:cubicBezTo>
                    <a:cubicBezTo>
                      <a:pt x="334" y="123"/>
                      <a:pt x="335" y="121"/>
                      <a:pt x="336" y="120"/>
                    </a:cubicBezTo>
                    <a:close/>
                    <a:moveTo>
                      <a:pt x="365" y="201"/>
                    </a:moveTo>
                    <a:cubicBezTo>
                      <a:pt x="365" y="208"/>
                      <a:pt x="361" y="216"/>
                      <a:pt x="357" y="221"/>
                    </a:cubicBezTo>
                    <a:cubicBezTo>
                      <a:pt x="352" y="227"/>
                      <a:pt x="343" y="226"/>
                      <a:pt x="343" y="217"/>
                    </a:cubicBezTo>
                    <a:cubicBezTo>
                      <a:pt x="343" y="198"/>
                      <a:pt x="336" y="182"/>
                      <a:pt x="322" y="166"/>
                    </a:cubicBezTo>
                    <a:cubicBezTo>
                      <a:pt x="347" y="168"/>
                      <a:pt x="365" y="183"/>
                      <a:pt x="365" y="201"/>
                    </a:cubicBezTo>
                    <a:close/>
                    <a:moveTo>
                      <a:pt x="222" y="207"/>
                    </a:moveTo>
                    <a:cubicBezTo>
                      <a:pt x="223" y="205"/>
                      <a:pt x="228" y="204"/>
                      <a:pt x="231" y="203"/>
                    </a:cubicBezTo>
                    <a:cubicBezTo>
                      <a:pt x="233" y="206"/>
                      <a:pt x="235" y="209"/>
                      <a:pt x="235" y="212"/>
                    </a:cubicBezTo>
                    <a:cubicBezTo>
                      <a:pt x="233" y="237"/>
                      <a:pt x="233" y="237"/>
                      <a:pt x="249" y="260"/>
                    </a:cubicBezTo>
                    <a:cubicBezTo>
                      <a:pt x="233" y="260"/>
                      <a:pt x="226" y="255"/>
                      <a:pt x="220" y="239"/>
                    </a:cubicBezTo>
                    <a:cubicBezTo>
                      <a:pt x="216" y="228"/>
                      <a:pt x="215" y="217"/>
                      <a:pt x="222" y="207"/>
                    </a:cubicBezTo>
                    <a:close/>
                    <a:moveTo>
                      <a:pt x="158" y="190"/>
                    </a:moveTo>
                    <a:cubicBezTo>
                      <a:pt x="159" y="188"/>
                      <a:pt x="159" y="186"/>
                      <a:pt x="161" y="185"/>
                    </a:cubicBezTo>
                    <a:cubicBezTo>
                      <a:pt x="164" y="183"/>
                      <a:pt x="168" y="181"/>
                      <a:pt x="171" y="180"/>
                    </a:cubicBezTo>
                    <a:cubicBezTo>
                      <a:pt x="173" y="183"/>
                      <a:pt x="175" y="187"/>
                      <a:pt x="175" y="191"/>
                    </a:cubicBezTo>
                    <a:cubicBezTo>
                      <a:pt x="175" y="203"/>
                      <a:pt x="173" y="215"/>
                      <a:pt x="174" y="228"/>
                    </a:cubicBezTo>
                    <a:cubicBezTo>
                      <a:pt x="176" y="251"/>
                      <a:pt x="186" y="271"/>
                      <a:pt x="205" y="289"/>
                    </a:cubicBezTo>
                    <a:cubicBezTo>
                      <a:pt x="190" y="296"/>
                      <a:pt x="183" y="287"/>
                      <a:pt x="176" y="281"/>
                    </a:cubicBezTo>
                    <a:cubicBezTo>
                      <a:pt x="155" y="263"/>
                      <a:pt x="149" y="209"/>
                      <a:pt x="158" y="190"/>
                    </a:cubicBezTo>
                    <a:close/>
                  </a:path>
                </a:pathLst>
              </a:custGeom>
              <a:solidFill>
                <a:srgbClr val="00A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0" name="Freeform: Shape 11599"/>
              <p:cNvSpPr>
                <a:spLocks noEditPoints="1"/>
              </p:cNvSpPr>
              <p:nvPr/>
            </p:nvSpPr>
            <p:spPr bwMode="auto">
              <a:xfrm>
                <a:off x="4856" y="2586"/>
                <a:ext cx="1894" cy="770"/>
              </a:xfrm>
              <a:custGeom>
                <a:avLst/>
                <a:gdLst>
                  <a:gd name="T0" fmla="*/ 205 w 1283"/>
                  <a:gd name="T1" fmla="*/ 522 h 523"/>
                  <a:gd name="T2" fmla="*/ 334 w 1283"/>
                  <a:gd name="T3" fmla="*/ 514 h 523"/>
                  <a:gd name="T4" fmla="*/ 451 w 1283"/>
                  <a:gd name="T5" fmla="*/ 500 h 523"/>
                  <a:gd name="T6" fmla="*/ 517 w 1283"/>
                  <a:gd name="T7" fmla="*/ 486 h 523"/>
                  <a:gd name="T8" fmla="*/ 770 w 1283"/>
                  <a:gd name="T9" fmla="*/ 419 h 523"/>
                  <a:gd name="T10" fmla="*/ 1047 w 1283"/>
                  <a:gd name="T11" fmla="*/ 275 h 523"/>
                  <a:gd name="T12" fmla="*/ 1184 w 1283"/>
                  <a:gd name="T13" fmla="*/ 170 h 523"/>
                  <a:gd name="T14" fmla="*/ 1242 w 1283"/>
                  <a:gd name="T15" fmla="*/ 117 h 523"/>
                  <a:gd name="T16" fmla="*/ 1283 w 1283"/>
                  <a:gd name="T17" fmla="*/ 67 h 523"/>
                  <a:gd name="T18" fmla="*/ 1260 w 1283"/>
                  <a:gd name="T19" fmla="*/ 61 h 523"/>
                  <a:gd name="T20" fmla="*/ 1185 w 1283"/>
                  <a:gd name="T21" fmla="*/ 38 h 523"/>
                  <a:gd name="T22" fmla="*/ 1125 w 1283"/>
                  <a:gd name="T23" fmla="*/ 24 h 523"/>
                  <a:gd name="T24" fmla="*/ 1025 w 1283"/>
                  <a:gd name="T25" fmla="*/ 2 h 523"/>
                  <a:gd name="T26" fmla="*/ 1006 w 1283"/>
                  <a:gd name="T27" fmla="*/ 9 h 523"/>
                  <a:gd name="T28" fmla="*/ 885 w 1283"/>
                  <a:gd name="T29" fmla="*/ 148 h 523"/>
                  <a:gd name="T30" fmla="*/ 798 w 1283"/>
                  <a:gd name="T31" fmla="*/ 203 h 523"/>
                  <a:gd name="T32" fmla="*/ 717 w 1283"/>
                  <a:gd name="T33" fmla="*/ 242 h 523"/>
                  <a:gd name="T34" fmla="*/ 512 w 1283"/>
                  <a:gd name="T35" fmla="*/ 300 h 523"/>
                  <a:gd name="T36" fmla="*/ 387 w 1283"/>
                  <a:gd name="T37" fmla="*/ 310 h 523"/>
                  <a:gd name="T38" fmla="*/ 258 w 1283"/>
                  <a:gd name="T39" fmla="*/ 294 h 523"/>
                  <a:gd name="T40" fmla="*/ 205 w 1283"/>
                  <a:gd name="T41" fmla="*/ 311 h 523"/>
                  <a:gd name="T42" fmla="*/ 194 w 1283"/>
                  <a:gd name="T43" fmla="*/ 321 h 523"/>
                  <a:gd name="T44" fmla="*/ 121 w 1283"/>
                  <a:gd name="T45" fmla="*/ 385 h 523"/>
                  <a:gd name="T46" fmla="*/ 11 w 1283"/>
                  <a:gd name="T47" fmla="*/ 501 h 523"/>
                  <a:gd name="T48" fmla="*/ 0 w 1283"/>
                  <a:gd name="T49" fmla="*/ 516 h 523"/>
                  <a:gd name="T50" fmla="*/ 15 w 1283"/>
                  <a:gd name="T51" fmla="*/ 518 h 523"/>
                  <a:gd name="T52" fmla="*/ 147 w 1283"/>
                  <a:gd name="T53" fmla="*/ 521 h 523"/>
                  <a:gd name="T54" fmla="*/ 205 w 1283"/>
                  <a:gd name="T55" fmla="*/ 522 h 523"/>
                  <a:gd name="T56" fmla="*/ 1062 w 1283"/>
                  <a:gd name="T57" fmla="*/ 107 h 523"/>
                  <a:gd name="T58" fmla="*/ 1116 w 1283"/>
                  <a:gd name="T59" fmla="*/ 116 h 523"/>
                  <a:gd name="T60" fmla="*/ 1124 w 1283"/>
                  <a:gd name="T61" fmla="*/ 148 h 523"/>
                  <a:gd name="T62" fmla="*/ 1088 w 1283"/>
                  <a:gd name="T63" fmla="*/ 168 h 523"/>
                  <a:gd name="T64" fmla="*/ 1051 w 1283"/>
                  <a:gd name="T65" fmla="*/ 138 h 523"/>
                  <a:gd name="T66" fmla="*/ 1062 w 1283"/>
                  <a:gd name="T67" fmla="*/ 107 h 523"/>
                  <a:gd name="T68" fmla="*/ 888 w 1283"/>
                  <a:gd name="T69" fmla="*/ 241 h 523"/>
                  <a:gd name="T70" fmla="*/ 937 w 1283"/>
                  <a:gd name="T71" fmla="*/ 266 h 523"/>
                  <a:gd name="T72" fmla="*/ 914 w 1283"/>
                  <a:gd name="T73" fmla="*/ 309 h 523"/>
                  <a:gd name="T74" fmla="*/ 862 w 1283"/>
                  <a:gd name="T75" fmla="*/ 282 h 523"/>
                  <a:gd name="T76" fmla="*/ 888 w 1283"/>
                  <a:gd name="T77" fmla="*/ 241 h 523"/>
                  <a:gd name="T78" fmla="*/ 635 w 1283"/>
                  <a:gd name="T79" fmla="*/ 351 h 523"/>
                  <a:gd name="T80" fmla="*/ 676 w 1283"/>
                  <a:gd name="T81" fmla="*/ 367 h 523"/>
                  <a:gd name="T82" fmla="*/ 657 w 1283"/>
                  <a:gd name="T83" fmla="*/ 409 h 523"/>
                  <a:gd name="T84" fmla="*/ 613 w 1283"/>
                  <a:gd name="T85" fmla="*/ 391 h 523"/>
                  <a:gd name="T86" fmla="*/ 635 w 1283"/>
                  <a:gd name="T87" fmla="*/ 351 h 523"/>
                  <a:gd name="T88" fmla="*/ 361 w 1283"/>
                  <a:gd name="T89" fmla="*/ 405 h 523"/>
                  <a:gd name="T90" fmla="*/ 368 w 1283"/>
                  <a:gd name="T91" fmla="*/ 401 h 523"/>
                  <a:gd name="T92" fmla="*/ 413 w 1283"/>
                  <a:gd name="T93" fmla="*/ 414 h 523"/>
                  <a:gd name="T94" fmla="*/ 391 w 1283"/>
                  <a:gd name="T95" fmla="*/ 459 h 523"/>
                  <a:gd name="T96" fmla="*/ 355 w 1283"/>
                  <a:gd name="T97" fmla="*/ 452 h 523"/>
                  <a:gd name="T98" fmla="*/ 361 w 1283"/>
                  <a:gd name="T99" fmla="*/ 405 h 523"/>
                  <a:gd name="T100" fmla="*/ 170 w 1283"/>
                  <a:gd name="T101" fmla="*/ 394 h 523"/>
                  <a:gd name="T102" fmla="*/ 213 w 1283"/>
                  <a:gd name="T103" fmla="*/ 409 h 523"/>
                  <a:gd name="T104" fmla="*/ 196 w 1283"/>
                  <a:gd name="T105" fmla="*/ 454 h 523"/>
                  <a:gd name="T106" fmla="*/ 148 w 1283"/>
                  <a:gd name="T107" fmla="*/ 436 h 523"/>
                  <a:gd name="T108" fmla="*/ 170 w 1283"/>
                  <a:gd name="T109" fmla="*/ 39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3" h="523">
                    <a:moveTo>
                      <a:pt x="205" y="522"/>
                    </a:moveTo>
                    <a:cubicBezTo>
                      <a:pt x="248" y="520"/>
                      <a:pt x="291" y="518"/>
                      <a:pt x="334" y="514"/>
                    </a:cubicBezTo>
                    <a:cubicBezTo>
                      <a:pt x="373" y="510"/>
                      <a:pt x="412" y="505"/>
                      <a:pt x="451" y="500"/>
                    </a:cubicBezTo>
                    <a:cubicBezTo>
                      <a:pt x="473" y="496"/>
                      <a:pt x="495" y="490"/>
                      <a:pt x="517" y="486"/>
                    </a:cubicBezTo>
                    <a:cubicBezTo>
                      <a:pt x="602" y="467"/>
                      <a:pt x="688" y="449"/>
                      <a:pt x="770" y="419"/>
                    </a:cubicBezTo>
                    <a:cubicBezTo>
                      <a:pt x="869" y="383"/>
                      <a:pt x="962" y="336"/>
                      <a:pt x="1047" y="275"/>
                    </a:cubicBezTo>
                    <a:cubicBezTo>
                      <a:pt x="1094" y="242"/>
                      <a:pt x="1139" y="205"/>
                      <a:pt x="1184" y="170"/>
                    </a:cubicBezTo>
                    <a:cubicBezTo>
                      <a:pt x="1204" y="153"/>
                      <a:pt x="1224" y="135"/>
                      <a:pt x="1242" y="117"/>
                    </a:cubicBezTo>
                    <a:cubicBezTo>
                      <a:pt x="1256" y="102"/>
                      <a:pt x="1268" y="86"/>
                      <a:pt x="1283" y="67"/>
                    </a:cubicBezTo>
                    <a:cubicBezTo>
                      <a:pt x="1272" y="64"/>
                      <a:pt x="1266" y="63"/>
                      <a:pt x="1260" y="61"/>
                    </a:cubicBezTo>
                    <a:cubicBezTo>
                      <a:pt x="1235" y="54"/>
                      <a:pt x="1211" y="45"/>
                      <a:pt x="1185" y="38"/>
                    </a:cubicBezTo>
                    <a:cubicBezTo>
                      <a:pt x="1166" y="33"/>
                      <a:pt x="1145" y="28"/>
                      <a:pt x="1125" y="24"/>
                    </a:cubicBezTo>
                    <a:cubicBezTo>
                      <a:pt x="1092" y="16"/>
                      <a:pt x="1058" y="9"/>
                      <a:pt x="1025" y="2"/>
                    </a:cubicBezTo>
                    <a:cubicBezTo>
                      <a:pt x="1017" y="0"/>
                      <a:pt x="1011" y="0"/>
                      <a:pt x="1006" y="9"/>
                    </a:cubicBezTo>
                    <a:cubicBezTo>
                      <a:pt x="977" y="65"/>
                      <a:pt x="933" y="109"/>
                      <a:pt x="885" y="148"/>
                    </a:cubicBezTo>
                    <a:cubicBezTo>
                      <a:pt x="858" y="169"/>
                      <a:pt x="828" y="186"/>
                      <a:pt x="798" y="203"/>
                    </a:cubicBezTo>
                    <a:cubicBezTo>
                      <a:pt x="772" y="218"/>
                      <a:pt x="745" y="232"/>
                      <a:pt x="717" y="242"/>
                    </a:cubicBezTo>
                    <a:cubicBezTo>
                      <a:pt x="651" y="267"/>
                      <a:pt x="584" y="292"/>
                      <a:pt x="512" y="300"/>
                    </a:cubicBezTo>
                    <a:cubicBezTo>
                      <a:pt x="471" y="305"/>
                      <a:pt x="429" y="310"/>
                      <a:pt x="387" y="310"/>
                    </a:cubicBezTo>
                    <a:cubicBezTo>
                      <a:pt x="344" y="310"/>
                      <a:pt x="300" y="306"/>
                      <a:pt x="258" y="294"/>
                    </a:cubicBezTo>
                    <a:cubicBezTo>
                      <a:pt x="237" y="289"/>
                      <a:pt x="217" y="289"/>
                      <a:pt x="205" y="311"/>
                    </a:cubicBezTo>
                    <a:cubicBezTo>
                      <a:pt x="202" y="315"/>
                      <a:pt x="198" y="318"/>
                      <a:pt x="194" y="321"/>
                    </a:cubicBezTo>
                    <a:cubicBezTo>
                      <a:pt x="169" y="343"/>
                      <a:pt x="144" y="362"/>
                      <a:pt x="121" y="385"/>
                    </a:cubicBezTo>
                    <a:cubicBezTo>
                      <a:pt x="83" y="423"/>
                      <a:pt x="48" y="462"/>
                      <a:pt x="11" y="501"/>
                    </a:cubicBezTo>
                    <a:cubicBezTo>
                      <a:pt x="8" y="505"/>
                      <a:pt x="5" y="510"/>
                      <a:pt x="0" y="516"/>
                    </a:cubicBezTo>
                    <a:cubicBezTo>
                      <a:pt x="7" y="517"/>
                      <a:pt x="11" y="518"/>
                      <a:pt x="15" y="518"/>
                    </a:cubicBezTo>
                    <a:cubicBezTo>
                      <a:pt x="59" y="519"/>
                      <a:pt x="103" y="520"/>
                      <a:pt x="147" y="521"/>
                    </a:cubicBezTo>
                    <a:cubicBezTo>
                      <a:pt x="167" y="521"/>
                      <a:pt x="186" y="523"/>
                      <a:pt x="205" y="522"/>
                    </a:cubicBezTo>
                    <a:close/>
                    <a:moveTo>
                      <a:pt x="1062" y="107"/>
                    </a:moveTo>
                    <a:cubicBezTo>
                      <a:pt x="1075" y="100"/>
                      <a:pt x="1106" y="105"/>
                      <a:pt x="1116" y="116"/>
                    </a:cubicBezTo>
                    <a:cubicBezTo>
                      <a:pt x="1126" y="126"/>
                      <a:pt x="1129" y="137"/>
                      <a:pt x="1124" y="148"/>
                    </a:cubicBezTo>
                    <a:cubicBezTo>
                      <a:pt x="1118" y="162"/>
                      <a:pt x="1103" y="170"/>
                      <a:pt x="1088" y="168"/>
                    </a:cubicBezTo>
                    <a:cubicBezTo>
                      <a:pt x="1070" y="166"/>
                      <a:pt x="1058" y="156"/>
                      <a:pt x="1051" y="138"/>
                    </a:cubicBezTo>
                    <a:cubicBezTo>
                      <a:pt x="1046" y="123"/>
                      <a:pt x="1049" y="114"/>
                      <a:pt x="1062" y="107"/>
                    </a:cubicBezTo>
                    <a:close/>
                    <a:moveTo>
                      <a:pt x="888" y="241"/>
                    </a:moveTo>
                    <a:cubicBezTo>
                      <a:pt x="906" y="235"/>
                      <a:pt x="931" y="248"/>
                      <a:pt x="937" y="266"/>
                    </a:cubicBezTo>
                    <a:cubicBezTo>
                      <a:pt x="941" y="279"/>
                      <a:pt x="927" y="305"/>
                      <a:pt x="914" y="309"/>
                    </a:cubicBezTo>
                    <a:cubicBezTo>
                      <a:pt x="895" y="315"/>
                      <a:pt x="868" y="301"/>
                      <a:pt x="862" y="282"/>
                    </a:cubicBezTo>
                    <a:cubicBezTo>
                      <a:pt x="855" y="264"/>
                      <a:pt x="865" y="249"/>
                      <a:pt x="888" y="241"/>
                    </a:cubicBezTo>
                    <a:close/>
                    <a:moveTo>
                      <a:pt x="635" y="351"/>
                    </a:moveTo>
                    <a:cubicBezTo>
                      <a:pt x="652" y="345"/>
                      <a:pt x="671" y="352"/>
                      <a:pt x="676" y="367"/>
                    </a:cubicBezTo>
                    <a:cubicBezTo>
                      <a:pt x="681" y="382"/>
                      <a:pt x="671" y="404"/>
                      <a:pt x="657" y="409"/>
                    </a:cubicBezTo>
                    <a:cubicBezTo>
                      <a:pt x="640" y="416"/>
                      <a:pt x="619" y="407"/>
                      <a:pt x="613" y="391"/>
                    </a:cubicBezTo>
                    <a:cubicBezTo>
                      <a:pt x="607" y="376"/>
                      <a:pt x="618" y="358"/>
                      <a:pt x="635" y="351"/>
                    </a:cubicBezTo>
                    <a:close/>
                    <a:moveTo>
                      <a:pt x="361" y="405"/>
                    </a:moveTo>
                    <a:cubicBezTo>
                      <a:pt x="363" y="403"/>
                      <a:pt x="366" y="402"/>
                      <a:pt x="368" y="401"/>
                    </a:cubicBezTo>
                    <a:cubicBezTo>
                      <a:pt x="386" y="393"/>
                      <a:pt x="407" y="399"/>
                      <a:pt x="413" y="414"/>
                    </a:cubicBezTo>
                    <a:cubicBezTo>
                      <a:pt x="419" y="430"/>
                      <a:pt x="409" y="451"/>
                      <a:pt x="391" y="459"/>
                    </a:cubicBezTo>
                    <a:cubicBezTo>
                      <a:pt x="380" y="463"/>
                      <a:pt x="363" y="460"/>
                      <a:pt x="355" y="452"/>
                    </a:cubicBezTo>
                    <a:cubicBezTo>
                      <a:pt x="338" y="435"/>
                      <a:pt x="340" y="416"/>
                      <a:pt x="361" y="405"/>
                    </a:cubicBezTo>
                    <a:close/>
                    <a:moveTo>
                      <a:pt x="170" y="394"/>
                    </a:moveTo>
                    <a:cubicBezTo>
                      <a:pt x="188" y="388"/>
                      <a:pt x="207" y="394"/>
                      <a:pt x="213" y="409"/>
                    </a:cubicBezTo>
                    <a:cubicBezTo>
                      <a:pt x="219" y="423"/>
                      <a:pt x="209" y="449"/>
                      <a:pt x="196" y="454"/>
                    </a:cubicBezTo>
                    <a:cubicBezTo>
                      <a:pt x="179" y="462"/>
                      <a:pt x="154" y="452"/>
                      <a:pt x="148" y="436"/>
                    </a:cubicBezTo>
                    <a:cubicBezTo>
                      <a:pt x="141" y="421"/>
                      <a:pt x="151" y="401"/>
                      <a:pt x="170" y="394"/>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1" name="Freeform: Shape 11600"/>
              <p:cNvSpPr/>
              <p:nvPr/>
            </p:nvSpPr>
            <p:spPr bwMode="auto">
              <a:xfrm>
                <a:off x="4899" y="2721"/>
                <a:ext cx="1879" cy="828"/>
              </a:xfrm>
              <a:custGeom>
                <a:avLst/>
                <a:gdLst>
                  <a:gd name="T0" fmla="*/ 1259 w 1273"/>
                  <a:gd name="T1" fmla="*/ 9 h 562"/>
                  <a:gd name="T2" fmla="*/ 1233 w 1273"/>
                  <a:gd name="T3" fmla="*/ 38 h 562"/>
                  <a:gd name="T4" fmla="*/ 1139 w 1273"/>
                  <a:gd name="T5" fmla="*/ 118 h 562"/>
                  <a:gd name="T6" fmla="*/ 958 w 1273"/>
                  <a:gd name="T7" fmla="*/ 249 h 562"/>
                  <a:gd name="T8" fmla="*/ 697 w 1273"/>
                  <a:gd name="T9" fmla="*/ 366 h 562"/>
                  <a:gd name="T10" fmla="*/ 499 w 1273"/>
                  <a:gd name="T11" fmla="*/ 414 h 562"/>
                  <a:gd name="T12" fmla="*/ 387 w 1273"/>
                  <a:gd name="T13" fmla="*/ 436 h 562"/>
                  <a:gd name="T14" fmla="*/ 302 w 1273"/>
                  <a:gd name="T15" fmla="*/ 443 h 562"/>
                  <a:gd name="T16" fmla="*/ 51 w 1273"/>
                  <a:gd name="T17" fmla="*/ 447 h 562"/>
                  <a:gd name="T18" fmla="*/ 1 w 1273"/>
                  <a:gd name="T19" fmla="*/ 448 h 562"/>
                  <a:gd name="T20" fmla="*/ 0 w 1273"/>
                  <a:gd name="T21" fmla="*/ 452 h 562"/>
                  <a:gd name="T22" fmla="*/ 40 w 1273"/>
                  <a:gd name="T23" fmla="*/ 472 h 562"/>
                  <a:gd name="T24" fmla="*/ 150 w 1273"/>
                  <a:gd name="T25" fmla="*/ 520 h 562"/>
                  <a:gd name="T26" fmla="*/ 355 w 1273"/>
                  <a:gd name="T27" fmla="*/ 558 h 562"/>
                  <a:gd name="T28" fmla="*/ 668 w 1273"/>
                  <a:gd name="T29" fmla="*/ 520 h 562"/>
                  <a:gd name="T30" fmla="*/ 878 w 1273"/>
                  <a:gd name="T31" fmla="*/ 440 h 562"/>
                  <a:gd name="T32" fmla="*/ 1030 w 1273"/>
                  <a:gd name="T33" fmla="*/ 342 h 562"/>
                  <a:gd name="T34" fmla="*/ 1106 w 1273"/>
                  <a:gd name="T35" fmla="*/ 272 h 562"/>
                  <a:gd name="T36" fmla="*/ 1166 w 1273"/>
                  <a:gd name="T37" fmla="*/ 200 h 562"/>
                  <a:gd name="T38" fmla="*/ 1265 w 1273"/>
                  <a:gd name="T39" fmla="*/ 30 h 562"/>
                  <a:gd name="T40" fmla="*/ 1273 w 1273"/>
                  <a:gd name="T41" fmla="*/ 2 h 562"/>
                  <a:gd name="T42" fmla="*/ 1270 w 1273"/>
                  <a:gd name="T43" fmla="*/ 0 h 562"/>
                  <a:gd name="T44" fmla="*/ 1259 w 1273"/>
                  <a:gd name="T45" fmla="*/ 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3" h="562">
                    <a:moveTo>
                      <a:pt x="1259" y="9"/>
                    </a:moveTo>
                    <a:cubicBezTo>
                      <a:pt x="1250" y="19"/>
                      <a:pt x="1243" y="30"/>
                      <a:pt x="1233" y="38"/>
                    </a:cubicBezTo>
                    <a:cubicBezTo>
                      <a:pt x="1202" y="66"/>
                      <a:pt x="1170" y="92"/>
                      <a:pt x="1139" y="118"/>
                    </a:cubicBezTo>
                    <a:cubicBezTo>
                      <a:pt x="1082" y="166"/>
                      <a:pt x="1021" y="209"/>
                      <a:pt x="958" y="249"/>
                    </a:cubicBezTo>
                    <a:cubicBezTo>
                      <a:pt x="877" y="300"/>
                      <a:pt x="789" y="337"/>
                      <a:pt x="697" y="366"/>
                    </a:cubicBezTo>
                    <a:cubicBezTo>
                      <a:pt x="633" y="386"/>
                      <a:pt x="566" y="399"/>
                      <a:pt x="499" y="414"/>
                    </a:cubicBezTo>
                    <a:cubicBezTo>
                      <a:pt x="462" y="422"/>
                      <a:pt x="425" y="430"/>
                      <a:pt x="387" y="436"/>
                    </a:cubicBezTo>
                    <a:cubicBezTo>
                      <a:pt x="359" y="440"/>
                      <a:pt x="330" y="440"/>
                      <a:pt x="302" y="443"/>
                    </a:cubicBezTo>
                    <a:cubicBezTo>
                      <a:pt x="218" y="453"/>
                      <a:pt x="135" y="447"/>
                      <a:pt x="51" y="447"/>
                    </a:cubicBezTo>
                    <a:cubicBezTo>
                      <a:pt x="34" y="447"/>
                      <a:pt x="18" y="448"/>
                      <a:pt x="1" y="448"/>
                    </a:cubicBezTo>
                    <a:cubicBezTo>
                      <a:pt x="1" y="450"/>
                      <a:pt x="0" y="451"/>
                      <a:pt x="0" y="452"/>
                    </a:cubicBezTo>
                    <a:cubicBezTo>
                      <a:pt x="14" y="459"/>
                      <a:pt x="27" y="466"/>
                      <a:pt x="40" y="472"/>
                    </a:cubicBezTo>
                    <a:cubicBezTo>
                      <a:pt x="76" y="489"/>
                      <a:pt x="113" y="506"/>
                      <a:pt x="150" y="520"/>
                    </a:cubicBezTo>
                    <a:cubicBezTo>
                      <a:pt x="216" y="546"/>
                      <a:pt x="284" y="555"/>
                      <a:pt x="355" y="558"/>
                    </a:cubicBezTo>
                    <a:cubicBezTo>
                      <a:pt x="462" y="562"/>
                      <a:pt x="565" y="545"/>
                      <a:pt x="668" y="520"/>
                    </a:cubicBezTo>
                    <a:cubicBezTo>
                      <a:pt x="741" y="502"/>
                      <a:pt x="812" y="477"/>
                      <a:pt x="878" y="440"/>
                    </a:cubicBezTo>
                    <a:cubicBezTo>
                      <a:pt x="930" y="410"/>
                      <a:pt x="981" y="377"/>
                      <a:pt x="1030" y="342"/>
                    </a:cubicBezTo>
                    <a:cubicBezTo>
                      <a:pt x="1058" y="322"/>
                      <a:pt x="1082" y="297"/>
                      <a:pt x="1106" y="272"/>
                    </a:cubicBezTo>
                    <a:cubicBezTo>
                      <a:pt x="1127" y="250"/>
                      <a:pt x="1146" y="225"/>
                      <a:pt x="1166" y="200"/>
                    </a:cubicBezTo>
                    <a:cubicBezTo>
                      <a:pt x="1208" y="149"/>
                      <a:pt x="1243" y="93"/>
                      <a:pt x="1265" y="30"/>
                    </a:cubicBezTo>
                    <a:cubicBezTo>
                      <a:pt x="1269" y="21"/>
                      <a:pt x="1270" y="11"/>
                      <a:pt x="1273" y="2"/>
                    </a:cubicBezTo>
                    <a:cubicBezTo>
                      <a:pt x="1272" y="1"/>
                      <a:pt x="1271" y="1"/>
                      <a:pt x="1270" y="0"/>
                    </a:cubicBezTo>
                    <a:cubicBezTo>
                      <a:pt x="1266" y="3"/>
                      <a:pt x="1263" y="6"/>
                      <a:pt x="1259"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2" name="Freeform: Shape 11601"/>
              <p:cNvSpPr>
                <a:spLocks noEditPoints="1"/>
              </p:cNvSpPr>
              <p:nvPr/>
            </p:nvSpPr>
            <p:spPr bwMode="auto">
              <a:xfrm>
                <a:off x="5305" y="2073"/>
                <a:ext cx="617" cy="477"/>
              </a:xfrm>
              <a:custGeom>
                <a:avLst/>
                <a:gdLst>
                  <a:gd name="T0" fmla="*/ 283 w 418"/>
                  <a:gd name="T1" fmla="*/ 8 h 324"/>
                  <a:gd name="T2" fmla="*/ 279 w 418"/>
                  <a:gd name="T3" fmla="*/ 9 h 324"/>
                  <a:gd name="T4" fmla="*/ 100 w 418"/>
                  <a:gd name="T5" fmla="*/ 62 h 324"/>
                  <a:gd name="T6" fmla="*/ 13 w 418"/>
                  <a:gd name="T7" fmla="*/ 124 h 324"/>
                  <a:gd name="T8" fmla="*/ 2 w 418"/>
                  <a:gd name="T9" fmla="*/ 151 h 324"/>
                  <a:gd name="T10" fmla="*/ 45 w 418"/>
                  <a:gd name="T11" fmla="*/ 311 h 324"/>
                  <a:gd name="T12" fmla="*/ 65 w 418"/>
                  <a:gd name="T13" fmla="*/ 322 h 324"/>
                  <a:gd name="T14" fmla="*/ 189 w 418"/>
                  <a:gd name="T15" fmla="*/ 310 h 324"/>
                  <a:gd name="T16" fmla="*/ 253 w 418"/>
                  <a:gd name="T17" fmla="*/ 287 h 324"/>
                  <a:gd name="T18" fmla="*/ 253 w 418"/>
                  <a:gd name="T19" fmla="*/ 287 h 324"/>
                  <a:gd name="T20" fmla="*/ 312 w 418"/>
                  <a:gd name="T21" fmla="*/ 265 h 324"/>
                  <a:gd name="T22" fmla="*/ 406 w 418"/>
                  <a:gd name="T23" fmla="*/ 207 h 324"/>
                  <a:gd name="T24" fmla="*/ 417 w 418"/>
                  <a:gd name="T25" fmla="*/ 177 h 324"/>
                  <a:gd name="T26" fmla="*/ 382 w 418"/>
                  <a:gd name="T27" fmla="*/ 58 h 324"/>
                  <a:gd name="T28" fmla="*/ 283 w 418"/>
                  <a:gd name="T29" fmla="*/ 8 h 324"/>
                  <a:gd name="T30" fmla="*/ 44 w 418"/>
                  <a:gd name="T31" fmla="*/ 212 h 324"/>
                  <a:gd name="T32" fmla="*/ 47 w 418"/>
                  <a:gd name="T33" fmla="*/ 195 h 324"/>
                  <a:gd name="T34" fmla="*/ 77 w 418"/>
                  <a:gd name="T35" fmla="*/ 203 h 324"/>
                  <a:gd name="T36" fmla="*/ 68 w 418"/>
                  <a:gd name="T37" fmla="*/ 219 h 324"/>
                  <a:gd name="T38" fmla="*/ 44 w 418"/>
                  <a:gd name="T39" fmla="*/ 212 h 324"/>
                  <a:gd name="T40" fmla="*/ 122 w 418"/>
                  <a:gd name="T41" fmla="*/ 300 h 324"/>
                  <a:gd name="T42" fmla="*/ 71 w 418"/>
                  <a:gd name="T43" fmla="*/ 277 h 324"/>
                  <a:gd name="T44" fmla="*/ 92 w 418"/>
                  <a:gd name="T45" fmla="*/ 231 h 324"/>
                  <a:gd name="T46" fmla="*/ 145 w 418"/>
                  <a:gd name="T47" fmla="*/ 253 h 324"/>
                  <a:gd name="T48" fmla="*/ 122 w 418"/>
                  <a:gd name="T49" fmla="*/ 300 h 324"/>
                  <a:gd name="T50" fmla="*/ 282 w 418"/>
                  <a:gd name="T51" fmla="*/ 210 h 324"/>
                  <a:gd name="T52" fmla="*/ 250 w 418"/>
                  <a:gd name="T53" fmla="*/ 246 h 324"/>
                  <a:gd name="T54" fmla="*/ 198 w 418"/>
                  <a:gd name="T55" fmla="*/ 231 h 324"/>
                  <a:gd name="T56" fmla="*/ 202 w 418"/>
                  <a:gd name="T57" fmla="*/ 196 h 324"/>
                  <a:gd name="T58" fmla="*/ 227 w 418"/>
                  <a:gd name="T59" fmla="*/ 181 h 324"/>
                  <a:gd name="T60" fmla="*/ 250 w 418"/>
                  <a:gd name="T61" fmla="*/ 176 h 324"/>
                  <a:gd name="T62" fmla="*/ 282 w 418"/>
                  <a:gd name="T63" fmla="*/ 210 h 324"/>
                  <a:gd name="T64" fmla="*/ 337 w 418"/>
                  <a:gd name="T65" fmla="*/ 97 h 324"/>
                  <a:gd name="T66" fmla="*/ 360 w 418"/>
                  <a:gd name="T67" fmla="*/ 106 h 324"/>
                  <a:gd name="T68" fmla="*/ 355 w 418"/>
                  <a:gd name="T69" fmla="*/ 119 h 324"/>
                  <a:gd name="T70" fmla="*/ 329 w 418"/>
                  <a:gd name="T71" fmla="*/ 113 h 324"/>
                  <a:gd name="T72" fmla="*/ 337 w 418"/>
                  <a:gd name="T73" fmla="*/ 97 h 324"/>
                  <a:gd name="T74" fmla="*/ 376 w 418"/>
                  <a:gd name="T75" fmla="*/ 210 h 324"/>
                  <a:gd name="T76" fmla="*/ 332 w 418"/>
                  <a:gd name="T77" fmla="*/ 192 h 324"/>
                  <a:gd name="T78" fmla="*/ 362 w 418"/>
                  <a:gd name="T79" fmla="*/ 137 h 324"/>
                  <a:gd name="T80" fmla="*/ 404 w 418"/>
                  <a:gd name="T81" fmla="*/ 158 h 324"/>
                  <a:gd name="T82" fmla="*/ 376 w 418"/>
                  <a:gd name="T83" fmla="*/ 21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8" h="324">
                    <a:moveTo>
                      <a:pt x="283" y="8"/>
                    </a:moveTo>
                    <a:cubicBezTo>
                      <a:pt x="282" y="8"/>
                      <a:pt x="281" y="9"/>
                      <a:pt x="279" y="9"/>
                    </a:cubicBezTo>
                    <a:cubicBezTo>
                      <a:pt x="218" y="20"/>
                      <a:pt x="158" y="38"/>
                      <a:pt x="100" y="62"/>
                    </a:cubicBezTo>
                    <a:cubicBezTo>
                      <a:pt x="67" y="76"/>
                      <a:pt x="35" y="94"/>
                      <a:pt x="13" y="124"/>
                    </a:cubicBezTo>
                    <a:cubicBezTo>
                      <a:pt x="7" y="132"/>
                      <a:pt x="2" y="142"/>
                      <a:pt x="2" y="151"/>
                    </a:cubicBezTo>
                    <a:cubicBezTo>
                      <a:pt x="0" y="209"/>
                      <a:pt x="15" y="262"/>
                      <a:pt x="45" y="311"/>
                    </a:cubicBezTo>
                    <a:cubicBezTo>
                      <a:pt x="50" y="319"/>
                      <a:pt x="57" y="321"/>
                      <a:pt x="65" y="322"/>
                    </a:cubicBezTo>
                    <a:cubicBezTo>
                      <a:pt x="107" y="324"/>
                      <a:pt x="149" y="324"/>
                      <a:pt x="189" y="310"/>
                    </a:cubicBezTo>
                    <a:cubicBezTo>
                      <a:pt x="211" y="302"/>
                      <a:pt x="231" y="294"/>
                      <a:pt x="253" y="287"/>
                    </a:cubicBezTo>
                    <a:cubicBezTo>
                      <a:pt x="253" y="287"/>
                      <a:pt x="253" y="287"/>
                      <a:pt x="253" y="287"/>
                    </a:cubicBezTo>
                    <a:cubicBezTo>
                      <a:pt x="273" y="280"/>
                      <a:pt x="293" y="274"/>
                      <a:pt x="312" y="265"/>
                    </a:cubicBezTo>
                    <a:cubicBezTo>
                      <a:pt x="346" y="249"/>
                      <a:pt x="378" y="232"/>
                      <a:pt x="406" y="207"/>
                    </a:cubicBezTo>
                    <a:cubicBezTo>
                      <a:pt x="414" y="198"/>
                      <a:pt x="418" y="189"/>
                      <a:pt x="417" y="177"/>
                    </a:cubicBezTo>
                    <a:cubicBezTo>
                      <a:pt x="415" y="134"/>
                      <a:pt x="404" y="95"/>
                      <a:pt x="382" y="58"/>
                    </a:cubicBezTo>
                    <a:cubicBezTo>
                      <a:pt x="356" y="13"/>
                      <a:pt x="334" y="0"/>
                      <a:pt x="283" y="8"/>
                    </a:cubicBezTo>
                    <a:close/>
                    <a:moveTo>
                      <a:pt x="44" y="212"/>
                    </a:moveTo>
                    <a:cubicBezTo>
                      <a:pt x="43" y="206"/>
                      <a:pt x="46" y="199"/>
                      <a:pt x="47" y="195"/>
                    </a:cubicBezTo>
                    <a:cubicBezTo>
                      <a:pt x="59" y="190"/>
                      <a:pt x="74" y="196"/>
                      <a:pt x="77" y="203"/>
                    </a:cubicBezTo>
                    <a:cubicBezTo>
                      <a:pt x="80" y="212"/>
                      <a:pt x="75" y="216"/>
                      <a:pt x="68" y="219"/>
                    </a:cubicBezTo>
                    <a:cubicBezTo>
                      <a:pt x="59" y="223"/>
                      <a:pt x="45" y="220"/>
                      <a:pt x="44" y="212"/>
                    </a:cubicBezTo>
                    <a:close/>
                    <a:moveTo>
                      <a:pt x="122" y="300"/>
                    </a:moveTo>
                    <a:cubicBezTo>
                      <a:pt x="100" y="308"/>
                      <a:pt x="77" y="298"/>
                      <a:pt x="71" y="277"/>
                    </a:cubicBezTo>
                    <a:cubicBezTo>
                      <a:pt x="65" y="259"/>
                      <a:pt x="75" y="238"/>
                      <a:pt x="92" y="231"/>
                    </a:cubicBezTo>
                    <a:cubicBezTo>
                      <a:pt x="114" y="223"/>
                      <a:pt x="137" y="233"/>
                      <a:pt x="145" y="253"/>
                    </a:cubicBezTo>
                    <a:cubicBezTo>
                      <a:pt x="151" y="270"/>
                      <a:pt x="139" y="293"/>
                      <a:pt x="122" y="300"/>
                    </a:cubicBezTo>
                    <a:close/>
                    <a:moveTo>
                      <a:pt x="282" y="210"/>
                    </a:moveTo>
                    <a:cubicBezTo>
                      <a:pt x="280" y="230"/>
                      <a:pt x="268" y="241"/>
                      <a:pt x="250" y="246"/>
                    </a:cubicBezTo>
                    <a:cubicBezTo>
                      <a:pt x="230" y="251"/>
                      <a:pt x="212" y="246"/>
                      <a:pt x="198" y="231"/>
                    </a:cubicBezTo>
                    <a:cubicBezTo>
                      <a:pt x="187" y="220"/>
                      <a:pt x="189" y="206"/>
                      <a:pt x="202" y="196"/>
                    </a:cubicBezTo>
                    <a:cubicBezTo>
                      <a:pt x="210" y="190"/>
                      <a:pt x="219" y="185"/>
                      <a:pt x="227" y="181"/>
                    </a:cubicBezTo>
                    <a:cubicBezTo>
                      <a:pt x="235" y="179"/>
                      <a:pt x="242" y="177"/>
                      <a:pt x="250" y="176"/>
                    </a:cubicBezTo>
                    <a:cubicBezTo>
                      <a:pt x="271" y="173"/>
                      <a:pt x="285" y="189"/>
                      <a:pt x="282" y="210"/>
                    </a:cubicBezTo>
                    <a:close/>
                    <a:moveTo>
                      <a:pt x="337" y="97"/>
                    </a:moveTo>
                    <a:cubicBezTo>
                      <a:pt x="345" y="93"/>
                      <a:pt x="359" y="98"/>
                      <a:pt x="360" y="106"/>
                    </a:cubicBezTo>
                    <a:cubicBezTo>
                      <a:pt x="360" y="111"/>
                      <a:pt x="356" y="116"/>
                      <a:pt x="355" y="119"/>
                    </a:cubicBezTo>
                    <a:cubicBezTo>
                      <a:pt x="342" y="124"/>
                      <a:pt x="332" y="121"/>
                      <a:pt x="329" y="113"/>
                    </a:cubicBezTo>
                    <a:cubicBezTo>
                      <a:pt x="327" y="106"/>
                      <a:pt x="329" y="100"/>
                      <a:pt x="337" y="97"/>
                    </a:cubicBezTo>
                    <a:close/>
                    <a:moveTo>
                      <a:pt x="376" y="210"/>
                    </a:moveTo>
                    <a:cubicBezTo>
                      <a:pt x="362" y="217"/>
                      <a:pt x="337" y="206"/>
                      <a:pt x="332" y="192"/>
                    </a:cubicBezTo>
                    <a:cubicBezTo>
                      <a:pt x="324" y="170"/>
                      <a:pt x="337" y="147"/>
                      <a:pt x="362" y="137"/>
                    </a:cubicBezTo>
                    <a:cubicBezTo>
                      <a:pt x="379" y="130"/>
                      <a:pt x="396" y="139"/>
                      <a:pt x="404" y="158"/>
                    </a:cubicBezTo>
                    <a:cubicBezTo>
                      <a:pt x="414" y="182"/>
                      <a:pt x="398" y="198"/>
                      <a:pt x="376" y="210"/>
                    </a:cubicBezTo>
                    <a:close/>
                  </a:path>
                </a:pathLst>
              </a:custGeom>
              <a:solidFill>
                <a:srgbClr val="FAD6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3" name="Freeform: Shape 11602"/>
              <p:cNvSpPr/>
              <p:nvPr/>
            </p:nvSpPr>
            <p:spPr bwMode="auto">
              <a:xfrm>
                <a:off x="5370" y="2437"/>
                <a:ext cx="693" cy="423"/>
              </a:xfrm>
              <a:custGeom>
                <a:avLst/>
                <a:gdLst>
                  <a:gd name="T0" fmla="*/ 41 w 470"/>
                  <a:gd name="T1" fmla="*/ 284 h 287"/>
                  <a:gd name="T2" fmla="*/ 103 w 470"/>
                  <a:gd name="T3" fmla="*/ 283 h 287"/>
                  <a:gd name="T4" fmla="*/ 227 w 470"/>
                  <a:gd name="T5" fmla="*/ 257 h 287"/>
                  <a:gd name="T6" fmla="*/ 421 w 470"/>
                  <a:gd name="T7" fmla="*/ 161 h 287"/>
                  <a:gd name="T8" fmla="*/ 462 w 470"/>
                  <a:gd name="T9" fmla="*/ 125 h 287"/>
                  <a:gd name="T10" fmla="*/ 463 w 470"/>
                  <a:gd name="T11" fmla="*/ 102 h 287"/>
                  <a:gd name="T12" fmla="*/ 445 w 470"/>
                  <a:gd name="T13" fmla="*/ 74 h 287"/>
                  <a:gd name="T14" fmla="*/ 409 w 470"/>
                  <a:gd name="T15" fmla="*/ 10 h 287"/>
                  <a:gd name="T16" fmla="*/ 390 w 470"/>
                  <a:gd name="T17" fmla="*/ 7 h 287"/>
                  <a:gd name="T18" fmla="*/ 342 w 470"/>
                  <a:gd name="T19" fmla="*/ 39 h 287"/>
                  <a:gd name="T20" fmla="*/ 242 w 470"/>
                  <a:gd name="T21" fmla="*/ 86 h 287"/>
                  <a:gd name="T22" fmla="*/ 20 w 470"/>
                  <a:gd name="T23" fmla="*/ 127 h 287"/>
                  <a:gd name="T24" fmla="*/ 3 w 470"/>
                  <a:gd name="T25" fmla="*/ 144 h 287"/>
                  <a:gd name="T26" fmla="*/ 26 w 470"/>
                  <a:gd name="T27" fmla="*/ 271 h 287"/>
                  <a:gd name="T28" fmla="*/ 41 w 470"/>
                  <a:gd name="T29" fmla="*/ 28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0" h="287">
                    <a:moveTo>
                      <a:pt x="41" y="284"/>
                    </a:moveTo>
                    <a:cubicBezTo>
                      <a:pt x="62" y="284"/>
                      <a:pt x="83" y="287"/>
                      <a:pt x="103" y="283"/>
                    </a:cubicBezTo>
                    <a:cubicBezTo>
                      <a:pt x="153" y="274"/>
                      <a:pt x="202" y="263"/>
                      <a:pt x="227" y="257"/>
                    </a:cubicBezTo>
                    <a:cubicBezTo>
                      <a:pt x="311" y="227"/>
                      <a:pt x="369" y="199"/>
                      <a:pt x="421" y="161"/>
                    </a:cubicBezTo>
                    <a:cubicBezTo>
                      <a:pt x="436" y="150"/>
                      <a:pt x="448" y="137"/>
                      <a:pt x="462" y="125"/>
                    </a:cubicBezTo>
                    <a:cubicBezTo>
                      <a:pt x="470" y="118"/>
                      <a:pt x="469" y="110"/>
                      <a:pt x="463" y="102"/>
                    </a:cubicBezTo>
                    <a:cubicBezTo>
                      <a:pt x="456" y="93"/>
                      <a:pt x="451" y="84"/>
                      <a:pt x="445" y="74"/>
                    </a:cubicBezTo>
                    <a:cubicBezTo>
                      <a:pt x="433" y="53"/>
                      <a:pt x="422" y="31"/>
                      <a:pt x="409" y="10"/>
                    </a:cubicBezTo>
                    <a:cubicBezTo>
                      <a:pt x="405" y="2"/>
                      <a:pt x="399" y="0"/>
                      <a:pt x="390" y="7"/>
                    </a:cubicBezTo>
                    <a:cubicBezTo>
                      <a:pt x="375" y="19"/>
                      <a:pt x="359" y="31"/>
                      <a:pt x="342" y="39"/>
                    </a:cubicBezTo>
                    <a:cubicBezTo>
                      <a:pt x="310" y="56"/>
                      <a:pt x="276" y="72"/>
                      <a:pt x="242" y="86"/>
                    </a:cubicBezTo>
                    <a:cubicBezTo>
                      <a:pt x="171" y="115"/>
                      <a:pt x="98" y="132"/>
                      <a:pt x="20" y="127"/>
                    </a:cubicBezTo>
                    <a:cubicBezTo>
                      <a:pt x="2" y="125"/>
                      <a:pt x="0" y="126"/>
                      <a:pt x="3" y="144"/>
                    </a:cubicBezTo>
                    <a:cubicBezTo>
                      <a:pt x="10" y="186"/>
                      <a:pt x="19" y="228"/>
                      <a:pt x="26" y="271"/>
                    </a:cubicBezTo>
                    <a:cubicBezTo>
                      <a:pt x="28" y="279"/>
                      <a:pt x="33" y="284"/>
                      <a:pt x="41" y="284"/>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4" name="Freeform: Shape 11603"/>
              <p:cNvSpPr/>
              <p:nvPr/>
            </p:nvSpPr>
            <p:spPr bwMode="auto">
              <a:xfrm>
                <a:off x="5209" y="1955"/>
                <a:ext cx="714" cy="581"/>
              </a:xfrm>
              <a:custGeom>
                <a:avLst/>
                <a:gdLst>
                  <a:gd name="T0" fmla="*/ 118 w 484"/>
                  <a:gd name="T1" fmla="*/ 67 h 394"/>
                  <a:gd name="T2" fmla="*/ 34 w 484"/>
                  <a:gd name="T3" fmla="*/ 142 h 394"/>
                  <a:gd name="T4" fmla="*/ 20 w 484"/>
                  <a:gd name="T5" fmla="*/ 274 h 394"/>
                  <a:gd name="T6" fmla="*/ 74 w 484"/>
                  <a:gd name="T7" fmla="*/ 381 h 394"/>
                  <a:gd name="T8" fmla="*/ 83 w 484"/>
                  <a:gd name="T9" fmla="*/ 394 h 394"/>
                  <a:gd name="T10" fmla="*/ 87 w 484"/>
                  <a:gd name="T11" fmla="*/ 392 h 394"/>
                  <a:gd name="T12" fmla="*/ 79 w 484"/>
                  <a:gd name="T13" fmla="*/ 377 h 394"/>
                  <a:gd name="T14" fmla="*/ 45 w 484"/>
                  <a:gd name="T15" fmla="*/ 274 h 394"/>
                  <a:gd name="T16" fmla="*/ 82 w 484"/>
                  <a:gd name="T17" fmla="*/ 173 h 394"/>
                  <a:gd name="T18" fmla="*/ 110 w 484"/>
                  <a:gd name="T19" fmla="*/ 154 h 394"/>
                  <a:gd name="T20" fmla="*/ 199 w 484"/>
                  <a:gd name="T21" fmla="*/ 115 h 394"/>
                  <a:gd name="T22" fmla="*/ 364 w 484"/>
                  <a:gd name="T23" fmla="*/ 74 h 394"/>
                  <a:gd name="T24" fmla="*/ 444 w 484"/>
                  <a:gd name="T25" fmla="*/ 106 h 394"/>
                  <a:gd name="T26" fmla="*/ 484 w 484"/>
                  <a:gd name="T27" fmla="*/ 167 h 394"/>
                  <a:gd name="T28" fmla="*/ 461 w 484"/>
                  <a:gd name="T29" fmla="*/ 90 h 394"/>
                  <a:gd name="T30" fmla="*/ 367 w 484"/>
                  <a:gd name="T31" fmla="*/ 17 h 394"/>
                  <a:gd name="T32" fmla="*/ 118 w 484"/>
                  <a:gd name="T33" fmla="*/ 6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4" h="394">
                    <a:moveTo>
                      <a:pt x="118" y="67"/>
                    </a:moveTo>
                    <a:cubicBezTo>
                      <a:pt x="86" y="85"/>
                      <a:pt x="54" y="107"/>
                      <a:pt x="34" y="142"/>
                    </a:cubicBezTo>
                    <a:cubicBezTo>
                      <a:pt x="10" y="184"/>
                      <a:pt x="0" y="228"/>
                      <a:pt x="20" y="274"/>
                    </a:cubicBezTo>
                    <a:cubicBezTo>
                      <a:pt x="36" y="311"/>
                      <a:pt x="56" y="345"/>
                      <a:pt x="74" y="381"/>
                    </a:cubicBezTo>
                    <a:cubicBezTo>
                      <a:pt x="77" y="385"/>
                      <a:pt x="80" y="389"/>
                      <a:pt x="83" y="394"/>
                    </a:cubicBezTo>
                    <a:cubicBezTo>
                      <a:pt x="84" y="393"/>
                      <a:pt x="86" y="392"/>
                      <a:pt x="87" y="392"/>
                    </a:cubicBezTo>
                    <a:cubicBezTo>
                      <a:pt x="84" y="387"/>
                      <a:pt x="82" y="382"/>
                      <a:pt x="79" y="377"/>
                    </a:cubicBezTo>
                    <a:cubicBezTo>
                      <a:pt x="62" y="345"/>
                      <a:pt x="51" y="310"/>
                      <a:pt x="45" y="274"/>
                    </a:cubicBezTo>
                    <a:cubicBezTo>
                      <a:pt x="37" y="233"/>
                      <a:pt x="49" y="199"/>
                      <a:pt x="82" y="173"/>
                    </a:cubicBezTo>
                    <a:cubicBezTo>
                      <a:pt x="91" y="166"/>
                      <a:pt x="100" y="159"/>
                      <a:pt x="110" y="154"/>
                    </a:cubicBezTo>
                    <a:cubicBezTo>
                      <a:pt x="139" y="140"/>
                      <a:pt x="169" y="126"/>
                      <a:pt x="199" y="115"/>
                    </a:cubicBezTo>
                    <a:cubicBezTo>
                      <a:pt x="252" y="95"/>
                      <a:pt x="307" y="78"/>
                      <a:pt x="364" y="74"/>
                    </a:cubicBezTo>
                    <a:cubicBezTo>
                      <a:pt x="396" y="71"/>
                      <a:pt x="424" y="80"/>
                      <a:pt x="444" y="106"/>
                    </a:cubicBezTo>
                    <a:cubicBezTo>
                      <a:pt x="459" y="126"/>
                      <a:pt x="472" y="148"/>
                      <a:pt x="484" y="167"/>
                    </a:cubicBezTo>
                    <a:cubicBezTo>
                      <a:pt x="483" y="142"/>
                      <a:pt x="469" y="117"/>
                      <a:pt x="461" y="90"/>
                    </a:cubicBezTo>
                    <a:cubicBezTo>
                      <a:pt x="446" y="45"/>
                      <a:pt x="409" y="26"/>
                      <a:pt x="367" y="17"/>
                    </a:cubicBezTo>
                    <a:cubicBezTo>
                      <a:pt x="278" y="0"/>
                      <a:pt x="195" y="24"/>
                      <a:pt x="118" y="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5" name="Freeform: Shape 11604"/>
              <p:cNvSpPr/>
              <p:nvPr/>
            </p:nvSpPr>
            <p:spPr bwMode="auto">
              <a:xfrm>
                <a:off x="5190" y="2581"/>
                <a:ext cx="1112" cy="436"/>
              </a:xfrm>
              <a:custGeom>
                <a:avLst/>
                <a:gdLst>
                  <a:gd name="T0" fmla="*/ 32 w 754"/>
                  <a:gd name="T1" fmla="*/ 281 h 296"/>
                  <a:gd name="T2" fmla="*/ 239 w 754"/>
                  <a:gd name="T3" fmla="*/ 290 h 296"/>
                  <a:gd name="T4" fmla="*/ 540 w 754"/>
                  <a:gd name="T5" fmla="*/ 198 h 296"/>
                  <a:gd name="T6" fmla="*/ 683 w 754"/>
                  <a:gd name="T7" fmla="*/ 96 h 296"/>
                  <a:gd name="T8" fmla="*/ 751 w 754"/>
                  <a:gd name="T9" fmla="*/ 14 h 296"/>
                  <a:gd name="T10" fmla="*/ 752 w 754"/>
                  <a:gd name="T11" fmla="*/ 0 h 296"/>
                  <a:gd name="T12" fmla="*/ 740 w 754"/>
                  <a:gd name="T13" fmla="*/ 5 h 296"/>
                  <a:gd name="T14" fmla="*/ 661 w 754"/>
                  <a:gd name="T15" fmla="*/ 77 h 296"/>
                  <a:gd name="T16" fmla="*/ 596 w 754"/>
                  <a:gd name="T17" fmla="*/ 125 h 296"/>
                  <a:gd name="T18" fmla="*/ 483 w 754"/>
                  <a:gd name="T19" fmla="*/ 177 h 296"/>
                  <a:gd name="T20" fmla="*/ 372 w 754"/>
                  <a:gd name="T21" fmla="*/ 219 h 296"/>
                  <a:gd name="T22" fmla="*/ 182 w 754"/>
                  <a:gd name="T23" fmla="*/ 244 h 296"/>
                  <a:gd name="T24" fmla="*/ 72 w 754"/>
                  <a:gd name="T25" fmla="*/ 239 h 296"/>
                  <a:gd name="T26" fmla="*/ 0 w 754"/>
                  <a:gd name="T27" fmla="*/ 230 h 296"/>
                  <a:gd name="T28" fmla="*/ 10 w 754"/>
                  <a:gd name="T29" fmla="*/ 260 h 296"/>
                  <a:gd name="T30" fmla="*/ 32 w 754"/>
                  <a:gd name="T31" fmla="*/ 28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4" h="296">
                    <a:moveTo>
                      <a:pt x="32" y="281"/>
                    </a:moveTo>
                    <a:cubicBezTo>
                      <a:pt x="101" y="296"/>
                      <a:pt x="170" y="296"/>
                      <a:pt x="239" y="290"/>
                    </a:cubicBezTo>
                    <a:cubicBezTo>
                      <a:pt x="346" y="280"/>
                      <a:pt x="446" y="247"/>
                      <a:pt x="540" y="198"/>
                    </a:cubicBezTo>
                    <a:cubicBezTo>
                      <a:pt x="593" y="171"/>
                      <a:pt x="643" y="140"/>
                      <a:pt x="683" y="96"/>
                    </a:cubicBezTo>
                    <a:cubicBezTo>
                      <a:pt x="707" y="70"/>
                      <a:pt x="729" y="42"/>
                      <a:pt x="751" y="14"/>
                    </a:cubicBezTo>
                    <a:cubicBezTo>
                      <a:pt x="754" y="11"/>
                      <a:pt x="752" y="5"/>
                      <a:pt x="752" y="0"/>
                    </a:cubicBezTo>
                    <a:cubicBezTo>
                      <a:pt x="748" y="2"/>
                      <a:pt x="743" y="2"/>
                      <a:pt x="740" y="5"/>
                    </a:cubicBezTo>
                    <a:cubicBezTo>
                      <a:pt x="713" y="29"/>
                      <a:pt x="688" y="54"/>
                      <a:pt x="661" y="77"/>
                    </a:cubicBezTo>
                    <a:cubicBezTo>
                      <a:pt x="640" y="94"/>
                      <a:pt x="620" y="112"/>
                      <a:pt x="596" y="125"/>
                    </a:cubicBezTo>
                    <a:cubicBezTo>
                      <a:pt x="560" y="144"/>
                      <a:pt x="521" y="161"/>
                      <a:pt x="483" y="177"/>
                    </a:cubicBezTo>
                    <a:cubicBezTo>
                      <a:pt x="447" y="192"/>
                      <a:pt x="410" y="207"/>
                      <a:pt x="372" y="219"/>
                    </a:cubicBezTo>
                    <a:cubicBezTo>
                      <a:pt x="310" y="238"/>
                      <a:pt x="246" y="243"/>
                      <a:pt x="182" y="244"/>
                    </a:cubicBezTo>
                    <a:cubicBezTo>
                      <a:pt x="145" y="245"/>
                      <a:pt x="108" y="242"/>
                      <a:pt x="72" y="239"/>
                    </a:cubicBezTo>
                    <a:cubicBezTo>
                      <a:pt x="48" y="238"/>
                      <a:pt x="25" y="234"/>
                      <a:pt x="0" y="230"/>
                    </a:cubicBezTo>
                    <a:cubicBezTo>
                      <a:pt x="3" y="240"/>
                      <a:pt x="9" y="250"/>
                      <a:pt x="10" y="260"/>
                    </a:cubicBezTo>
                    <a:cubicBezTo>
                      <a:pt x="12" y="273"/>
                      <a:pt x="20" y="278"/>
                      <a:pt x="32" y="2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6" name="Freeform: Shape 11605"/>
              <p:cNvSpPr/>
              <p:nvPr/>
            </p:nvSpPr>
            <p:spPr bwMode="auto">
              <a:xfrm>
                <a:off x="5160" y="2371"/>
                <a:ext cx="65" cy="84"/>
              </a:xfrm>
              <a:custGeom>
                <a:avLst/>
                <a:gdLst>
                  <a:gd name="T0" fmla="*/ 0 w 44"/>
                  <a:gd name="T1" fmla="*/ 1 h 57"/>
                  <a:gd name="T2" fmla="*/ 30 w 44"/>
                  <a:gd name="T3" fmla="*/ 57 h 57"/>
                  <a:gd name="T4" fmla="*/ 44 w 44"/>
                  <a:gd name="T5" fmla="*/ 26 h 57"/>
                  <a:gd name="T6" fmla="*/ 4 w 44"/>
                  <a:gd name="T7" fmla="*/ 0 h 57"/>
                  <a:gd name="T8" fmla="*/ 0 w 44"/>
                  <a:gd name="T9" fmla="*/ 1 h 57"/>
                </a:gdLst>
                <a:ahLst/>
                <a:cxnLst>
                  <a:cxn ang="0">
                    <a:pos x="T0" y="T1"/>
                  </a:cxn>
                  <a:cxn ang="0">
                    <a:pos x="T2" y="T3"/>
                  </a:cxn>
                  <a:cxn ang="0">
                    <a:pos x="T4" y="T5"/>
                  </a:cxn>
                  <a:cxn ang="0">
                    <a:pos x="T6" y="T7"/>
                  </a:cxn>
                  <a:cxn ang="0">
                    <a:pos x="T8" y="T9"/>
                  </a:cxn>
                </a:cxnLst>
                <a:rect l="0" t="0" r="r" b="b"/>
                <a:pathLst>
                  <a:path w="44" h="57">
                    <a:moveTo>
                      <a:pt x="0" y="1"/>
                    </a:moveTo>
                    <a:cubicBezTo>
                      <a:pt x="5" y="22"/>
                      <a:pt x="18" y="39"/>
                      <a:pt x="30" y="57"/>
                    </a:cubicBezTo>
                    <a:cubicBezTo>
                      <a:pt x="26" y="42"/>
                      <a:pt x="35" y="34"/>
                      <a:pt x="44" y="26"/>
                    </a:cubicBezTo>
                    <a:cubicBezTo>
                      <a:pt x="30" y="17"/>
                      <a:pt x="17" y="8"/>
                      <a:pt x="4" y="0"/>
                    </a:cubicBezTo>
                    <a:cubicBezTo>
                      <a:pt x="3" y="0"/>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7" name="Freeform: Shape 11606"/>
              <p:cNvSpPr/>
              <p:nvPr/>
            </p:nvSpPr>
            <p:spPr bwMode="auto">
              <a:xfrm>
                <a:off x="5951" y="2142"/>
                <a:ext cx="53" cy="101"/>
              </a:xfrm>
              <a:custGeom>
                <a:avLst/>
                <a:gdLst>
                  <a:gd name="T0" fmla="*/ 32 w 36"/>
                  <a:gd name="T1" fmla="*/ 68 h 68"/>
                  <a:gd name="T2" fmla="*/ 23 w 36"/>
                  <a:gd name="T3" fmla="*/ 0 h 68"/>
                  <a:gd name="T4" fmla="*/ 18 w 36"/>
                  <a:gd name="T5" fmla="*/ 24 h 68"/>
                  <a:gd name="T6" fmla="*/ 0 w 36"/>
                  <a:gd name="T7" fmla="*/ 44 h 68"/>
                  <a:gd name="T8" fmla="*/ 32 w 36"/>
                  <a:gd name="T9" fmla="*/ 68 h 68"/>
                </a:gdLst>
                <a:ahLst/>
                <a:cxnLst>
                  <a:cxn ang="0">
                    <a:pos x="T0" y="T1"/>
                  </a:cxn>
                  <a:cxn ang="0">
                    <a:pos x="T2" y="T3"/>
                  </a:cxn>
                  <a:cxn ang="0">
                    <a:pos x="T4" y="T5"/>
                  </a:cxn>
                  <a:cxn ang="0">
                    <a:pos x="T6" y="T7"/>
                  </a:cxn>
                  <a:cxn ang="0">
                    <a:pos x="T8" y="T9"/>
                  </a:cxn>
                </a:cxnLst>
                <a:rect l="0" t="0" r="r" b="b"/>
                <a:pathLst>
                  <a:path w="36" h="68">
                    <a:moveTo>
                      <a:pt x="32" y="68"/>
                    </a:moveTo>
                    <a:cubicBezTo>
                      <a:pt x="36" y="43"/>
                      <a:pt x="36" y="22"/>
                      <a:pt x="23" y="0"/>
                    </a:cubicBezTo>
                    <a:cubicBezTo>
                      <a:pt x="21" y="8"/>
                      <a:pt x="21" y="17"/>
                      <a:pt x="18" y="24"/>
                    </a:cubicBezTo>
                    <a:cubicBezTo>
                      <a:pt x="14" y="32"/>
                      <a:pt x="6" y="37"/>
                      <a:pt x="0" y="44"/>
                    </a:cubicBezTo>
                    <a:cubicBezTo>
                      <a:pt x="21" y="45"/>
                      <a:pt x="21" y="45"/>
                      <a:pt x="32"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8" name="Freeform: Shape 11607"/>
              <p:cNvSpPr/>
              <p:nvPr/>
            </p:nvSpPr>
            <p:spPr bwMode="auto">
              <a:xfrm>
                <a:off x="5432" y="1845"/>
                <a:ext cx="38" cy="37"/>
              </a:xfrm>
              <a:custGeom>
                <a:avLst/>
                <a:gdLst>
                  <a:gd name="T0" fmla="*/ 20 w 26"/>
                  <a:gd name="T1" fmla="*/ 25 h 25"/>
                  <a:gd name="T2" fmla="*/ 25 w 26"/>
                  <a:gd name="T3" fmla="*/ 7 h 25"/>
                  <a:gd name="T4" fmla="*/ 5 w 26"/>
                  <a:gd name="T5" fmla="*/ 0 h 25"/>
                  <a:gd name="T6" fmla="*/ 2 w 26"/>
                  <a:gd name="T7" fmla="*/ 14 h 25"/>
                  <a:gd name="T8" fmla="*/ 20 w 26"/>
                  <a:gd name="T9" fmla="*/ 25 h 25"/>
                </a:gdLst>
                <a:ahLst/>
                <a:cxnLst>
                  <a:cxn ang="0">
                    <a:pos x="T0" y="T1"/>
                  </a:cxn>
                  <a:cxn ang="0">
                    <a:pos x="T2" y="T3"/>
                  </a:cxn>
                  <a:cxn ang="0">
                    <a:pos x="T4" y="T5"/>
                  </a:cxn>
                  <a:cxn ang="0">
                    <a:pos x="T6" y="T7"/>
                  </a:cxn>
                  <a:cxn ang="0">
                    <a:pos x="T8" y="T9"/>
                  </a:cxn>
                </a:cxnLst>
                <a:rect l="0" t="0" r="r" b="b"/>
                <a:pathLst>
                  <a:path w="26" h="25">
                    <a:moveTo>
                      <a:pt x="20" y="25"/>
                    </a:moveTo>
                    <a:cubicBezTo>
                      <a:pt x="23" y="16"/>
                      <a:pt x="26" y="8"/>
                      <a:pt x="25" y="7"/>
                    </a:cubicBezTo>
                    <a:cubicBezTo>
                      <a:pt x="19" y="3"/>
                      <a:pt x="12" y="2"/>
                      <a:pt x="5" y="0"/>
                    </a:cubicBezTo>
                    <a:cubicBezTo>
                      <a:pt x="4" y="5"/>
                      <a:pt x="0" y="12"/>
                      <a:pt x="2" y="14"/>
                    </a:cubicBezTo>
                    <a:cubicBezTo>
                      <a:pt x="5" y="19"/>
                      <a:pt x="12" y="20"/>
                      <a:pt x="20"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9" name="Freeform: Shape 11608"/>
              <p:cNvSpPr/>
              <p:nvPr/>
            </p:nvSpPr>
            <p:spPr bwMode="auto">
              <a:xfrm>
                <a:off x="5523" y="1720"/>
                <a:ext cx="126" cy="168"/>
              </a:xfrm>
              <a:custGeom>
                <a:avLst/>
                <a:gdLst>
                  <a:gd name="T0" fmla="*/ 48 w 85"/>
                  <a:gd name="T1" fmla="*/ 67 h 114"/>
                  <a:gd name="T2" fmla="*/ 54 w 85"/>
                  <a:gd name="T3" fmla="*/ 100 h 114"/>
                  <a:gd name="T4" fmla="*/ 63 w 85"/>
                  <a:gd name="T5" fmla="*/ 114 h 114"/>
                  <a:gd name="T6" fmla="*/ 73 w 85"/>
                  <a:gd name="T7" fmla="*/ 102 h 114"/>
                  <a:gd name="T8" fmla="*/ 21 w 85"/>
                  <a:gd name="T9" fmla="*/ 3 h 114"/>
                  <a:gd name="T10" fmla="*/ 2 w 85"/>
                  <a:gd name="T11" fmla="*/ 0 h 114"/>
                  <a:gd name="T12" fmla="*/ 0 w 85"/>
                  <a:gd name="T13" fmla="*/ 4 h 114"/>
                  <a:gd name="T14" fmla="*/ 7 w 85"/>
                  <a:gd name="T15" fmla="*/ 12 h 114"/>
                  <a:gd name="T16" fmla="*/ 48 w 85"/>
                  <a:gd name="T17" fmla="*/ 6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14">
                    <a:moveTo>
                      <a:pt x="48" y="67"/>
                    </a:moveTo>
                    <a:cubicBezTo>
                      <a:pt x="51" y="78"/>
                      <a:pt x="51" y="89"/>
                      <a:pt x="54" y="100"/>
                    </a:cubicBezTo>
                    <a:cubicBezTo>
                      <a:pt x="55" y="105"/>
                      <a:pt x="60" y="109"/>
                      <a:pt x="63" y="114"/>
                    </a:cubicBezTo>
                    <a:cubicBezTo>
                      <a:pt x="66" y="110"/>
                      <a:pt x="72" y="107"/>
                      <a:pt x="73" y="102"/>
                    </a:cubicBezTo>
                    <a:cubicBezTo>
                      <a:pt x="85" y="59"/>
                      <a:pt x="51" y="15"/>
                      <a:pt x="21" y="3"/>
                    </a:cubicBezTo>
                    <a:cubicBezTo>
                      <a:pt x="15" y="0"/>
                      <a:pt x="8" y="1"/>
                      <a:pt x="2" y="0"/>
                    </a:cubicBezTo>
                    <a:cubicBezTo>
                      <a:pt x="1" y="1"/>
                      <a:pt x="0" y="3"/>
                      <a:pt x="0" y="4"/>
                    </a:cubicBezTo>
                    <a:cubicBezTo>
                      <a:pt x="2" y="7"/>
                      <a:pt x="4" y="10"/>
                      <a:pt x="7" y="12"/>
                    </a:cubicBezTo>
                    <a:cubicBezTo>
                      <a:pt x="30" y="23"/>
                      <a:pt x="42" y="43"/>
                      <a:pt x="48" y="6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0" name="Freeform: Shape 11609"/>
              <p:cNvSpPr/>
              <p:nvPr/>
            </p:nvSpPr>
            <p:spPr bwMode="auto">
              <a:xfrm>
                <a:off x="5250" y="1808"/>
                <a:ext cx="83" cy="171"/>
              </a:xfrm>
              <a:custGeom>
                <a:avLst/>
                <a:gdLst>
                  <a:gd name="T0" fmla="*/ 56 w 56"/>
                  <a:gd name="T1" fmla="*/ 109 h 116"/>
                  <a:gd name="T2" fmla="*/ 25 w 56"/>
                  <a:gd name="T3" fmla="*/ 48 h 116"/>
                  <a:gd name="T4" fmla="*/ 26 w 56"/>
                  <a:gd name="T5" fmla="*/ 11 h 116"/>
                  <a:gd name="T6" fmla="*/ 22 w 56"/>
                  <a:gd name="T7" fmla="*/ 0 h 116"/>
                  <a:gd name="T8" fmla="*/ 12 w 56"/>
                  <a:gd name="T9" fmla="*/ 5 h 116"/>
                  <a:gd name="T10" fmla="*/ 9 w 56"/>
                  <a:gd name="T11" fmla="*/ 10 h 116"/>
                  <a:gd name="T12" fmla="*/ 27 w 56"/>
                  <a:gd name="T13" fmla="*/ 101 h 116"/>
                  <a:gd name="T14" fmla="*/ 56 w 56"/>
                  <a:gd name="T15" fmla="*/ 10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16">
                    <a:moveTo>
                      <a:pt x="56" y="109"/>
                    </a:moveTo>
                    <a:cubicBezTo>
                      <a:pt x="37" y="91"/>
                      <a:pt x="27" y="71"/>
                      <a:pt x="25" y="48"/>
                    </a:cubicBezTo>
                    <a:cubicBezTo>
                      <a:pt x="24" y="35"/>
                      <a:pt x="26" y="23"/>
                      <a:pt x="26" y="11"/>
                    </a:cubicBezTo>
                    <a:cubicBezTo>
                      <a:pt x="26" y="7"/>
                      <a:pt x="24" y="3"/>
                      <a:pt x="22" y="0"/>
                    </a:cubicBezTo>
                    <a:cubicBezTo>
                      <a:pt x="19" y="1"/>
                      <a:pt x="15" y="3"/>
                      <a:pt x="12" y="5"/>
                    </a:cubicBezTo>
                    <a:cubicBezTo>
                      <a:pt x="10" y="6"/>
                      <a:pt x="10" y="8"/>
                      <a:pt x="9" y="10"/>
                    </a:cubicBezTo>
                    <a:cubicBezTo>
                      <a:pt x="0" y="29"/>
                      <a:pt x="6" y="83"/>
                      <a:pt x="27" y="101"/>
                    </a:cubicBezTo>
                    <a:cubicBezTo>
                      <a:pt x="34" y="107"/>
                      <a:pt x="41" y="116"/>
                      <a:pt x="56" y="10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1" name="Freeform: Shape 11610"/>
              <p:cNvSpPr/>
              <p:nvPr/>
            </p:nvSpPr>
            <p:spPr bwMode="auto">
              <a:xfrm>
                <a:off x="5506" y="1788"/>
                <a:ext cx="63" cy="89"/>
              </a:xfrm>
              <a:custGeom>
                <a:avLst/>
                <a:gdLst>
                  <a:gd name="T0" fmla="*/ 21 w 43"/>
                  <a:gd name="T1" fmla="*/ 51 h 61"/>
                  <a:gd name="T2" fmla="*/ 35 w 43"/>
                  <a:gd name="T3" fmla="*/ 55 h 61"/>
                  <a:gd name="T4" fmla="*/ 43 w 43"/>
                  <a:gd name="T5" fmla="*/ 35 h 61"/>
                  <a:gd name="T6" fmla="*/ 0 w 43"/>
                  <a:gd name="T7" fmla="*/ 0 h 61"/>
                  <a:gd name="T8" fmla="*/ 21 w 43"/>
                  <a:gd name="T9" fmla="*/ 51 h 61"/>
                </a:gdLst>
                <a:ahLst/>
                <a:cxnLst>
                  <a:cxn ang="0">
                    <a:pos x="T0" y="T1"/>
                  </a:cxn>
                  <a:cxn ang="0">
                    <a:pos x="T2" y="T3"/>
                  </a:cxn>
                  <a:cxn ang="0">
                    <a:pos x="T4" y="T5"/>
                  </a:cxn>
                  <a:cxn ang="0">
                    <a:pos x="T6" y="T7"/>
                  </a:cxn>
                  <a:cxn ang="0">
                    <a:pos x="T8" y="T9"/>
                  </a:cxn>
                </a:cxnLst>
                <a:rect l="0" t="0" r="r" b="b"/>
                <a:pathLst>
                  <a:path w="43" h="61">
                    <a:moveTo>
                      <a:pt x="21" y="51"/>
                    </a:moveTo>
                    <a:cubicBezTo>
                      <a:pt x="21" y="60"/>
                      <a:pt x="30" y="61"/>
                      <a:pt x="35" y="55"/>
                    </a:cubicBezTo>
                    <a:cubicBezTo>
                      <a:pt x="39" y="50"/>
                      <a:pt x="43" y="42"/>
                      <a:pt x="43" y="35"/>
                    </a:cubicBezTo>
                    <a:cubicBezTo>
                      <a:pt x="43" y="17"/>
                      <a:pt x="25" y="2"/>
                      <a:pt x="0" y="0"/>
                    </a:cubicBezTo>
                    <a:cubicBezTo>
                      <a:pt x="14" y="16"/>
                      <a:pt x="21" y="32"/>
                      <a:pt x="21" y="5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2" name="Freeform: Shape 11611"/>
              <p:cNvSpPr/>
              <p:nvPr/>
            </p:nvSpPr>
            <p:spPr bwMode="auto">
              <a:xfrm>
                <a:off x="5348" y="1842"/>
                <a:ext cx="50" cy="84"/>
              </a:xfrm>
              <a:custGeom>
                <a:avLst/>
                <a:gdLst>
                  <a:gd name="T0" fmla="*/ 34 w 34"/>
                  <a:gd name="T1" fmla="*/ 57 h 57"/>
                  <a:gd name="T2" fmla="*/ 20 w 34"/>
                  <a:gd name="T3" fmla="*/ 9 h 57"/>
                  <a:gd name="T4" fmla="*/ 16 w 34"/>
                  <a:gd name="T5" fmla="*/ 0 h 57"/>
                  <a:gd name="T6" fmla="*/ 7 w 34"/>
                  <a:gd name="T7" fmla="*/ 4 h 57"/>
                  <a:gd name="T8" fmla="*/ 5 w 34"/>
                  <a:gd name="T9" fmla="*/ 36 h 57"/>
                  <a:gd name="T10" fmla="*/ 34 w 34"/>
                  <a:gd name="T11" fmla="*/ 57 h 57"/>
                </a:gdLst>
                <a:ahLst/>
                <a:cxnLst>
                  <a:cxn ang="0">
                    <a:pos x="T0" y="T1"/>
                  </a:cxn>
                  <a:cxn ang="0">
                    <a:pos x="T2" y="T3"/>
                  </a:cxn>
                  <a:cxn ang="0">
                    <a:pos x="T4" y="T5"/>
                  </a:cxn>
                  <a:cxn ang="0">
                    <a:pos x="T6" y="T7"/>
                  </a:cxn>
                  <a:cxn ang="0">
                    <a:pos x="T8" y="T9"/>
                  </a:cxn>
                  <a:cxn ang="0">
                    <a:pos x="T10" y="T11"/>
                  </a:cxn>
                </a:cxnLst>
                <a:rect l="0" t="0" r="r" b="b"/>
                <a:pathLst>
                  <a:path w="34" h="57">
                    <a:moveTo>
                      <a:pt x="34" y="57"/>
                    </a:moveTo>
                    <a:cubicBezTo>
                      <a:pt x="18" y="34"/>
                      <a:pt x="18" y="34"/>
                      <a:pt x="20" y="9"/>
                    </a:cubicBezTo>
                    <a:cubicBezTo>
                      <a:pt x="20" y="6"/>
                      <a:pt x="18" y="3"/>
                      <a:pt x="16" y="0"/>
                    </a:cubicBezTo>
                    <a:cubicBezTo>
                      <a:pt x="13" y="1"/>
                      <a:pt x="8" y="2"/>
                      <a:pt x="7" y="4"/>
                    </a:cubicBezTo>
                    <a:cubicBezTo>
                      <a:pt x="0" y="14"/>
                      <a:pt x="1" y="25"/>
                      <a:pt x="5" y="36"/>
                    </a:cubicBezTo>
                    <a:cubicBezTo>
                      <a:pt x="11" y="52"/>
                      <a:pt x="18" y="57"/>
                      <a:pt x="34" y="5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3" name="Freeform: Shape 11612"/>
              <p:cNvSpPr>
                <a:spLocks noEditPoints="1"/>
              </p:cNvSpPr>
              <p:nvPr/>
            </p:nvSpPr>
            <p:spPr bwMode="auto">
              <a:xfrm>
                <a:off x="5355" y="3164"/>
                <a:ext cx="120" cy="103"/>
              </a:xfrm>
              <a:custGeom>
                <a:avLst/>
                <a:gdLst>
                  <a:gd name="T0" fmla="*/ 53 w 81"/>
                  <a:gd name="T1" fmla="*/ 66 h 70"/>
                  <a:gd name="T2" fmla="*/ 75 w 81"/>
                  <a:gd name="T3" fmla="*/ 21 h 70"/>
                  <a:gd name="T4" fmla="*/ 30 w 81"/>
                  <a:gd name="T5" fmla="*/ 8 h 70"/>
                  <a:gd name="T6" fmla="*/ 23 w 81"/>
                  <a:gd name="T7" fmla="*/ 12 h 70"/>
                  <a:gd name="T8" fmla="*/ 17 w 81"/>
                  <a:gd name="T9" fmla="*/ 59 h 70"/>
                  <a:gd name="T10" fmla="*/ 53 w 81"/>
                  <a:gd name="T11" fmla="*/ 66 h 70"/>
                  <a:gd name="T12" fmla="*/ 33 w 81"/>
                  <a:gd name="T13" fmla="*/ 23 h 70"/>
                  <a:gd name="T14" fmla="*/ 51 w 81"/>
                  <a:gd name="T15" fmla="*/ 31 h 70"/>
                  <a:gd name="T16" fmla="*/ 42 w 81"/>
                  <a:gd name="T17" fmla="*/ 52 h 70"/>
                  <a:gd name="T18" fmla="*/ 27 w 81"/>
                  <a:gd name="T19" fmla="*/ 47 h 70"/>
                  <a:gd name="T20" fmla="*/ 33 w 81"/>
                  <a:gd name="T21" fmla="*/ 2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70">
                    <a:moveTo>
                      <a:pt x="53" y="66"/>
                    </a:moveTo>
                    <a:cubicBezTo>
                      <a:pt x="71" y="58"/>
                      <a:pt x="81" y="37"/>
                      <a:pt x="75" y="21"/>
                    </a:cubicBezTo>
                    <a:cubicBezTo>
                      <a:pt x="69" y="6"/>
                      <a:pt x="48" y="0"/>
                      <a:pt x="30" y="8"/>
                    </a:cubicBezTo>
                    <a:cubicBezTo>
                      <a:pt x="28" y="9"/>
                      <a:pt x="25" y="10"/>
                      <a:pt x="23" y="12"/>
                    </a:cubicBezTo>
                    <a:cubicBezTo>
                      <a:pt x="2" y="23"/>
                      <a:pt x="0" y="42"/>
                      <a:pt x="17" y="59"/>
                    </a:cubicBezTo>
                    <a:cubicBezTo>
                      <a:pt x="25" y="67"/>
                      <a:pt x="42" y="70"/>
                      <a:pt x="53" y="66"/>
                    </a:cubicBezTo>
                    <a:close/>
                    <a:moveTo>
                      <a:pt x="33" y="23"/>
                    </a:moveTo>
                    <a:cubicBezTo>
                      <a:pt x="41" y="21"/>
                      <a:pt x="48" y="21"/>
                      <a:pt x="51" y="31"/>
                    </a:cubicBezTo>
                    <a:cubicBezTo>
                      <a:pt x="54" y="39"/>
                      <a:pt x="50" y="51"/>
                      <a:pt x="42" y="52"/>
                    </a:cubicBezTo>
                    <a:cubicBezTo>
                      <a:pt x="37" y="53"/>
                      <a:pt x="31" y="49"/>
                      <a:pt x="27" y="47"/>
                    </a:cubicBezTo>
                    <a:cubicBezTo>
                      <a:pt x="26" y="36"/>
                      <a:pt x="21" y="27"/>
                      <a:pt x="33" y="2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4" name="Freeform: Shape 11613"/>
              <p:cNvSpPr>
                <a:spLocks noEditPoints="1"/>
              </p:cNvSpPr>
              <p:nvPr/>
            </p:nvSpPr>
            <p:spPr bwMode="auto">
              <a:xfrm>
                <a:off x="6118" y="2932"/>
                <a:ext cx="127" cy="117"/>
              </a:xfrm>
              <a:custGeom>
                <a:avLst/>
                <a:gdLst>
                  <a:gd name="T0" fmla="*/ 59 w 86"/>
                  <a:gd name="T1" fmla="*/ 74 h 80"/>
                  <a:gd name="T2" fmla="*/ 82 w 86"/>
                  <a:gd name="T3" fmla="*/ 31 h 80"/>
                  <a:gd name="T4" fmla="*/ 33 w 86"/>
                  <a:gd name="T5" fmla="*/ 6 h 80"/>
                  <a:gd name="T6" fmla="*/ 7 w 86"/>
                  <a:gd name="T7" fmla="*/ 47 h 80"/>
                  <a:gd name="T8" fmla="*/ 59 w 86"/>
                  <a:gd name="T9" fmla="*/ 74 h 80"/>
                  <a:gd name="T10" fmla="*/ 34 w 86"/>
                  <a:gd name="T11" fmla="*/ 17 h 80"/>
                  <a:gd name="T12" fmla="*/ 60 w 86"/>
                  <a:gd name="T13" fmla="*/ 31 h 80"/>
                  <a:gd name="T14" fmla="*/ 47 w 86"/>
                  <a:gd name="T15" fmla="*/ 63 h 80"/>
                  <a:gd name="T16" fmla="*/ 23 w 86"/>
                  <a:gd name="T17" fmla="*/ 47 h 80"/>
                  <a:gd name="T18" fmla="*/ 34 w 86"/>
                  <a:gd name="T19"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0">
                    <a:moveTo>
                      <a:pt x="59" y="74"/>
                    </a:moveTo>
                    <a:cubicBezTo>
                      <a:pt x="72" y="70"/>
                      <a:pt x="86" y="44"/>
                      <a:pt x="82" y="31"/>
                    </a:cubicBezTo>
                    <a:cubicBezTo>
                      <a:pt x="76" y="13"/>
                      <a:pt x="51" y="0"/>
                      <a:pt x="33" y="6"/>
                    </a:cubicBezTo>
                    <a:cubicBezTo>
                      <a:pt x="10" y="14"/>
                      <a:pt x="0" y="29"/>
                      <a:pt x="7" y="47"/>
                    </a:cubicBezTo>
                    <a:cubicBezTo>
                      <a:pt x="13" y="66"/>
                      <a:pt x="40" y="80"/>
                      <a:pt x="59" y="74"/>
                    </a:cubicBezTo>
                    <a:close/>
                    <a:moveTo>
                      <a:pt x="34" y="17"/>
                    </a:moveTo>
                    <a:cubicBezTo>
                      <a:pt x="43" y="14"/>
                      <a:pt x="55" y="21"/>
                      <a:pt x="60" y="31"/>
                    </a:cubicBezTo>
                    <a:cubicBezTo>
                      <a:pt x="64" y="41"/>
                      <a:pt x="57" y="58"/>
                      <a:pt x="47" y="63"/>
                    </a:cubicBezTo>
                    <a:cubicBezTo>
                      <a:pt x="40" y="66"/>
                      <a:pt x="27" y="58"/>
                      <a:pt x="23" y="47"/>
                    </a:cubicBezTo>
                    <a:cubicBezTo>
                      <a:pt x="19" y="36"/>
                      <a:pt x="24" y="21"/>
                      <a:pt x="34" y="1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5" name="Freeform: Shape 11614"/>
              <p:cNvSpPr>
                <a:spLocks noEditPoints="1"/>
              </p:cNvSpPr>
              <p:nvPr/>
            </p:nvSpPr>
            <p:spPr bwMode="auto">
              <a:xfrm>
                <a:off x="6400" y="2733"/>
                <a:ext cx="122" cy="103"/>
              </a:xfrm>
              <a:custGeom>
                <a:avLst/>
                <a:gdLst>
                  <a:gd name="T0" fmla="*/ 42 w 83"/>
                  <a:gd name="T1" fmla="*/ 68 h 70"/>
                  <a:gd name="T2" fmla="*/ 78 w 83"/>
                  <a:gd name="T3" fmla="*/ 48 h 70"/>
                  <a:gd name="T4" fmla="*/ 70 w 83"/>
                  <a:gd name="T5" fmla="*/ 16 h 70"/>
                  <a:gd name="T6" fmla="*/ 16 w 83"/>
                  <a:gd name="T7" fmla="*/ 7 h 70"/>
                  <a:gd name="T8" fmla="*/ 5 w 83"/>
                  <a:gd name="T9" fmla="*/ 38 h 70"/>
                  <a:gd name="T10" fmla="*/ 42 w 83"/>
                  <a:gd name="T11" fmla="*/ 68 h 70"/>
                  <a:gd name="T12" fmla="*/ 24 w 83"/>
                  <a:gd name="T13" fmla="*/ 16 h 70"/>
                  <a:gd name="T14" fmla="*/ 27 w 83"/>
                  <a:gd name="T15" fmla="*/ 15 h 70"/>
                  <a:gd name="T16" fmla="*/ 55 w 83"/>
                  <a:gd name="T17" fmla="*/ 29 h 70"/>
                  <a:gd name="T18" fmla="*/ 43 w 83"/>
                  <a:gd name="T19" fmla="*/ 54 h 70"/>
                  <a:gd name="T20" fmla="*/ 37 w 83"/>
                  <a:gd name="T21" fmla="*/ 55 h 70"/>
                  <a:gd name="T22" fmla="*/ 19 w 83"/>
                  <a:gd name="T23" fmla="*/ 34 h 70"/>
                  <a:gd name="T24" fmla="*/ 24 w 83"/>
                  <a:gd name="T25" fmla="*/ 1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70">
                    <a:moveTo>
                      <a:pt x="42" y="68"/>
                    </a:moveTo>
                    <a:cubicBezTo>
                      <a:pt x="57" y="70"/>
                      <a:pt x="72" y="62"/>
                      <a:pt x="78" y="48"/>
                    </a:cubicBezTo>
                    <a:cubicBezTo>
                      <a:pt x="83" y="37"/>
                      <a:pt x="80" y="26"/>
                      <a:pt x="70" y="16"/>
                    </a:cubicBezTo>
                    <a:cubicBezTo>
                      <a:pt x="60" y="5"/>
                      <a:pt x="29" y="0"/>
                      <a:pt x="16" y="7"/>
                    </a:cubicBezTo>
                    <a:cubicBezTo>
                      <a:pt x="3" y="14"/>
                      <a:pt x="0" y="23"/>
                      <a:pt x="5" y="38"/>
                    </a:cubicBezTo>
                    <a:cubicBezTo>
                      <a:pt x="12" y="56"/>
                      <a:pt x="24" y="66"/>
                      <a:pt x="42" y="68"/>
                    </a:cubicBezTo>
                    <a:close/>
                    <a:moveTo>
                      <a:pt x="24" y="16"/>
                    </a:moveTo>
                    <a:cubicBezTo>
                      <a:pt x="25" y="16"/>
                      <a:pt x="26" y="15"/>
                      <a:pt x="27" y="15"/>
                    </a:cubicBezTo>
                    <a:cubicBezTo>
                      <a:pt x="38" y="10"/>
                      <a:pt x="50" y="17"/>
                      <a:pt x="55" y="29"/>
                    </a:cubicBezTo>
                    <a:cubicBezTo>
                      <a:pt x="60" y="41"/>
                      <a:pt x="55" y="50"/>
                      <a:pt x="43" y="54"/>
                    </a:cubicBezTo>
                    <a:cubicBezTo>
                      <a:pt x="41" y="55"/>
                      <a:pt x="39" y="55"/>
                      <a:pt x="37" y="55"/>
                    </a:cubicBezTo>
                    <a:cubicBezTo>
                      <a:pt x="30" y="53"/>
                      <a:pt x="23" y="45"/>
                      <a:pt x="19" y="34"/>
                    </a:cubicBezTo>
                    <a:cubicBezTo>
                      <a:pt x="15" y="26"/>
                      <a:pt x="17" y="20"/>
                      <a:pt x="24" y="1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6" name="Freeform: Shape 11615"/>
              <p:cNvSpPr>
                <a:spLocks noEditPoints="1"/>
              </p:cNvSpPr>
              <p:nvPr/>
            </p:nvSpPr>
            <p:spPr bwMode="auto">
              <a:xfrm>
                <a:off x="5064" y="3157"/>
                <a:ext cx="115" cy="109"/>
              </a:xfrm>
              <a:custGeom>
                <a:avLst/>
                <a:gdLst>
                  <a:gd name="T0" fmla="*/ 55 w 78"/>
                  <a:gd name="T1" fmla="*/ 66 h 74"/>
                  <a:gd name="T2" fmla="*/ 72 w 78"/>
                  <a:gd name="T3" fmla="*/ 21 h 74"/>
                  <a:gd name="T4" fmla="*/ 29 w 78"/>
                  <a:gd name="T5" fmla="*/ 6 h 74"/>
                  <a:gd name="T6" fmla="*/ 7 w 78"/>
                  <a:gd name="T7" fmla="*/ 48 h 74"/>
                  <a:gd name="T8" fmla="*/ 55 w 78"/>
                  <a:gd name="T9" fmla="*/ 66 h 74"/>
                  <a:gd name="T10" fmla="*/ 33 w 78"/>
                  <a:gd name="T11" fmla="*/ 19 h 74"/>
                  <a:gd name="T12" fmla="*/ 49 w 78"/>
                  <a:gd name="T13" fmla="*/ 31 h 74"/>
                  <a:gd name="T14" fmla="*/ 38 w 78"/>
                  <a:gd name="T15" fmla="*/ 56 h 74"/>
                  <a:gd name="T16" fmla="*/ 21 w 78"/>
                  <a:gd name="T17" fmla="*/ 47 h 74"/>
                  <a:gd name="T18" fmla="*/ 33 w 78"/>
                  <a:gd name="T19" fmla="*/ 1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4">
                    <a:moveTo>
                      <a:pt x="55" y="66"/>
                    </a:moveTo>
                    <a:cubicBezTo>
                      <a:pt x="68" y="61"/>
                      <a:pt x="78" y="35"/>
                      <a:pt x="72" y="21"/>
                    </a:cubicBezTo>
                    <a:cubicBezTo>
                      <a:pt x="66" y="6"/>
                      <a:pt x="47" y="0"/>
                      <a:pt x="29" y="6"/>
                    </a:cubicBezTo>
                    <a:cubicBezTo>
                      <a:pt x="10" y="13"/>
                      <a:pt x="0" y="33"/>
                      <a:pt x="7" y="48"/>
                    </a:cubicBezTo>
                    <a:cubicBezTo>
                      <a:pt x="13" y="64"/>
                      <a:pt x="38" y="74"/>
                      <a:pt x="55" y="66"/>
                    </a:cubicBezTo>
                    <a:close/>
                    <a:moveTo>
                      <a:pt x="33" y="19"/>
                    </a:moveTo>
                    <a:cubicBezTo>
                      <a:pt x="42" y="17"/>
                      <a:pt x="47" y="23"/>
                      <a:pt x="49" y="31"/>
                    </a:cubicBezTo>
                    <a:cubicBezTo>
                      <a:pt x="52" y="39"/>
                      <a:pt x="44" y="56"/>
                      <a:pt x="38" y="56"/>
                    </a:cubicBezTo>
                    <a:cubicBezTo>
                      <a:pt x="32" y="55"/>
                      <a:pt x="27" y="50"/>
                      <a:pt x="21" y="47"/>
                    </a:cubicBezTo>
                    <a:cubicBezTo>
                      <a:pt x="20" y="35"/>
                      <a:pt x="26" y="20"/>
                      <a:pt x="33" y="1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7" name="Freeform: Shape 11616"/>
              <p:cNvSpPr>
                <a:spLocks noEditPoints="1"/>
              </p:cNvSpPr>
              <p:nvPr/>
            </p:nvSpPr>
            <p:spPr bwMode="auto">
              <a:xfrm>
                <a:off x="5752" y="3094"/>
                <a:ext cx="109" cy="104"/>
              </a:xfrm>
              <a:custGeom>
                <a:avLst/>
                <a:gdLst>
                  <a:gd name="T0" fmla="*/ 50 w 74"/>
                  <a:gd name="T1" fmla="*/ 64 h 71"/>
                  <a:gd name="T2" fmla="*/ 69 w 74"/>
                  <a:gd name="T3" fmla="*/ 22 h 71"/>
                  <a:gd name="T4" fmla="*/ 28 w 74"/>
                  <a:gd name="T5" fmla="*/ 6 h 71"/>
                  <a:gd name="T6" fmla="*/ 6 w 74"/>
                  <a:gd name="T7" fmla="*/ 46 h 71"/>
                  <a:gd name="T8" fmla="*/ 50 w 74"/>
                  <a:gd name="T9" fmla="*/ 64 h 71"/>
                  <a:gd name="T10" fmla="*/ 31 w 74"/>
                  <a:gd name="T11" fmla="*/ 19 h 71"/>
                  <a:gd name="T12" fmla="*/ 46 w 74"/>
                  <a:gd name="T13" fmla="*/ 26 h 71"/>
                  <a:gd name="T14" fmla="*/ 37 w 74"/>
                  <a:gd name="T15" fmla="*/ 55 h 71"/>
                  <a:gd name="T16" fmla="*/ 19 w 74"/>
                  <a:gd name="T17" fmla="*/ 45 h 71"/>
                  <a:gd name="T18" fmla="*/ 31 w 74"/>
                  <a:gd name="T19" fmla="*/ 1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1">
                    <a:moveTo>
                      <a:pt x="50" y="64"/>
                    </a:moveTo>
                    <a:cubicBezTo>
                      <a:pt x="64" y="59"/>
                      <a:pt x="74" y="37"/>
                      <a:pt x="69" y="22"/>
                    </a:cubicBezTo>
                    <a:cubicBezTo>
                      <a:pt x="64" y="7"/>
                      <a:pt x="45" y="0"/>
                      <a:pt x="28" y="6"/>
                    </a:cubicBezTo>
                    <a:cubicBezTo>
                      <a:pt x="11" y="13"/>
                      <a:pt x="0" y="31"/>
                      <a:pt x="6" y="46"/>
                    </a:cubicBezTo>
                    <a:cubicBezTo>
                      <a:pt x="12" y="62"/>
                      <a:pt x="33" y="71"/>
                      <a:pt x="50" y="64"/>
                    </a:cubicBezTo>
                    <a:close/>
                    <a:moveTo>
                      <a:pt x="31" y="19"/>
                    </a:moveTo>
                    <a:cubicBezTo>
                      <a:pt x="37" y="18"/>
                      <a:pt x="43" y="24"/>
                      <a:pt x="46" y="26"/>
                    </a:cubicBezTo>
                    <a:cubicBezTo>
                      <a:pt x="51" y="40"/>
                      <a:pt x="46" y="53"/>
                      <a:pt x="37" y="55"/>
                    </a:cubicBezTo>
                    <a:cubicBezTo>
                      <a:pt x="28" y="57"/>
                      <a:pt x="22" y="54"/>
                      <a:pt x="19" y="45"/>
                    </a:cubicBezTo>
                    <a:cubicBezTo>
                      <a:pt x="16" y="35"/>
                      <a:pt x="22" y="19"/>
                      <a:pt x="31" y="1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8" name="Freeform: Shape 11617"/>
              <p:cNvSpPr>
                <a:spLocks noEditPoints="1"/>
              </p:cNvSpPr>
              <p:nvPr/>
            </p:nvSpPr>
            <p:spPr bwMode="auto">
              <a:xfrm>
                <a:off x="5581" y="2328"/>
                <a:ext cx="144" cy="115"/>
              </a:xfrm>
              <a:custGeom>
                <a:avLst/>
                <a:gdLst>
                  <a:gd name="T0" fmla="*/ 63 w 98"/>
                  <a:gd name="T1" fmla="*/ 3 h 78"/>
                  <a:gd name="T2" fmla="*/ 40 w 98"/>
                  <a:gd name="T3" fmla="*/ 8 h 78"/>
                  <a:gd name="T4" fmla="*/ 15 w 98"/>
                  <a:gd name="T5" fmla="*/ 23 h 78"/>
                  <a:gd name="T6" fmla="*/ 11 w 98"/>
                  <a:gd name="T7" fmla="*/ 58 h 78"/>
                  <a:gd name="T8" fmla="*/ 63 w 98"/>
                  <a:gd name="T9" fmla="*/ 73 h 78"/>
                  <a:gd name="T10" fmla="*/ 95 w 98"/>
                  <a:gd name="T11" fmla="*/ 37 h 78"/>
                  <a:gd name="T12" fmla="*/ 63 w 98"/>
                  <a:gd name="T13" fmla="*/ 3 h 78"/>
                  <a:gd name="T14" fmla="*/ 79 w 98"/>
                  <a:gd name="T15" fmla="*/ 27 h 78"/>
                  <a:gd name="T16" fmla="*/ 55 w 98"/>
                  <a:gd name="T17" fmla="*/ 62 h 78"/>
                  <a:gd name="T18" fmla="*/ 36 w 98"/>
                  <a:gd name="T19" fmla="*/ 61 h 78"/>
                  <a:gd name="T20" fmla="*/ 18 w 98"/>
                  <a:gd name="T21" fmla="*/ 46 h 78"/>
                  <a:gd name="T22" fmla="*/ 30 w 98"/>
                  <a:gd name="T23" fmla="*/ 30 h 78"/>
                  <a:gd name="T24" fmla="*/ 64 w 98"/>
                  <a:gd name="T25" fmla="*/ 15 h 78"/>
                  <a:gd name="T26" fmla="*/ 79 w 98"/>
                  <a:gd name="T27"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8">
                    <a:moveTo>
                      <a:pt x="63" y="3"/>
                    </a:moveTo>
                    <a:cubicBezTo>
                      <a:pt x="55" y="4"/>
                      <a:pt x="48" y="6"/>
                      <a:pt x="40" y="8"/>
                    </a:cubicBezTo>
                    <a:cubicBezTo>
                      <a:pt x="32" y="12"/>
                      <a:pt x="23" y="17"/>
                      <a:pt x="15" y="23"/>
                    </a:cubicBezTo>
                    <a:cubicBezTo>
                      <a:pt x="2" y="33"/>
                      <a:pt x="0" y="47"/>
                      <a:pt x="11" y="58"/>
                    </a:cubicBezTo>
                    <a:cubicBezTo>
                      <a:pt x="25" y="73"/>
                      <a:pt x="43" y="78"/>
                      <a:pt x="63" y="73"/>
                    </a:cubicBezTo>
                    <a:cubicBezTo>
                      <a:pt x="81" y="68"/>
                      <a:pt x="93" y="57"/>
                      <a:pt x="95" y="37"/>
                    </a:cubicBezTo>
                    <a:cubicBezTo>
                      <a:pt x="98" y="16"/>
                      <a:pt x="84" y="0"/>
                      <a:pt x="63" y="3"/>
                    </a:cubicBezTo>
                    <a:close/>
                    <a:moveTo>
                      <a:pt x="79" y="27"/>
                    </a:moveTo>
                    <a:cubicBezTo>
                      <a:pt x="79" y="41"/>
                      <a:pt x="70" y="56"/>
                      <a:pt x="55" y="62"/>
                    </a:cubicBezTo>
                    <a:cubicBezTo>
                      <a:pt x="51" y="62"/>
                      <a:pt x="43" y="62"/>
                      <a:pt x="36" y="61"/>
                    </a:cubicBezTo>
                    <a:cubicBezTo>
                      <a:pt x="27" y="60"/>
                      <a:pt x="17" y="56"/>
                      <a:pt x="18" y="46"/>
                    </a:cubicBezTo>
                    <a:cubicBezTo>
                      <a:pt x="18" y="40"/>
                      <a:pt x="25" y="33"/>
                      <a:pt x="30" y="30"/>
                    </a:cubicBezTo>
                    <a:cubicBezTo>
                      <a:pt x="41" y="23"/>
                      <a:pt x="52" y="19"/>
                      <a:pt x="64" y="15"/>
                    </a:cubicBezTo>
                    <a:cubicBezTo>
                      <a:pt x="74" y="11"/>
                      <a:pt x="79" y="17"/>
                      <a:pt x="79" y="2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9" name="Freeform: Shape 11618"/>
              <p:cNvSpPr>
                <a:spLocks noEditPoints="1"/>
              </p:cNvSpPr>
              <p:nvPr/>
            </p:nvSpPr>
            <p:spPr bwMode="auto">
              <a:xfrm>
                <a:off x="5401" y="2402"/>
                <a:ext cx="127" cy="125"/>
              </a:xfrm>
              <a:custGeom>
                <a:avLst/>
                <a:gdLst>
                  <a:gd name="T0" fmla="*/ 27 w 86"/>
                  <a:gd name="T1" fmla="*/ 8 h 85"/>
                  <a:gd name="T2" fmla="*/ 6 w 86"/>
                  <a:gd name="T3" fmla="*/ 54 h 85"/>
                  <a:gd name="T4" fmla="*/ 57 w 86"/>
                  <a:gd name="T5" fmla="*/ 77 h 85"/>
                  <a:gd name="T6" fmla="*/ 80 w 86"/>
                  <a:gd name="T7" fmla="*/ 30 h 85"/>
                  <a:gd name="T8" fmla="*/ 27 w 86"/>
                  <a:gd name="T9" fmla="*/ 8 h 85"/>
                  <a:gd name="T10" fmla="*/ 50 w 86"/>
                  <a:gd name="T11" fmla="*/ 67 h 85"/>
                  <a:gd name="T12" fmla="*/ 17 w 86"/>
                  <a:gd name="T13" fmla="*/ 54 h 85"/>
                  <a:gd name="T14" fmla="*/ 34 w 86"/>
                  <a:gd name="T15" fmla="*/ 17 h 85"/>
                  <a:gd name="T16" fmla="*/ 64 w 86"/>
                  <a:gd name="T17" fmla="*/ 31 h 85"/>
                  <a:gd name="T18" fmla="*/ 50 w 86"/>
                  <a:gd name="T19"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5">
                    <a:moveTo>
                      <a:pt x="27" y="8"/>
                    </a:moveTo>
                    <a:cubicBezTo>
                      <a:pt x="10" y="15"/>
                      <a:pt x="0" y="36"/>
                      <a:pt x="6" y="54"/>
                    </a:cubicBezTo>
                    <a:cubicBezTo>
                      <a:pt x="12" y="75"/>
                      <a:pt x="35" y="85"/>
                      <a:pt x="57" y="77"/>
                    </a:cubicBezTo>
                    <a:cubicBezTo>
                      <a:pt x="74" y="70"/>
                      <a:pt x="86" y="47"/>
                      <a:pt x="80" y="30"/>
                    </a:cubicBezTo>
                    <a:cubicBezTo>
                      <a:pt x="72" y="10"/>
                      <a:pt x="49" y="0"/>
                      <a:pt x="27" y="8"/>
                    </a:cubicBezTo>
                    <a:close/>
                    <a:moveTo>
                      <a:pt x="50" y="67"/>
                    </a:moveTo>
                    <a:cubicBezTo>
                      <a:pt x="37" y="73"/>
                      <a:pt x="22" y="66"/>
                      <a:pt x="17" y="54"/>
                    </a:cubicBezTo>
                    <a:cubicBezTo>
                      <a:pt x="13" y="42"/>
                      <a:pt x="22" y="22"/>
                      <a:pt x="34" y="17"/>
                    </a:cubicBezTo>
                    <a:cubicBezTo>
                      <a:pt x="44" y="13"/>
                      <a:pt x="60" y="20"/>
                      <a:pt x="64" y="31"/>
                    </a:cubicBezTo>
                    <a:cubicBezTo>
                      <a:pt x="70" y="44"/>
                      <a:pt x="62" y="62"/>
                      <a:pt x="50" y="6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0" name="Freeform: Shape 11619"/>
              <p:cNvSpPr>
                <a:spLocks noEditPoints="1"/>
              </p:cNvSpPr>
              <p:nvPr/>
            </p:nvSpPr>
            <p:spPr bwMode="auto">
              <a:xfrm>
                <a:off x="5783" y="2265"/>
                <a:ext cx="133" cy="128"/>
              </a:xfrm>
              <a:custGeom>
                <a:avLst/>
                <a:gdLst>
                  <a:gd name="T0" fmla="*/ 38 w 90"/>
                  <a:gd name="T1" fmla="*/ 7 h 87"/>
                  <a:gd name="T2" fmla="*/ 8 w 90"/>
                  <a:gd name="T3" fmla="*/ 62 h 87"/>
                  <a:gd name="T4" fmla="*/ 52 w 90"/>
                  <a:gd name="T5" fmla="*/ 80 h 87"/>
                  <a:gd name="T6" fmla="*/ 80 w 90"/>
                  <a:gd name="T7" fmla="*/ 28 h 87"/>
                  <a:gd name="T8" fmla="*/ 38 w 90"/>
                  <a:gd name="T9" fmla="*/ 7 h 87"/>
                  <a:gd name="T10" fmla="*/ 45 w 90"/>
                  <a:gd name="T11" fmla="*/ 71 h 87"/>
                  <a:gd name="T12" fmla="*/ 19 w 90"/>
                  <a:gd name="T13" fmla="*/ 60 h 87"/>
                  <a:gd name="T14" fmla="*/ 43 w 90"/>
                  <a:gd name="T15" fmla="*/ 18 h 87"/>
                  <a:gd name="T16" fmla="*/ 66 w 90"/>
                  <a:gd name="T17" fmla="*/ 29 h 87"/>
                  <a:gd name="T18" fmla="*/ 45 w 90"/>
                  <a:gd name="T19" fmla="*/ 7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38" y="7"/>
                    </a:moveTo>
                    <a:cubicBezTo>
                      <a:pt x="13" y="17"/>
                      <a:pt x="0" y="40"/>
                      <a:pt x="8" y="62"/>
                    </a:cubicBezTo>
                    <a:cubicBezTo>
                      <a:pt x="13" y="76"/>
                      <a:pt x="38" y="87"/>
                      <a:pt x="52" y="80"/>
                    </a:cubicBezTo>
                    <a:cubicBezTo>
                      <a:pt x="74" y="68"/>
                      <a:pt x="90" y="52"/>
                      <a:pt x="80" y="28"/>
                    </a:cubicBezTo>
                    <a:cubicBezTo>
                      <a:pt x="72" y="9"/>
                      <a:pt x="55" y="0"/>
                      <a:pt x="38" y="7"/>
                    </a:cubicBezTo>
                    <a:close/>
                    <a:moveTo>
                      <a:pt x="45" y="71"/>
                    </a:moveTo>
                    <a:cubicBezTo>
                      <a:pt x="35" y="74"/>
                      <a:pt x="23" y="69"/>
                      <a:pt x="19" y="60"/>
                    </a:cubicBezTo>
                    <a:cubicBezTo>
                      <a:pt x="12" y="44"/>
                      <a:pt x="22" y="25"/>
                      <a:pt x="43" y="18"/>
                    </a:cubicBezTo>
                    <a:cubicBezTo>
                      <a:pt x="53" y="14"/>
                      <a:pt x="62" y="18"/>
                      <a:pt x="66" y="29"/>
                    </a:cubicBezTo>
                    <a:cubicBezTo>
                      <a:pt x="73" y="44"/>
                      <a:pt x="63" y="64"/>
                      <a:pt x="45" y="7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1" name="Freeform: Shape 11620"/>
              <p:cNvSpPr/>
              <p:nvPr/>
            </p:nvSpPr>
            <p:spPr bwMode="auto">
              <a:xfrm>
                <a:off x="5368" y="2353"/>
                <a:ext cx="55" cy="49"/>
              </a:xfrm>
              <a:custGeom>
                <a:avLst/>
                <a:gdLst>
                  <a:gd name="T0" fmla="*/ 25 w 37"/>
                  <a:gd name="T1" fmla="*/ 29 h 33"/>
                  <a:gd name="T2" fmla="*/ 34 w 37"/>
                  <a:gd name="T3" fmla="*/ 13 h 33"/>
                  <a:gd name="T4" fmla="*/ 4 w 37"/>
                  <a:gd name="T5" fmla="*/ 5 h 33"/>
                  <a:gd name="T6" fmla="*/ 1 w 37"/>
                  <a:gd name="T7" fmla="*/ 22 h 33"/>
                  <a:gd name="T8" fmla="*/ 25 w 37"/>
                  <a:gd name="T9" fmla="*/ 29 h 33"/>
                </a:gdLst>
                <a:ahLst/>
                <a:cxnLst>
                  <a:cxn ang="0">
                    <a:pos x="T0" y="T1"/>
                  </a:cxn>
                  <a:cxn ang="0">
                    <a:pos x="T2" y="T3"/>
                  </a:cxn>
                  <a:cxn ang="0">
                    <a:pos x="T4" y="T5"/>
                  </a:cxn>
                  <a:cxn ang="0">
                    <a:pos x="T6" y="T7"/>
                  </a:cxn>
                  <a:cxn ang="0">
                    <a:pos x="T8" y="T9"/>
                  </a:cxn>
                </a:cxnLst>
                <a:rect l="0" t="0" r="r" b="b"/>
                <a:pathLst>
                  <a:path w="37" h="33">
                    <a:moveTo>
                      <a:pt x="25" y="29"/>
                    </a:moveTo>
                    <a:cubicBezTo>
                      <a:pt x="32" y="26"/>
                      <a:pt x="37" y="22"/>
                      <a:pt x="34" y="13"/>
                    </a:cubicBezTo>
                    <a:cubicBezTo>
                      <a:pt x="31" y="6"/>
                      <a:pt x="16" y="0"/>
                      <a:pt x="4" y="5"/>
                    </a:cubicBezTo>
                    <a:cubicBezTo>
                      <a:pt x="3" y="9"/>
                      <a:pt x="0" y="16"/>
                      <a:pt x="1" y="22"/>
                    </a:cubicBezTo>
                    <a:cubicBezTo>
                      <a:pt x="2" y="30"/>
                      <a:pt x="16" y="33"/>
                      <a:pt x="25" y="2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2" name="Freeform: Shape 11621"/>
              <p:cNvSpPr/>
              <p:nvPr/>
            </p:nvSpPr>
            <p:spPr bwMode="auto">
              <a:xfrm>
                <a:off x="5787" y="2210"/>
                <a:ext cx="49" cy="46"/>
              </a:xfrm>
              <a:custGeom>
                <a:avLst/>
                <a:gdLst>
                  <a:gd name="T0" fmla="*/ 28 w 33"/>
                  <a:gd name="T1" fmla="*/ 26 h 31"/>
                  <a:gd name="T2" fmla="*/ 33 w 33"/>
                  <a:gd name="T3" fmla="*/ 13 h 31"/>
                  <a:gd name="T4" fmla="*/ 10 w 33"/>
                  <a:gd name="T5" fmla="*/ 4 h 31"/>
                  <a:gd name="T6" fmla="*/ 2 w 33"/>
                  <a:gd name="T7" fmla="*/ 20 h 31"/>
                  <a:gd name="T8" fmla="*/ 28 w 33"/>
                  <a:gd name="T9" fmla="*/ 26 h 31"/>
                </a:gdLst>
                <a:ahLst/>
                <a:cxnLst>
                  <a:cxn ang="0">
                    <a:pos x="T0" y="T1"/>
                  </a:cxn>
                  <a:cxn ang="0">
                    <a:pos x="T2" y="T3"/>
                  </a:cxn>
                  <a:cxn ang="0">
                    <a:pos x="T4" y="T5"/>
                  </a:cxn>
                  <a:cxn ang="0">
                    <a:pos x="T6" y="T7"/>
                  </a:cxn>
                  <a:cxn ang="0">
                    <a:pos x="T8" y="T9"/>
                  </a:cxn>
                </a:cxnLst>
                <a:rect l="0" t="0" r="r" b="b"/>
                <a:pathLst>
                  <a:path w="33" h="31">
                    <a:moveTo>
                      <a:pt x="28" y="26"/>
                    </a:moveTo>
                    <a:cubicBezTo>
                      <a:pt x="29" y="23"/>
                      <a:pt x="33" y="18"/>
                      <a:pt x="33" y="13"/>
                    </a:cubicBezTo>
                    <a:cubicBezTo>
                      <a:pt x="32" y="5"/>
                      <a:pt x="18" y="0"/>
                      <a:pt x="10" y="4"/>
                    </a:cubicBezTo>
                    <a:cubicBezTo>
                      <a:pt x="2" y="7"/>
                      <a:pt x="0" y="13"/>
                      <a:pt x="2" y="20"/>
                    </a:cubicBezTo>
                    <a:cubicBezTo>
                      <a:pt x="5" y="28"/>
                      <a:pt x="15" y="31"/>
                      <a:pt x="28" y="2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3" name="Freeform: Shape 11622"/>
              <p:cNvSpPr/>
              <p:nvPr/>
            </p:nvSpPr>
            <p:spPr bwMode="auto">
              <a:xfrm>
                <a:off x="5386" y="3195"/>
                <a:ext cx="49" cy="47"/>
              </a:xfrm>
              <a:custGeom>
                <a:avLst/>
                <a:gdLst>
                  <a:gd name="T0" fmla="*/ 21 w 33"/>
                  <a:gd name="T1" fmla="*/ 31 h 32"/>
                  <a:gd name="T2" fmla="*/ 30 w 33"/>
                  <a:gd name="T3" fmla="*/ 10 h 32"/>
                  <a:gd name="T4" fmla="*/ 12 w 33"/>
                  <a:gd name="T5" fmla="*/ 2 h 32"/>
                  <a:gd name="T6" fmla="*/ 6 w 33"/>
                  <a:gd name="T7" fmla="*/ 26 h 32"/>
                  <a:gd name="T8" fmla="*/ 21 w 33"/>
                  <a:gd name="T9" fmla="*/ 31 h 32"/>
                </a:gdLst>
                <a:ahLst/>
                <a:cxnLst>
                  <a:cxn ang="0">
                    <a:pos x="T0" y="T1"/>
                  </a:cxn>
                  <a:cxn ang="0">
                    <a:pos x="T2" y="T3"/>
                  </a:cxn>
                  <a:cxn ang="0">
                    <a:pos x="T4" y="T5"/>
                  </a:cxn>
                  <a:cxn ang="0">
                    <a:pos x="T6" y="T7"/>
                  </a:cxn>
                  <a:cxn ang="0">
                    <a:pos x="T8" y="T9"/>
                  </a:cxn>
                </a:cxnLst>
                <a:rect l="0" t="0" r="r" b="b"/>
                <a:pathLst>
                  <a:path w="33" h="32">
                    <a:moveTo>
                      <a:pt x="21" y="31"/>
                    </a:moveTo>
                    <a:cubicBezTo>
                      <a:pt x="29" y="30"/>
                      <a:pt x="33" y="18"/>
                      <a:pt x="30" y="10"/>
                    </a:cubicBezTo>
                    <a:cubicBezTo>
                      <a:pt x="27" y="0"/>
                      <a:pt x="20" y="0"/>
                      <a:pt x="12" y="2"/>
                    </a:cubicBezTo>
                    <a:cubicBezTo>
                      <a:pt x="0" y="6"/>
                      <a:pt x="5" y="15"/>
                      <a:pt x="6" y="26"/>
                    </a:cubicBezTo>
                    <a:cubicBezTo>
                      <a:pt x="10" y="28"/>
                      <a:pt x="16" y="32"/>
                      <a:pt x="21"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4" name="Freeform: Shape 11623"/>
              <p:cNvSpPr/>
              <p:nvPr/>
            </p:nvSpPr>
            <p:spPr bwMode="auto">
              <a:xfrm>
                <a:off x="6146" y="2952"/>
                <a:ext cx="66" cy="77"/>
              </a:xfrm>
              <a:custGeom>
                <a:avLst/>
                <a:gdLst>
                  <a:gd name="T0" fmla="*/ 28 w 45"/>
                  <a:gd name="T1" fmla="*/ 49 h 52"/>
                  <a:gd name="T2" fmla="*/ 41 w 45"/>
                  <a:gd name="T3" fmla="*/ 17 h 52"/>
                  <a:gd name="T4" fmla="*/ 15 w 45"/>
                  <a:gd name="T5" fmla="*/ 3 h 52"/>
                  <a:gd name="T6" fmla="*/ 4 w 45"/>
                  <a:gd name="T7" fmla="*/ 33 h 52"/>
                  <a:gd name="T8" fmla="*/ 28 w 45"/>
                  <a:gd name="T9" fmla="*/ 49 h 52"/>
                </a:gdLst>
                <a:ahLst/>
                <a:cxnLst>
                  <a:cxn ang="0">
                    <a:pos x="T0" y="T1"/>
                  </a:cxn>
                  <a:cxn ang="0">
                    <a:pos x="T2" y="T3"/>
                  </a:cxn>
                  <a:cxn ang="0">
                    <a:pos x="T4" y="T5"/>
                  </a:cxn>
                  <a:cxn ang="0">
                    <a:pos x="T6" y="T7"/>
                  </a:cxn>
                  <a:cxn ang="0">
                    <a:pos x="T8" y="T9"/>
                  </a:cxn>
                </a:cxnLst>
                <a:rect l="0" t="0" r="r" b="b"/>
                <a:pathLst>
                  <a:path w="45" h="52">
                    <a:moveTo>
                      <a:pt x="28" y="49"/>
                    </a:moveTo>
                    <a:cubicBezTo>
                      <a:pt x="38" y="44"/>
                      <a:pt x="45" y="27"/>
                      <a:pt x="41" y="17"/>
                    </a:cubicBezTo>
                    <a:cubicBezTo>
                      <a:pt x="36" y="7"/>
                      <a:pt x="24" y="0"/>
                      <a:pt x="15" y="3"/>
                    </a:cubicBezTo>
                    <a:cubicBezTo>
                      <a:pt x="5" y="7"/>
                      <a:pt x="0" y="22"/>
                      <a:pt x="4" y="33"/>
                    </a:cubicBezTo>
                    <a:cubicBezTo>
                      <a:pt x="8" y="44"/>
                      <a:pt x="21" y="52"/>
                      <a:pt x="28" y="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5" name="Freeform: Shape 11624"/>
              <p:cNvSpPr/>
              <p:nvPr/>
            </p:nvSpPr>
            <p:spPr bwMode="auto">
              <a:xfrm>
                <a:off x="6422" y="2748"/>
                <a:ext cx="66" cy="66"/>
              </a:xfrm>
              <a:custGeom>
                <a:avLst/>
                <a:gdLst>
                  <a:gd name="T0" fmla="*/ 4 w 45"/>
                  <a:gd name="T1" fmla="*/ 24 h 45"/>
                  <a:gd name="T2" fmla="*/ 22 w 45"/>
                  <a:gd name="T3" fmla="*/ 45 h 45"/>
                  <a:gd name="T4" fmla="*/ 28 w 45"/>
                  <a:gd name="T5" fmla="*/ 44 h 45"/>
                  <a:gd name="T6" fmla="*/ 40 w 45"/>
                  <a:gd name="T7" fmla="*/ 19 h 45"/>
                  <a:gd name="T8" fmla="*/ 12 w 45"/>
                  <a:gd name="T9" fmla="*/ 5 h 45"/>
                  <a:gd name="T10" fmla="*/ 9 w 45"/>
                  <a:gd name="T11" fmla="*/ 6 h 45"/>
                  <a:gd name="T12" fmla="*/ 4 w 45"/>
                  <a:gd name="T13" fmla="*/ 24 h 45"/>
                </a:gdLst>
                <a:ahLst/>
                <a:cxnLst>
                  <a:cxn ang="0">
                    <a:pos x="T0" y="T1"/>
                  </a:cxn>
                  <a:cxn ang="0">
                    <a:pos x="T2" y="T3"/>
                  </a:cxn>
                  <a:cxn ang="0">
                    <a:pos x="T4" y="T5"/>
                  </a:cxn>
                  <a:cxn ang="0">
                    <a:pos x="T6" y="T7"/>
                  </a:cxn>
                  <a:cxn ang="0">
                    <a:pos x="T8" y="T9"/>
                  </a:cxn>
                  <a:cxn ang="0">
                    <a:pos x="T10" y="T11"/>
                  </a:cxn>
                  <a:cxn ang="0">
                    <a:pos x="T12" y="T13"/>
                  </a:cxn>
                </a:cxnLst>
                <a:rect l="0" t="0" r="r" b="b"/>
                <a:pathLst>
                  <a:path w="45" h="45">
                    <a:moveTo>
                      <a:pt x="4" y="24"/>
                    </a:moveTo>
                    <a:cubicBezTo>
                      <a:pt x="8" y="35"/>
                      <a:pt x="15" y="43"/>
                      <a:pt x="22" y="45"/>
                    </a:cubicBezTo>
                    <a:cubicBezTo>
                      <a:pt x="24" y="45"/>
                      <a:pt x="26" y="45"/>
                      <a:pt x="28" y="44"/>
                    </a:cubicBezTo>
                    <a:cubicBezTo>
                      <a:pt x="40" y="40"/>
                      <a:pt x="45" y="31"/>
                      <a:pt x="40" y="19"/>
                    </a:cubicBezTo>
                    <a:cubicBezTo>
                      <a:pt x="35" y="7"/>
                      <a:pt x="23" y="0"/>
                      <a:pt x="12" y="5"/>
                    </a:cubicBezTo>
                    <a:cubicBezTo>
                      <a:pt x="11" y="5"/>
                      <a:pt x="10" y="6"/>
                      <a:pt x="9" y="6"/>
                    </a:cubicBezTo>
                    <a:cubicBezTo>
                      <a:pt x="2" y="10"/>
                      <a:pt x="0" y="16"/>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6" name="Freeform: Shape 11625"/>
              <p:cNvSpPr/>
              <p:nvPr/>
            </p:nvSpPr>
            <p:spPr bwMode="auto">
              <a:xfrm>
                <a:off x="5094" y="3182"/>
                <a:ext cx="47" cy="57"/>
              </a:xfrm>
              <a:custGeom>
                <a:avLst/>
                <a:gdLst>
                  <a:gd name="T0" fmla="*/ 18 w 32"/>
                  <a:gd name="T1" fmla="*/ 39 h 39"/>
                  <a:gd name="T2" fmla="*/ 29 w 32"/>
                  <a:gd name="T3" fmla="*/ 14 h 39"/>
                  <a:gd name="T4" fmla="*/ 13 w 32"/>
                  <a:gd name="T5" fmla="*/ 2 h 39"/>
                  <a:gd name="T6" fmla="*/ 1 w 32"/>
                  <a:gd name="T7" fmla="*/ 30 h 39"/>
                  <a:gd name="T8" fmla="*/ 18 w 32"/>
                  <a:gd name="T9" fmla="*/ 39 h 39"/>
                </a:gdLst>
                <a:ahLst/>
                <a:cxnLst>
                  <a:cxn ang="0">
                    <a:pos x="T0" y="T1"/>
                  </a:cxn>
                  <a:cxn ang="0">
                    <a:pos x="T2" y="T3"/>
                  </a:cxn>
                  <a:cxn ang="0">
                    <a:pos x="T4" y="T5"/>
                  </a:cxn>
                  <a:cxn ang="0">
                    <a:pos x="T6" y="T7"/>
                  </a:cxn>
                  <a:cxn ang="0">
                    <a:pos x="T8" y="T9"/>
                  </a:cxn>
                </a:cxnLst>
                <a:rect l="0" t="0" r="r" b="b"/>
                <a:pathLst>
                  <a:path w="32" h="39">
                    <a:moveTo>
                      <a:pt x="18" y="39"/>
                    </a:moveTo>
                    <a:cubicBezTo>
                      <a:pt x="24" y="39"/>
                      <a:pt x="32" y="22"/>
                      <a:pt x="29" y="14"/>
                    </a:cubicBezTo>
                    <a:cubicBezTo>
                      <a:pt x="27" y="6"/>
                      <a:pt x="22" y="0"/>
                      <a:pt x="13" y="2"/>
                    </a:cubicBezTo>
                    <a:cubicBezTo>
                      <a:pt x="6" y="3"/>
                      <a:pt x="0" y="18"/>
                      <a:pt x="1" y="30"/>
                    </a:cubicBezTo>
                    <a:cubicBezTo>
                      <a:pt x="7" y="33"/>
                      <a:pt x="12" y="38"/>
                      <a:pt x="18"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7" name="Freeform: Shape 11626"/>
              <p:cNvSpPr/>
              <p:nvPr/>
            </p:nvSpPr>
            <p:spPr bwMode="auto">
              <a:xfrm>
                <a:off x="5776" y="3120"/>
                <a:ext cx="51" cy="58"/>
              </a:xfrm>
              <a:custGeom>
                <a:avLst/>
                <a:gdLst>
                  <a:gd name="T0" fmla="*/ 21 w 35"/>
                  <a:gd name="T1" fmla="*/ 37 h 39"/>
                  <a:gd name="T2" fmla="*/ 30 w 35"/>
                  <a:gd name="T3" fmla="*/ 8 h 39"/>
                  <a:gd name="T4" fmla="*/ 15 w 35"/>
                  <a:gd name="T5" fmla="*/ 1 h 39"/>
                  <a:gd name="T6" fmla="*/ 3 w 35"/>
                  <a:gd name="T7" fmla="*/ 27 h 39"/>
                  <a:gd name="T8" fmla="*/ 21 w 35"/>
                  <a:gd name="T9" fmla="*/ 37 h 39"/>
                </a:gdLst>
                <a:ahLst/>
                <a:cxnLst>
                  <a:cxn ang="0">
                    <a:pos x="T0" y="T1"/>
                  </a:cxn>
                  <a:cxn ang="0">
                    <a:pos x="T2" y="T3"/>
                  </a:cxn>
                  <a:cxn ang="0">
                    <a:pos x="T4" y="T5"/>
                  </a:cxn>
                  <a:cxn ang="0">
                    <a:pos x="T6" y="T7"/>
                  </a:cxn>
                  <a:cxn ang="0">
                    <a:pos x="T8" y="T9"/>
                  </a:cxn>
                </a:cxnLst>
                <a:rect l="0" t="0" r="r" b="b"/>
                <a:pathLst>
                  <a:path w="35" h="39">
                    <a:moveTo>
                      <a:pt x="21" y="37"/>
                    </a:moveTo>
                    <a:cubicBezTo>
                      <a:pt x="30" y="35"/>
                      <a:pt x="35" y="22"/>
                      <a:pt x="30" y="8"/>
                    </a:cubicBezTo>
                    <a:cubicBezTo>
                      <a:pt x="27" y="6"/>
                      <a:pt x="21" y="0"/>
                      <a:pt x="15" y="1"/>
                    </a:cubicBezTo>
                    <a:cubicBezTo>
                      <a:pt x="6" y="1"/>
                      <a:pt x="0" y="17"/>
                      <a:pt x="3" y="27"/>
                    </a:cubicBezTo>
                    <a:cubicBezTo>
                      <a:pt x="6" y="36"/>
                      <a:pt x="12" y="39"/>
                      <a:pt x="2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8" name="Freeform: Shape 11627"/>
              <p:cNvSpPr/>
              <p:nvPr/>
            </p:nvSpPr>
            <p:spPr bwMode="auto">
              <a:xfrm>
                <a:off x="5606" y="2344"/>
                <a:ext cx="91" cy="75"/>
              </a:xfrm>
              <a:custGeom>
                <a:avLst/>
                <a:gdLst>
                  <a:gd name="T0" fmla="*/ 47 w 62"/>
                  <a:gd name="T1" fmla="*/ 4 h 51"/>
                  <a:gd name="T2" fmla="*/ 13 w 62"/>
                  <a:gd name="T3" fmla="*/ 19 h 51"/>
                  <a:gd name="T4" fmla="*/ 1 w 62"/>
                  <a:gd name="T5" fmla="*/ 35 h 51"/>
                  <a:gd name="T6" fmla="*/ 19 w 62"/>
                  <a:gd name="T7" fmla="*/ 50 h 51"/>
                  <a:gd name="T8" fmla="*/ 38 w 62"/>
                  <a:gd name="T9" fmla="*/ 51 h 51"/>
                  <a:gd name="T10" fmla="*/ 62 w 62"/>
                  <a:gd name="T11" fmla="*/ 16 h 51"/>
                  <a:gd name="T12" fmla="*/ 47 w 62"/>
                  <a:gd name="T13" fmla="*/ 4 h 51"/>
                </a:gdLst>
                <a:ahLst/>
                <a:cxnLst>
                  <a:cxn ang="0">
                    <a:pos x="T0" y="T1"/>
                  </a:cxn>
                  <a:cxn ang="0">
                    <a:pos x="T2" y="T3"/>
                  </a:cxn>
                  <a:cxn ang="0">
                    <a:pos x="T4" y="T5"/>
                  </a:cxn>
                  <a:cxn ang="0">
                    <a:pos x="T6" y="T7"/>
                  </a:cxn>
                  <a:cxn ang="0">
                    <a:pos x="T8" y="T9"/>
                  </a:cxn>
                  <a:cxn ang="0">
                    <a:pos x="T10" y="T11"/>
                  </a:cxn>
                  <a:cxn ang="0">
                    <a:pos x="T12" y="T13"/>
                  </a:cxn>
                </a:cxnLst>
                <a:rect l="0" t="0" r="r" b="b"/>
                <a:pathLst>
                  <a:path w="62" h="51">
                    <a:moveTo>
                      <a:pt x="47" y="4"/>
                    </a:moveTo>
                    <a:cubicBezTo>
                      <a:pt x="35" y="8"/>
                      <a:pt x="24" y="12"/>
                      <a:pt x="13" y="19"/>
                    </a:cubicBezTo>
                    <a:cubicBezTo>
                      <a:pt x="8" y="22"/>
                      <a:pt x="1" y="29"/>
                      <a:pt x="1" y="35"/>
                    </a:cubicBezTo>
                    <a:cubicBezTo>
                      <a:pt x="0" y="45"/>
                      <a:pt x="10" y="49"/>
                      <a:pt x="19" y="50"/>
                    </a:cubicBezTo>
                    <a:cubicBezTo>
                      <a:pt x="26" y="51"/>
                      <a:pt x="34" y="51"/>
                      <a:pt x="38" y="51"/>
                    </a:cubicBezTo>
                    <a:cubicBezTo>
                      <a:pt x="53" y="45"/>
                      <a:pt x="62" y="30"/>
                      <a:pt x="62" y="16"/>
                    </a:cubicBezTo>
                    <a:cubicBezTo>
                      <a:pt x="62" y="6"/>
                      <a:pt x="57" y="0"/>
                      <a:pt x="4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9" name="Freeform: Shape 11628"/>
              <p:cNvSpPr/>
              <p:nvPr/>
            </p:nvSpPr>
            <p:spPr bwMode="auto">
              <a:xfrm>
                <a:off x="5420" y="2421"/>
                <a:ext cx="84" cy="88"/>
              </a:xfrm>
              <a:custGeom>
                <a:avLst/>
                <a:gdLst>
                  <a:gd name="T0" fmla="*/ 21 w 57"/>
                  <a:gd name="T1" fmla="*/ 4 h 60"/>
                  <a:gd name="T2" fmla="*/ 4 w 57"/>
                  <a:gd name="T3" fmla="*/ 41 h 60"/>
                  <a:gd name="T4" fmla="*/ 37 w 57"/>
                  <a:gd name="T5" fmla="*/ 54 h 60"/>
                  <a:gd name="T6" fmla="*/ 51 w 57"/>
                  <a:gd name="T7" fmla="*/ 18 h 60"/>
                  <a:gd name="T8" fmla="*/ 21 w 57"/>
                  <a:gd name="T9" fmla="*/ 4 h 60"/>
                </a:gdLst>
                <a:ahLst/>
                <a:cxnLst>
                  <a:cxn ang="0">
                    <a:pos x="T0" y="T1"/>
                  </a:cxn>
                  <a:cxn ang="0">
                    <a:pos x="T2" y="T3"/>
                  </a:cxn>
                  <a:cxn ang="0">
                    <a:pos x="T4" y="T5"/>
                  </a:cxn>
                  <a:cxn ang="0">
                    <a:pos x="T6" y="T7"/>
                  </a:cxn>
                  <a:cxn ang="0">
                    <a:pos x="T8" y="T9"/>
                  </a:cxn>
                </a:cxnLst>
                <a:rect l="0" t="0" r="r" b="b"/>
                <a:pathLst>
                  <a:path w="57" h="60">
                    <a:moveTo>
                      <a:pt x="21" y="4"/>
                    </a:moveTo>
                    <a:cubicBezTo>
                      <a:pt x="9" y="9"/>
                      <a:pt x="0" y="29"/>
                      <a:pt x="4" y="41"/>
                    </a:cubicBezTo>
                    <a:cubicBezTo>
                      <a:pt x="9" y="53"/>
                      <a:pt x="24" y="60"/>
                      <a:pt x="37" y="54"/>
                    </a:cubicBezTo>
                    <a:cubicBezTo>
                      <a:pt x="49" y="49"/>
                      <a:pt x="57" y="31"/>
                      <a:pt x="51" y="18"/>
                    </a:cubicBezTo>
                    <a:cubicBezTo>
                      <a:pt x="47" y="7"/>
                      <a:pt x="31" y="0"/>
                      <a:pt x="21" y="4"/>
                    </a:cubicBezTo>
                    <a:close/>
                  </a:path>
                </a:pathLst>
              </a:custGeom>
              <a:solidFill>
                <a:srgbClr val="EA5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0" name="Freeform: Shape 11629"/>
              <p:cNvSpPr/>
              <p:nvPr/>
            </p:nvSpPr>
            <p:spPr bwMode="auto">
              <a:xfrm>
                <a:off x="5801" y="2285"/>
                <a:ext cx="90" cy="89"/>
              </a:xfrm>
              <a:custGeom>
                <a:avLst/>
                <a:gdLst>
                  <a:gd name="T0" fmla="*/ 31 w 61"/>
                  <a:gd name="T1" fmla="*/ 4 h 60"/>
                  <a:gd name="T2" fmla="*/ 7 w 61"/>
                  <a:gd name="T3" fmla="*/ 46 h 60"/>
                  <a:gd name="T4" fmla="*/ 33 w 61"/>
                  <a:gd name="T5" fmla="*/ 57 h 60"/>
                  <a:gd name="T6" fmla="*/ 54 w 61"/>
                  <a:gd name="T7" fmla="*/ 15 h 60"/>
                  <a:gd name="T8" fmla="*/ 31 w 61"/>
                  <a:gd name="T9" fmla="*/ 4 h 60"/>
                </a:gdLst>
                <a:ahLst/>
                <a:cxnLst>
                  <a:cxn ang="0">
                    <a:pos x="T0" y="T1"/>
                  </a:cxn>
                  <a:cxn ang="0">
                    <a:pos x="T2" y="T3"/>
                  </a:cxn>
                  <a:cxn ang="0">
                    <a:pos x="T4" y="T5"/>
                  </a:cxn>
                  <a:cxn ang="0">
                    <a:pos x="T6" y="T7"/>
                  </a:cxn>
                  <a:cxn ang="0">
                    <a:pos x="T8" y="T9"/>
                  </a:cxn>
                </a:cxnLst>
                <a:rect l="0" t="0" r="r" b="b"/>
                <a:pathLst>
                  <a:path w="61" h="60">
                    <a:moveTo>
                      <a:pt x="31" y="4"/>
                    </a:moveTo>
                    <a:cubicBezTo>
                      <a:pt x="10" y="11"/>
                      <a:pt x="0" y="30"/>
                      <a:pt x="7" y="46"/>
                    </a:cubicBezTo>
                    <a:cubicBezTo>
                      <a:pt x="11" y="55"/>
                      <a:pt x="23" y="60"/>
                      <a:pt x="33" y="57"/>
                    </a:cubicBezTo>
                    <a:cubicBezTo>
                      <a:pt x="51" y="50"/>
                      <a:pt x="61" y="30"/>
                      <a:pt x="54" y="15"/>
                    </a:cubicBezTo>
                    <a:cubicBezTo>
                      <a:pt x="50" y="4"/>
                      <a:pt x="41" y="0"/>
                      <a:pt x="31" y="4"/>
                    </a:cubicBezTo>
                    <a:close/>
                  </a:path>
                </a:pathLst>
              </a:custGeom>
              <a:solidFill>
                <a:srgbClr val="EA5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1" name="Freeform: Shape 11630"/>
              <p:cNvSpPr/>
              <p:nvPr/>
            </p:nvSpPr>
            <p:spPr bwMode="auto">
              <a:xfrm>
                <a:off x="5289" y="2447"/>
                <a:ext cx="16" cy="27"/>
              </a:xfrm>
              <a:custGeom>
                <a:avLst/>
                <a:gdLst>
                  <a:gd name="T0" fmla="*/ 10 w 11"/>
                  <a:gd name="T1" fmla="*/ 13 h 18"/>
                  <a:gd name="T2" fmla="*/ 4 w 11"/>
                  <a:gd name="T3" fmla="*/ 2 h 18"/>
                  <a:gd name="T4" fmla="*/ 1 w 11"/>
                  <a:gd name="T5" fmla="*/ 3 h 18"/>
                  <a:gd name="T6" fmla="*/ 7 w 11"/>
                  <a:gd name="T7" fmla="*/ 16 h 18"/>
                  <a:gd name="T8" fmla="*/ 10 w 11"/>
                  <a:gd name="T9" fmla="*/ 13 h 18"/>
                </a:gdLst>
                <a:ahLst/>
                <a:cxnLst>
                  <a:cxn ang="0">
                    <a:pos x="T0" y="T1"/>
                  </a:cxn>
                  <a:cxn ang="0">
                    <a:pos x="T2" y="T3"/>
                  </a:cxn>
                  <a:cxn ang="0">
                    <a:pos x="T4" y="T5"/>
                  </a:cxn>
                  <a:cxn ang="0">
                    <a:pos x="T6" y="T7"/>
                  </a:cxn>
                  <a:cxn ang="0">
                    <a:pos x="T8" y="T9"/>
                  </a:cxn>
                </a:cxnLst>
                <a:rect l="0" t="0" r="r" b="b"/>
                <a:pathLst>
                  <a:path w="11" h="18">
                    <a:moveTo>
                      <a:pt x="10" y="13"/>
                    </a:moveTo>
                    <a:cubicBezTo>
                      <a:pt x="7" y="10"/>
                      <a:pt x="6" y="6"/>
                      <a:pt x="4" y="2"/>
                    </a:cubicBezTo>
                    <a:cubicBezTo>
                      <a:pt x="3" y="0"/>
                      <a:pt x="0" y="1"/>
                      <a:pt x="1" y="3"/>
                    </a:cubicBezTo>
                    <a:cubicBezTo>
                      <a:pt x="2" y="8"/>
                      <a:pt x="4" y="13"/>
                      <a:pt x="7" y="16"/>
                    </a:cubicBezTo>
                    <a:cubicBezTo>
                      <a:pt x="9" y="18"/>
                      <a:pt x="11" y="15"/>
                      <a:pt x="10"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2" name="Freeform: Shape 11631"/>
              <p:cNvSpPr/>
              <p:nvPr/>
            </p:nvSpPr>
            <p:spPr bwMode="auto">
              <a:xfrm>
                <a:off x="5278" y="2419"/>
                <a:ext cx="15" cy="22"/>
              </a:xfrm>
              <a:custGeom>
                <a:avLst/>
                <a:gdLst>
                  <a:gd name="T0" fmla="*/ 6 w 10"/>
                  <a:gd name="T1" fmla="*/ 8 h 15"/>
                  <a:gd name="T2" fmla="*/ 6 w 10"/>
                  <a:gd name="T3" fmla="*/ 8 h 15"/>
                  <a:gd name="T4" fmla="*/ 6 w 10"/>
                  <a:gd name="T5" fmla="*/ 6 h 15"/>
                  <a:gd name="T6" fmla="*/ 4 w 10"/>
                  <a:gd name="T7" fmla="*/ 2 h 15"/>
                  <a:gd name="T8" fmla="*/ 1 w 10"/>
                  <a:gd name="T9" fmla="*/ 3 h 15"/>
                  <a:gd name="T10" fmla="*/ 8 w 10"/>
                  <a:gd name="T11" fmla="*/ 11 h 15"/>
                  <a:gd name="T12" fmla="*/ 6 w 10"/>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6" y="8"/>
                    </a:moveTo>
                    <a:cubicBezTo>
                      <a:pt x="6" y="8"/>
                      <a:pt x="6" y="8"/>
                      <a:pt x="6" y="8"/>
                    </a:cubicBezTo>
                    <a:cubicBezTo>
                      <a:pt x="6" y="7"/>
                      <a:pt x="6" y="7"/>
                      <a:pt x="6" y="6"/>
                    </a:cubicBezTo>
                    <a:cubicBezTo>
                      <a:pt x="5" y="5"/>
                      <a:pt x="5" y="3"/>
                      <a:pt x="4" y="2"/>
                    </a:cubicBezTo>
                    <a:cubicBezTo>
                      <a:pt x="4" y="0"/>
                      <a:pt x="0" y="1"/>
                      <a:pt x="1" y="3"/>
                    </a:cubicBezTo>
                    <a:cubicBezTo>
                      <a:pt x="2" y="6"/>
                      <a:pt x="3" y="15"/>
                      <a:pt x="8" y="11"/>
                    </a:cubicBezTo>
                    <a:cubicBezTo>
                      <a:pt x="10" y="10"/>
                      <a:pt x="8" y="8"/>
                      <a:pt x="6"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3" name="Freeform: Shape 11632"/>
              <p:cNvSpPr/>
              <p:nvPr/>
            </p:nvSpPr>
            <p:spPr bwMode="auto">
              <a:xfrm>
                <a:off x="5261" y="2406"/>
                <a:ext cx="13" cy="22"/>
              </a:xfrm>
              <a:custGeom>
                <a:avLst/>
                <a:gdLst>
                  <a:gd name="T0" fmla="*/ 1 w 9"/>
                  <a:gd name="T1" fmla="*/ 4 h 15"/>
                  <a:gd name="T2" fmla="*/ 4 w 9"/>
                  <a:gd name="T3" fmla="*/ 13 h 15"/>
                  <a:gd name="T4" fmla="*/ 8 w 9"/>
                  <a:gd name="T5" fmla="*/ 11 h 15"/>
                  <a:gd name="T6" fmla="*/ 5 w 9"/>
                  <a:gd name="T7" fmla="*/ 2 h 15"/>
                  <a:gd name="T8" fmla="*/ 1 w 9"/>
                  <a:gd name="T9" fmla="*/ 4 h 15"/>
                </a:gdLst>
                <a:ahLst/>
                <a:cxnLst>
                  <a:cxn ang="0">
                    <a:pos x="T0" y="T1"/>
                  </a:cxn>
                  <a:cxn ang="0">
                    <a:pos x="T2" y="T3"/>
                  </a:cxn>
                  <a:cxn ang="0">
                    <a:pos x="T4" y="T5"/>
                  </a:cxn>
                  <a:cxn ang="0">
                    <a:pos x="T6" y="T7"/>
                  </a:cxn>
                  <a:cxn ang="0">
                    <a:pos x="T8" y="T9"/>
                  </a:cxn>
                </a:cxnLst>
                <a:rect l="0" t="0" r="r" b="b"/>
                <a:pathLst>
                  <a:path w="9" h="15">
                    <a:moveTo>
                      <a:pt x="1" y="4"/>
                    </a:moveTo>
                    <a:cubicBezTo>
                      <a:pt x="4" y="13"/>
                      <a:pt x="4" y="13"/>
                      <a:pt x="4" y="13"/>
                    </a:cubicBezTo>
                    <a:cubicBezTo>
                      <a:pt x="5" y="15"/>
                      <a:pt x="9" y="14"/>
                      <a:pt x="8" y="11"/>
                    </a:cubicBezTo>
                    <a:cubicBezTo>
                      <a:pt x="5" y="2"/>
                      <a:pt x="5" y="2"/>
                      <a:pt x="5" y="2"/>
                    </a:cubicBezTo>
                    <a:cubicBezTo>
                      <a:pt x="4" y="0"/>
                      <a:pt x="0" y="2"/>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4" name="Freeform: Shape 11633"/>
              <p:cNvSpPr/>
              <p:nvPr/>
            </p:nvSpPr>
            <p:spPr bwMode="auto">
              <a:xfrm>
                <a:off x="5312" y="2493"/>
                <a:ext cx="9" cy="19"/>
              </a:xfrm>
              <a:custGeom>
                <a:avLst/>
                <a:gdLst>
                  <a:gd name="T0" fmla="*/ 1 w 6"/>
                  <a:gd name="T1" fmla="*/ 4 h 13"/>
                  <a:gd name="T2" fmla="*/ 2 w 6"/>
                  <a:gd name="T3" fmla="*/ 9 h 13"/>
                  <a:gd name="T4" fmla="*/ 5 w 6"/>
                  <a:gd name="T5" fmla="*/ 11 h 13"/>
                  <a:gd name="T6" fmla="*/ 4 w 6"/>
                  <a:gd name="T7" fmla="*/ 2 h 13"/>
                  <a:gd name="T8" fmla="*/ 1 w 6"/>
                  <a:gd name="T9" fmla="*/ 4 h 13"/>
                </a:gdLst>
                <a:ahLst/>
                <a:cxnLst>
                  <a:cxn ang="0">
                    <a:pos x="T0" y="T1"/>
                  </a:cxn>
                  <a:cxn ang="0">
                    <a:pos x="T2" y="T3"/>
                  </a:cxn>
                  <a:cxn ang="0">
                    <a:pos x="T4" y="T5"/>
                  </a:cxn>
                  <a:cxn ang="0">
                    <a:pos x="T6" y="T7"/>
                  </a:cxn>
                  <a:cxn ang="0">
                    <a:pos x="T8" y="T9"/>
                  </a:cxn>
                </a:cxnLst>
                <a:rect l="0" t="0" r="r" b="b"/>
                <a:pathLst>
                  <a:path w="6" h="13">
                    <a:moveTo>
                      <a:pt x="1" y="4"/>
                    </a:moveTo>
                    <a:cubicBezTo>
                      <a:pt x="1" y="5"/>
                      <a:pt x="2" y="7"/>
                      <a:pt x="2" y="9"/>
                    </a:cubicBezTo>
                    <a:cubicBezTo>
                      <a:pt x="1" y="11"/>
                      <a:pt x="4" y="13"/>
                      <a:pt x="5" y="11"/>
                    </a:cubicBezTo>
                    <a:cubicBezTo>
                      <a:pt x="6" y="8"/>
                      <a:pt x="5" y="5"/>
                      <a:pt x="4" y="2"/>
                    </a:cubicBezTo>
                    <a:cubicBezTo>
                      <a:pt x="3" y="0"/>
                      <a:pt x="0" y="1"/>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5" name="Freeform: Shape 11634"/>
              <p:cNvSpPr/>
              <p:nvPr/>
            </p:nvSpPr>
            <p:spPr bwMode="auto">
              <a:xfrm>
                <a:off x="5271" y="2388"/>
                <a:ext cx="13" cy="18"/>
              </a:xfrm>
              <a:custGeom>
                <a:avLst/>
                <a:gdLst>
                  <a:gd name="T0" fmla="*/ 7 w 9"/>
                  <a:gd name="T1" fmla="*/ 8 h 12"/>
                  <a:gd name="T2" fmla="*/ 7 w 9"/>
                  <a:gd name="T3" fmla="*/ 7 h 12"/>
                  <a:gd name="T4" fmla="*/ 6 w 9"/>
                  <a:gd name="T5" fmla="*/ 6 h 12"/>
                  <a:gd name="T6" fmla="*/ 4 w 9"/>
                  <a:gd name="T7" fmla="*/ 2 h 12"/>
                  <a:gd name="T8" fmla="*/ 1 w 9"/>
                  <a:gd name="T9" fmla="*/ 3 h 12"/>
                  <a:gd name="T10" fmla="*/ 7 w 9"/>
                  <a:gd name="T11" fmla="*/ 12 h 12"/>
                  <a:gd name="T12" fmla="*/ 7 w 9"/>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7" y="8"/>
                    </a:moveTo>
                    <a:cubicBezTo>
                      <a:pt x="7" y="8"/>
                      <a:pt x="7" y="8"/>
                      <a:pt x="7" y="7"/>
                    </a:cubicBezTo>
                    <a:cubicBezTo>
                      <a:pt x="6" y="7"/>
                      <a:pt x="6" y="6"/>
                      <a:pt x="6" y="6"/>
                    </a:cubicBezTo>
                    <a:cubicBezTo>
                      <a:pt x="5" y="4"/>
                      <a:pt x="5" y="3"/>
                      <a:pt x="4" y="2"/>
                    </a:cubicBezTo>
                    <a:cubicBezTo>
                      <a:pt x="4" y="0"/>
                      <a:pt x="0" y="1"/>
                      <a:pt x="1" y="3"/>
                    </a:cubicBezTo>
                    <a:cubicBezTo>
                      <a:pt x="2" y="5"/>
                      <a:pt x="3" y="12"/>
                      <a:pt x="7" y="12"/>
                    </a:cubicBezTo>
                    <a:cubicBezTo>
                      <a:pt x="9" y="11"/>
                      <a:pt x="9" y="8"/>
                      <a:pt x="7"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6" name="Freeform: Shape 11635"/>
              <p:cNvSpPr/>
              <p:nvPr/>
            </p:nvSpPr>
            <p:spPr bwMode="auto">
              <a:xfrm>
                <a:off x="5250" y="2375"/>
                <a:ext cx="16" cy="25"/>
              </a:xfrm>
              <a:custGeom>
                <a:avLst/>
                <a:gdLst>
                  <a:gd name="T0" fmla="*/ 7 w 11"/>
                  <a:gd name="T1" fmla="*/ 9 h 17"/>
                  <a:gd name="T2" fmla="*/ 5 w 11"/>
                  <a:gd name="T3" fmla="*/ 8 h 17"/>
                  <a:gd name="T4" fmla="*/ 4 w 11"/>
                  <a:gd name="T5" fmla="*/ 3 h 17"/>
                  <a:gd name="T6" fmla="*/ 0 w 11"/>
                  <a:gd name="T7" fmla="*/ 3 h 17"/>
                  <a:gd name="T8" fmla="*/ 9 w 11"/>
                  <a:gd name="T9" fmla="*/ 12 h 17"/>
                  <a:gd name="T10" fmla="*/ 7 w 11"/>
                  <a:gd name="T11" fmla="*/ 9 h 17"/>
                </a:gdLst>
                <a:ahLst/>
                <a:cxnLst>
                  <a:cxn ang="0">
                    <a:pos x="T0" y="T1"/>
                  </a:cxn>
                  <a:cxn ang="0">
                    <a:pos x="T2" y="T3"/>
                  </a:cxn>
                  <a:cxn ang="0">
                    <a:pos x="T4" y="T5"/>
                  </a:cxn>
                  <a:cxn ang="0">
                    <a:pos x="T6" y="T7"/>
                  </a:cxn>
                  <a:cxn ang="0">
                    <a:pos x="T8" y="T9"/>
                  </a:cxn>
                  <a:cxn ang="0">
                    <a:pos x="T10" y="T11"/>
                  </a:cxn>
                </a:cxnLst>
                <a:rect l="0" t="0" r="r" b="b"/>
                <a:pathLst>
                  <a:path w="11" h="17">
                    <a:moveTo>
                      <a:pt x="7" y="9"/>
                    </a:moveTo>
                    <a:cubicBezTo>
                      <a:pt x="6" y="10"/>
                      <a:pt x="5" y="9"/>
                      <a:pt x="5" y="8"/>
                    </a:cubicBezTo>
                    <a:cubicBezTo>
                      <a:pt x="4" y="6"/>
                      <a:pt x="4" y="4"/>
                      <a:pt x="4" y="3"/>
                    </a:cubicBezTo>
                    <a:cubicBezTo>
                      <a:pt x="3" y="0"/>
                      <a:pt x="0" y="0"/>
                      <a:pt x="0" y="3"/>
                    </a:cubicBezTo>
                    <a:cubicBezTo>
                      <a:pt x="0" y="7"/>
                      <a:pt x="3" y="17"/>
                      <a:pt x="9" y="12"/>
                    </a:cubicBezTo>
                    <a:cubicBezTo>
                      <a:pt x="11" y="11"/>
                      <a:pt x="8" y="8"/>
                      <a:pt x="7"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7" name="Freeform: Shape 11636"/>
              <p:cNvSpPr/>
              <p:nvPr/>
            </p:nvSpPr>
            <p:spPr bwMode="auto">
              <a:xfrm>
                <a:off x="5258" y="2356"/>
                <a:ext cx="13" cy="24"/>
              </a:xfrm>
              <a:custGeom>
                <a:avLst/>
                <a:gdLst>
                  <a:gd name="T0" fmla="*/ 0 w 9"/>
                  <a:gd name="T1" fmla="*/ 3 h 16"/>
                  <a:gd name="T2" fmla="*/ 4 w 9"/>
                  <a:gd name="T3" fmla="*/ 14 h 16"/>
                  <a:gd name="T4" fmla="*/ 7 w 9"/>
                  <a:gd name="T5" fmla="*/ 11 h 16"/>
                  <a:gd name="T6" fmla="*/ 4 w 9"/>
                  <a:gd name="T7" fmla="*/ 2 h 16"/>
                  <a:gd name="T8" fmla="*/ 0 w 9"/>
                  <a:gd name="T9" fmla="*/ 3 h 16"/>
                </a:gdLst>
                <a:ahLst/>
                <a:cxnLst>
                  <a:cxn ang="0">
                    <a:pos x="T0" y="T1"/>
                  </a:cxn>
                  <a:cxn ang="0">
                    <a:pos x="T2" y="T3"/>
                  </a:cxn>
                  <a:cxn ang="0">
                    <a:pos x="T4" y="T5"/>
                  </a:cxn>
                  <a:cxn ang="0">
                    <a:pos x="T6" y="T7"/>
                  </a:cxn>
                  <a:cxn ang="0">
                    <a:pos x="T8" y="T9"/>
                  </a:cxn>
                </a:cxnLst>
                <a:rect l="0" t="0" r="r" b="b"/>
                <a:pathLst>
                  <a:path w="9" h="16">
                    <a:moveTo>
                      <a:pt x="0" y="3"/>
                    </a:moveTo>
                    <a:cubicBezTo>
                      <a:pt x="0" y="7"/>
                      <a:pt x="1" y="11"/>
                      <a:pt x="4" y="14"/>
                    </a:cubicBezTo>
                    <a:cubicBezTo>
                      <a:pt x="6" y="16"/>
                      <a:pt x="9" y="13"/>
                      <a:pt x="7" y="11"/>
                    </a:cubicBezTo>
                    <a:cubicBezTo>
                      <a:pt x="5" y="9"/>
                      <a:pt x="4" y="5"/>
                      <a:pt x="4" y="2"/>
                    </a:cubicBezTo>
                    <a:cubicBezTo>
                      <a:pt x="4" y="0"/>
                      <a:pt x="0" y="0"/>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8" name="Freeform: Shape 11637"/>
              <p:cNvSpPr/>
              <p:nvPr/>
            </p:nvSpPr>
            <p:spPr bwMode="auto">
              <a:xfrm>
                <a:off x="5262" y="2328"/>
                <a:ext cx="7" cy="25"/>
              </a:xfrm>
              <a:custGeom>
                <a:avLst/>
                <a:gdLst>
                  <a:gd name="T0" fmla="*/ 0 w 5"/>
                  <a:gd name="T1" fmla="*/ 3 h 17"/>
                  <a:gd name="T2" fmla="*/ 1 w 5"/>
                  <a:gd name="T3" fmla="*/ 14 h 17"/>
                  <a:gd name="T4" fmla="*/ 5 w 5"/>
                  <a:gd name="T5" fmla="*/ 14 h 17"/>
                  <a:gd name="T6" fmla="*/ 4 w 5"/>
                  <a:gd name="T7" fmla="*/ 3 h 17"/>
                  <a:gd name="T8" fmla="*/ 0 w 5"/>
                  <a:gd name="T9" fmla="*/ 3 h 17"/>
                </a:gdLst>
                <a:ahLst/>
                <a:cxnLst>
                  <a:cxn ang="0">
                    <a:pos x="T0" y="T1"/>
                  </a:cxn>
                  <a:cxn ang="0">
                    <a:pos x="T2" y="T3"/>
                  </a:cxn>
                  <a:cxn ang="0">
                    <a:pos x="T4" y="T5"/>
                  </a:cxn>
                  <a:cxn ang="0">
                    <a:pos x="T6" y="T7"/>
                  </a:cxn>
                  <a:cxn ang="0">
                    <a:pos x="T8" y="T9"/>
                  </a:cxn>
                </a:cxnLst>
                <a:rect l="0" t="0" r="r" b="b"/>
                <a:pathLst>
                  <a:path w="5" h="17">
                    <a:moveTo>
                      <a:pt x="0" y="3"/>
                    </a:moveTo>
                    <a:cubicBezTo>
                      <a:pt x="0" y="7"/>
                      <a:pt x="1" y="10"/>
                      <a:pt x="1" y="14"/>
                    </a:cubicBezTo>
                    <a:cubicBezTo>
                      <a:pt x="2" y="17"/>
                      <a:pt x="5" y="16"/>
                      <a:pt x="5" y="14"/>
                    </a:cubicBezTo>
                    <a:cubicBezTo>
                      <a:pt x="5" y="10"/>
                      <a:pt x="4" y="6"/>
                      <a:pt x="4" y="3"/>
                    </a:cubicBezTo>
                    <a:cubicBezTo>
                      <a:pt x="4" y="0"/>
                      <a:pt x="0" y="1"/>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9" name="Freeform: Shape 11638"/>
              <p:cNvSpPr/>
              <p:nvPr/>
            </p:nvSpPr>
            <p:spPr bwMode="auto">
              <a:xfrm>
                <a:off x="5241" y="2327"/>
                <a:ext cx="11" cy="22"/>
              </a:xfrm>
              <a:custGeom>
                <a:avLst/>
                <a:gdLst>
                  <a:gd name="T0" fmla="*/ 1 w 7"/>
                  <a:gd name="T1" fmla="*/ 4 h 15"/>
                  <a:gd name="T2" fmla="*/ 3 w 7"/>
                  <a:gd name="T3" fmla="*/ 12 h 15"/>
                  <a:gd name="T4" fmla="*/ 7 w 7"/>
                  <a:gd name="T5" fmla="*/ 13 h 15"/>
                  <a:gd name="T6" fmla="*/ 5 w 7"/>
                  <a:gd name="T7" fmla="*/ 2 h 15"/>
                  <a:gd name="T8" fmla="*/ 1 w 7"/>
                  <a:gd name="T9" fmla="*/ 4 h 15"/>
                </a:gdLst>
                <a:ahLst/>
                <a:cxnLst>
                  <a:cxn ang="0">
                    <a:pos x="T0" y="T1"/>
                  </a:cxn>
                  <a:cxn ang="0">
                    <a:pos x="T2" y="T3"/>
                  </a:cxn>
                  <a:cxn ang="0">
                    <a:pos x="T4" y="T5"/>
                  </a:cxn>
                  <a:cxn ang="0">
                    <a:pos x="T6" y="T7"/>
                  </a:cxn>
                  <a:cxn ang="0">
                    <a:pos x="T8" y="T9"/>
                  </a:cxn>
                </a:cxnLst>
                <a:rect l="0" t="0" r="r" b="b"/>
                <a:pathLst>
                  <a:path w="7" h="15">
                    <a:moveTo>
                      <a:pt x="1" y="4"/>
                    </a:moveTo>
                    <a:cubicBezTo>
                      <a:pt x="2" y="6"/>
                      <a:pt x="3" y="9"/>
                      <a:pt x="3" y="12"/>
                    </a:cubicBezTo>
                    <a:cubicBezTo>
                      <a:pt x="3" y="14"/>
                      <a:pt x="7" y="15"/>
                      <a:pt x="7" y="13"/>
                    </a:cubicBezTo>
                    <a:cubicBezTo>
                      <a:pt x="7" y="9"/>
                      <a:pt x="6" y="6"/>
                      <a:pt x="5" y="2"/>
                    </a:cubicBezTo>
                    <a:cubicBezTo>
                      <a:pt x="4" y="0"/>
                      <a:pt x="0" y="1"/>
                      <a:pt x="1"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0" name="Freeform: Shape 11639"/>
              <p:cNvSpPr/>
              <p:nvPr/>
            </p:nvSpPr>
            <p:spPr bwMode="auto">
              <a:xfrm>
                <a:off x="5231" y="2341"/>
                <a:ext cx="16" cy="25"/>
              </a:xfrm>
              <a:custGeom>
                <a:avLst/>
                <a:gdLst>
                  <a:gd name="T0" fmla="*/ 9 w 11"/>
                  <a:gd name="T1" fmla="*/ 13 h 17"/>
                  <a:gd name="T2" fmla="*/ 4 w 11"/>
                  <a:gd name="T3" fmla="*/ 2 h 17"/>
                  <a:gd name="T4" fmla="*/ 0 w 11"/>
                  <a:gd name="T5" fmla="*/ 4 h 17"/>
                  <a:gd name="T6" fmla="*/ 6 w 11"/>
                  <a:gd name="T7" fmla="*/ 15 h 17"/>
                  <a:gd name="T8" fmla="*/ 9 w 11"/>
                  <a:gd name="T9" fmla="*/ 13 h 17"/>
                </a:gdLst>
                <a:ahLst/>
                <a:cxnLst>
                  <a:cxn ang="0">
                    <a:pos x="T0" y="T1"/>
                  </a:cxn>
                  <a:cxn ang="0">
                    <a:pos x="T2" y="T3"/>
                  </a:cxn>
                  <a:cxn ang="0">
                    <a:pos x="T4" y="T5"/>
                  </a:cxn>
                  <a:cxn ang="0">
                    <a:pos x="T6" y="T7"/>
                  </a:cxn>
                  <a:cxn ang="0">
                    <a:pos x="T8" y="T9"/>
                  </a:cxn>
                </a:cxnLst>
                <a:rect l="0" t="0" r="r" b="b"/>
                <a:pathLst>
                  <a:path w="11" h="17">
                    <a:moveTo>
                      <a:pt x="9" y="13"/>
                    </a:moveTo>
                    <a:cubicBezTo>
                      <a:pt x="7" y="10"/>
                      <a:pt x="5" y="6"/>
                      <a:pt x="4" y="2"/>
                    </a:cubicBezTo>
                    <a:cubicBezTo>
                      <a:pt x="3" y="0"/>
                      <a:pt x="0" y="2"/>
                      <a:pt x="0" y="4"/>
                    </a:cubicBezTo>
                    <a:cubicBezTo>
                      <a:pt x="2" y="8"/>
                      <a:pt x="3" y="12"/>
                      <a:pt x="6" y="15"/>
                    </a:cubicBezTo>
                    <a:cubicBezTo>
                      <a:pt x="8" y="17"/>
                      <a:pt x="11" y="15"/>
                      <a:pt x="9"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1" name="Freeform: Shape 11640"/>
              <p:cNvSpPr/>
              <p:nvPr/>
            </p:nvSpPr>
            <p:spPr bwMode="auto">
              <a:xfrm>
                <a:off x="5225" y="2301"/>
                <a:ext cx="13" cy="27"/>
              </a:xfrm>
              <a:custGeom>
                <a:avLst/>
                <a:gdLst>
                  <a:gd name="T0" fmla="*/ 1 w 9"/>
                  <a:gd name="T1" fmla="*/ 2 h 18"/>
                  <a:gd name="T2" fmla="*/ 5 w 9"/>
                  <a:gd name="T3" fmla="*/ 16 h 18"/>
                  <a:gd name="T4" fmla="*/ 7 w 9"/>
                  <a:gd name="T5" fmla="*/ 13 h 18"/>
                  <a:gd name="T6" fmla="*/ 5 w 9"/>
                  <a:gd name="T7" fmla="*/ 3 h 18"/>
                  <a:gd name="T8" fmla="*/ 1 w 9"/>
                  <a:gd name="T9" fmla="*/ 2 h 18"/>
                </a:gdLst>
                <a:ahLst/>
                <a:cxnLst>
                  <a:cxn ang="0">
                    <a:pos x="T0" y="T1"/>
                  </a:cxn>
                  <a:cxn ang="0">
                    <a:pos x="T2" y="T3"/>
                  </a:cxn>
                  <a:cxn ang="0">
                    <a:pos x="T4" y="T5"/>
                  </a:cxn>
                  <a:cxn ang="0">
                    <a:pos x="T6" y="T7"/>
                  </a:cxn>
                  <a:cxn ang="0">
                    <a:pos x="T8" y="T9"/>
                  </a:cxn>
                </a:cxnLst>
                <a:rect l="0" t="0" r="r" b="b"/>
                <a:pathLst>
                  <a:path w="9" h="18">
                    <a:moveTo>
                      <a:pt x="1" y="2"/>
                    </a:moveTo>
                    <a:cubicBezTo>
                      <a:pt x="0" y="7"/>
                      <a:pt x="1" y="12"/>
                      <a:pt x="5" y="16"/>
                    </a:cubicBezTo>
                    <a:cubicBezTo>
                      <a:pt x="7" y="18"/>
                      <a:pt x="9" y="15"/>
                      <a:pt x="7" y="13"/>
                    </a:cubicBezTo>
                    <a:cubicBezTo>
                      <a:pt x="5" y="10"/>
                      <a:pt x="4" y="6"/>
                      <a:pt x="5" y="3"/>
                    </a:cubicBezTo>
                    <a:cubicBezTo>
                      <a:pt x="5" y="1"/>
                      <a:pt x="2" y="0"/>
                      <a:pt x="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2" name="Freeform: Shape 11641"/>
              <p:cNvSpPr/>
              <p:nvPr/>
            </p:nvSpPr>
            <p:spPr bwMode="auto">
              <a:xfrm>
                <a:off x="5238" y="2287"/>
                <a:ext cx="6" cy="31"/>
              </a:xfrm>
              <a:custGeom>
                <a:avLst/>
                <a:gdLst>
                  <a:gd name="T0" fmla="*/ 0 w 4"/>
                  <a:gd name="T1" fmla="*/ 3 h 21"/>
                  <a:gd name="T2" fmla="*/ 0 w 4"/>
                  <a:gd name="T3" fmla="*/ 18 h 21"/>
                  <a:gd name="T4" fmla="*/ 4 w 4"/>
                  <a:gd name="T5" fmla="*/ 18 h 21"/>
                  <a:gd name="T6" fmla="*/ 4 w 4"/>
                  <a:gd name="T7" fmla="*/ 2 h 21"/>
                  <a:gd name="T8" fmla="*/ 0 w 4"/>
                  <a:gd name="T9" fmla="*/ 3 h 21"/>
                </a:gdLst>
                <a:ahLst/>
                <a:cxnLst>
                  <a:cxn ang="0">
                    <a:pos x="T0" y="T1"/>
                  </a:cxn>
                  <a:cxn ang="0">
                    <a:pos x="T2" y="T3"/>
                  </a:cxn>
                  <a:cxn ang="0">
                    <a:pos x="T4" y="T5"/>
                  </a:cxn>
                  <a:cxn ang="0">
                    <a:pos x="T6" y="T7"/>
                  </a:cxn>
                  <a:cxn ang="0">
                    <a:pos x="T8" y="T9"/>
                  </a:cxn>
                </a:cxnLst>
                <a:rect l="0" t="0" r="r" b="b"/>
                <a:pathLst>
                  <a:path w="4" h="21">
                    <a:moveTo>
                      <a:pt x="0" y="3"/>
                    </a:moveTo>
                    <a:cubicBezTo>
                      <a:pt x="1" y="8"/>
                      <a:pt x="0" y="13"/>
                      <a:pt x="0" y="18"/>
                    </a:cubicBezTo>
                    <a:cubicBezTo>
                      <a:pt x="0" y="21"/>
                      <a:pt x="4" y="21"/>
                      <a:pt x="4" y="18"/>
                    </a:cubicBezTo>
                    <a:cubicBezTo>
                      <a:pt x="4" y="13"/>
                      <a:pt x="4" y="8"/>
                      <a:pt x="4" y="2"/>
                    </a:cubicBezTo>
                    <a:cubicBezTo>
                      <a:pt x="4" y="0"/>
                      <a:pt x="0" y="0"/>
                      <a:pt x="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3" name="Freeform: Shape 11642"/>
              <p:cNvSpPr/>
              <p:nvPr/>
            </p:nvSpPr>
            <p:spPr bwMode="auto">
              <a:xfrm>
                <a:off x="5253" y="2293"/>
                <a:ext cx="9" cy="23"/>
              </a:xfrm>
              <a:custGeom>
                <a:avLst/>
                <a:gdLst>
                  <a:gd name="T0" fmla="*/ 2 w 6"/>
                  <a:gd name="T1" fmla="*/ 2 h 16"/>
                  <a:gd name="T2" fmla="*/ 1 w 6"/>
                  <a:gd name="T3" fmla="*/ 14 h 16"/>
                  <a:gd name="T4" fmla="*/ 5 w 6"/>
                  <a:gd name="T5" fmla="*/ 12 h 16"/>
                  <a:gd name="T6" fmla="*/ 5 w 6"/>
                  <a:gd name="T7" fmla="*/ 4 h 16"/>
                  <a:gd name="T8" fmla="*/ 2 w 6"/>
                  <a:gd name="T9" fmla="*/ 2 h 16"/>
                </a:gdLst>
                <a:ahLst/>
                <a:cxnLst>
                  <a:cxn ang="0">
                    <a:pos x="T0" y="T1"/>
                  </a:cxn>
                  <a:cxn ang="0">
                    <a:pos x="T2" y="T3"/>
                  </a:cxn>
                  <a:cxn ang="0">
                    <a:pos x="T4" y="T5"/>
                  </a:cxn>
                  <a:cxn ang="0">
                    <a:pos x="T6" y="T7"/>
                  </a:cxn>
                  <a:cxn ang="0">
                    <a:pos x="T8" y="T9"/>
                  </a:cxn>
                </a:cxnLst>
                <a:rect l="0" t="0" r="r" b="b"/>
                <a:pathLst>
                  <a:path w="6" h="16">
                    <a:moveTo>
                      <a:pt x="2" y="2"/>
                    </a:moveTo>
                    <a:cubicBezTo>
                      <a:pt x="0" y="6"/>
                      <a:pt x="0" y="10"/>
                      <a:pt x="1" y="14"/>
                    </a:cubicBezTo>
                    <a:cubicBezTo>
                      <a:pt x="2" y="16"/>
                      <a:pt x="6" y="15"/>
                      <a:pt x="5" y="12"/>
                    </a:cubicBezTo>
                    <a:cubicBezTo>
                      <a:pt x="4" y="10"/>
                      <a:pt x="4" y="6"/>
                      <a:pt x="5" y="4"/>
                    </a:cubicBezTo>
                    <a:cubicBezTo>
                      <a:pt x="6" y="1"/>
                      <a:pt x="3" y="0"/>
                      <a:pt x="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4" name="Freeform: Shape 11643"/>
              <p:cNvSpPr/>
              <p:nvPr/>
            </p:nvSpPr>
            <p:spPr bwMode="auto">
              <a:xfrm>
                <a:off x="5261" y="2257"/>
                <a:ext cx="11" cy="27"/>
              </a:xfrm>
              <a:custGeom>
                <a:avLst/>
                <a:gdLst>
                  <a:gd name="T0" fmla="*/ 4 w 8"/>
                  <a:gd name="T1" fmla="*/ 2 h 18"/>
                  <a:gd name="T2" fmla="*/ 1 w 8"/>
                  <a:gd name="T3" fmla="*/ 15 h 18"/>
                  <a:gd name="T4" fmla="*/ 5 w 8"/>
                  <a:gd name="T5" fmla="*/ 16 h 18"/>
                  <a:gd name="T6" fmla="*/ 7 w 8"/>
                  <a:gd name="T7" fmla="*/ 3 h 18"/>
                  <a:gd name="T8" fmla="*/ 4 w 8"/>
                  <a:gd name="T9" fmla="*/ 2 h 18"/>
                </a:gdLst>
                <a:ahLst/>
                <a:cxnLst>
                  <a:cxn ang="0">
                    <a:pos x="T0" y="T1"/>
                  </a:cxn>
                  <a:cxn ang="0">
                    <a:pos x="T2" y="T3"/>
                  </a:cxn>
                  <a:cxn ang="0">
                    <a:pos x="T4" y="T5"/>
                  </a:cxn>
                  <a:cxn ang="0">
                    <a:pos x="T6" y="T7"/>
                  </a:cxn>
                  <a:cxn ang="0">
                    <a:pos x="T8" y="T9"/>
                  </a:cxn>
                </a:cxnLst>
                <a:rect l="0" t="0" r="r" b="b"/>
                <a:pathLst>
                  <a:path w="8" h="18">
                    <a:moveTo>
                      <a:pt x="4" y="2"/>
                    </a:moveTo>
                    <a:cubicBezTo>
                      <a:pt x="3" y="7"/>
                      <a:pt x="2" y="11"/>
                      <a:pt x="1" y="15"/>
                    </a:cubicBezTo>
                    <a:cubicBezTo>
                      <a:pt x="0" y="17"/>
                      <a:pt x="4" y="18"/>
                      <a:pt x="5" y="16"/>
                    </a:cubicBezTo>
                    <a:cubicBezTo>
                      <a:pt x="6" y="11"/>
                      <a:pt x="7" y="7"/>
                      <a:pt x="7" y="3"/>
                    </a:cubicBezTo>
                    <a:cubicBezTo>
                      <a:pt x="8" y="1"/>
                      <a:pt x="4" y="0"/>
                      <a:pt x="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5" name="Freeform: Shape 11644"/>
              <p:cNvSpPr/>
              <p:nvPr/>
            </p:nvSpPr>
            <p:spPr bwMode="auto">
              <a:xfrm>
                <a:off x="5249" y="2254"/>
                <a:ext cx="7" cy="25"/>
              </a:xfrm>
              <a:custGeom>
                <a:avLst/>
                <a:gdLst>
                  <a:gd name="T0" fmla="*/ 1 w 5"/>
                  <a:gd name="T1" fmla="*/ 3 h 17"/>
                  <a:gd name="T2" fmla="*/ 1 w 5"/>
                  <a:gd name="T3" fmla="*/ 14 h 17"/>
                  <a:gd name="T4" fmla="*/ 4 w 5"/>
                  <a:gd name="T5" fmla="*/ 15 h 17"/>
                  <a:gd name="T6" fmla="*/ 5 w 5"/>
                  <a:gd name="T7" fmla="*/ 3 h 17"/>
                  <a:gd name="T8" fmla="*/ 1 w 5"/>
                  <a:gd name="T9" fmla="*/ 3 h 17"/>
                </a:gdLst>
                <a:ahLst/>
                <a:cxnLst>
                  <a:cxn ang="0">
                    <a:pos x="T0" y="T1"/>
                  </a:cxn>
                  <a:cxn ang="0">
                    <a:pos x="T2" y="T3"/>
                  </a:cxn>
                  <a:cxn ang="0">
                    <a:pos x="T4" y="T5"/>
                  </a:cxn>
                  <a:cxn ang="0">
                    <a:pos x="T6" y="T7"/>
                  </a:cxn>
                  <a:cxn ang="0">
                    <a:pos x="T8" y="T9"/>
                  </a:cxn>
                </a:cxnLst>
                <a:rect l="0" t="0" r="r" b="b"/>
                <a:pathLst>
                  <a:path w="5" h="17">
                    <a:moveTo>
                      <a:pt x="1" y="3"/>
                    </a:moveTo>
                    <a:cubicBezTo>
                      <a:pt x="0" y="6"/>
                      <a:pt x="1" y="10"/>
                      <a:pt x="1" y="14"/>
                    </a:cubicBezTo>
                    <a:cubicBezTo>
                      <a:pt x="1" y="17"/>
                      <a:pt x="4" y="17"/>
                      <a:pt x="4" y="15"/>
                    </a:cubicBezTo>
                    <a:cubicBezTo>
                      <a:pt x="5" y="11"/>
                      <a:pt x="4" y="7"/>
                      <a:pt x="5" y="3"/>
                    </a:cubicBezTo>
                    <a:cubicBezTo>
                      <a:pt x="5" y="1"/>
                      <a:pt x="1"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6" name="Freeform: Shape 11645"/>
              <p:cNvSpPr/>
              <p:nvPr/>
            </p:nvSpPr>
            <p:spPr bwMode="auto">
              <a:xfrm>
                <a:off x="5228" y="2266"/>
                <a:ext cx="9" cy="24"/>
              </a:xfrm>
              <a:custGeom>
                <a:avLst/>
                <a:gdLst>
                  <a:gd name="T0" fmla="*/ 1 w 6"/>
                  <a:gd name="T1" fmla="*/ 3 h 16"/>
                  <a:gd name="T2" fmla="*/ 1 w 6"/>
                  <a:gd name="T3" fmla="*/ 14 h 16"/>
                  <a:gd name="T4" fmla="*/ 5 w 6"/>
                  <a:gd name="T5" fmla="*/ 12 h 16"/>
                  <a:gd name="T6" fmla="*/ 4 w 6"/>
                  <a:gd name="T7" fmla="*/ 3 h 16"/>
                  <a:gd name="T8" fmla="*/ 1 w 6"/>
                  <a:gd name="T9" fmla="*/ 3 h 16"/>
                </a:gdLst>
                <a:ahLst/>
                <a:cxnLst>
                  <a:cxn ang="0">
                    <a:pos x="T0" y="T1"/>
                  </a:cxn>
                  <a:cxn ang="0">
                    <a:pos x="T2" y="T3"/>
                  </a:cxn>
                  <a:cxn ang="0">
                    <a:pos x="T4" y="T5"/>
                  </a:cxn>
                  <a:cxn ang="0">
                    <a:pos x="T6" y="T7"/>
                  </a:cxn>
                  <a:cxn ang="0">
                    <a:pos x="T8" y="T9"/>
                  </a:cxn>
                </a:cxnLst>
                <a:rect l="0" t="0" r="r" b="b"/>
                <a:pathLst>
                  <a:path w="6" h="16">
                    <a:moveTo>
                      <a:pt x="1" y="3"/>
                    </a:moveTo>
                    <a:cubicBezTo>
                      <a:pt x="0" y="6"/>
                      <a:pt x="0" y="10"/>
                      <a:pt x="1" y="14"/>
                    </a:cubicBezTo>
                    <a:cubicBezTo>
                      <a:pt x="2" y="16"/>
                      <a:pt x="6" y="15"/>
                      <a:pt x="5" y="12"/>
                    </a:cubicBezTo>
                    <a:cubicBezTo>
                      <a:pt x="4" y="9"/>
                      <a:pt x="4" y="6"/>
                      <a:pt x="4" y="3"/>
                    </a:cubicBezTo>
                    <a:cubicBezTo>
                      <a:pt x="5" y="1"/>
                      <a:pt x="1"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7" name="Freeform: Shape 11646"/>
              <p:cNvSpPr/>
              <p:nvPr/>
            </p:nvSpPr>
            <p:spPr bwMode="auto">
              <a:xfrm>
                <a:off x="5232" y="2241"/>
                <a:ext cx="8" cy="22"/>
              </a:xfrm>
              <a:custGeom>
                <a:avLst/>
                <a:gdLst>
                  <a:gd name="T0" fmla="*/ 1 w 5"/>
                  <a:gd name="T1" fmla="*/ 3 h 15"/>
                  <a:gd name="T2" fmla="*/ 0 w 5"/>
                  <a:gd name="T3" fmla="*/ 12 h 15"/>
                  <a:gd name="T4" fmla="*/ 4 w 5"/>
                  <a:gd name="T5" fmla="*/ 12 h 15"/>
                  <a:gd name="T6" fmla="*/ 5 w 5"/>
                  <a:gd name="T7" fmla="*/ 3 h 15"/>
                  <a:gd name="T8" fmla="*/ 1 w 5"/>
                  <a:gd name="T9" fmla="*/ 3 h 15"/>
                </a:gdLst>
                <a:ahLst/>
                <a:cxnLst>
                  <a:cxn ang="0">
                    <a:pos x="T0" y="T1"/>
                  </a:cxn>
                  <a:cxn ang="0">
                    <a:pos x="T2" y="T3"/>
                  </a:cxn>
                  <a:cxn ang="0">
                    <a:pos x="T4" y="T5"/>
                  </a:cxn>
                  <a:cxn ang="0">
                    <a:pos x="T6" y="T7"/>
                  </a:cxn>
                  <a:cxn ang="0">
                    <a:pos x="T8" y="T9"/>
                  </a:cxn>
                </a:cxnLst>
                <a:rect l="0" t="0" r="r" b="b"/>
                <a:pathLst>
                  <a:path w="5" h="15">
                    <a:moveTo>
                      <a:pt x="1" y="3"/>
                    </a:moveTo>
                    <a:cubicBezTo>
                      <a:pt x="1" y="6"/>
                      <a:pt x="1" y="9"/>
                      <a:pt x="0" y="12"/>
                    </a:cubicBezTo>
                    <a:cubicBezTo>
                      <a:pt x="0" y="14"/>
                      <a:pt x="4" y="15"/>
                      <a:pt x="4" y="12"/>
                    </a:cubicBezTo>
                    <a:cubicBezTo>
                      <a:pt x="4" y="9"/>
                      <a:pt x="5" y="6"/>
                      <a:pt x="5" y="3"/>
                    </a:cubicBezTo>
                    <a:cubicBezTo>
                      <a:pt x="5" y="1"/>
                      <a:pt x="2" y="0"/>
                      <a:pt x="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8" name="Freeform: Shape 11647"/>
              <p:cNvSpPr/>
              <p:nvPr/>
            </p:nvSpPr>
            <p:spPr bwMode="auto">
              <a:xfrm>
                <a:off x="5232" y="2210"/>
                <a:ext cx="14" cy="18"/>
              </a:xfrm>
              <a:custGeom>
                <a:avLst/>
                <a:gdLst>
                  <a:gd name="T0" fmla="*/ 5 w 9"/>
                  <a:gd name="T1" fmla="*/ 2 h 12"/>
                  <a:gd name="T2" fmla="*/ 2 w 9"/>
                  <a:gd name="T3" fmla="*/ 8 h 12"/>
                  <a:gd name="T4" fmla="*/ 5 w 9"/>
                  <a:gd name="T5" fmla="*/ 11 h 12"/>
                  <a:gd name="T6" fmla="*/ 9 w 9"/>
                  <a:gd name="T7" fmla="*/ 3 h 12"/>
                  <a:gd name="T8" fmla="*/ 5 w 9"/>
                  <a:gd name="T9" fmla="*/ 2 h 12"/>
                </a:gdLst>
                <a:ahLst/>
                <a:cxnLst>
                  <a:cxn ang="0">
                    <a:pos x="T0" y="T1"/>
                  </a:cxn>
                  <a:cxn ang="0">
                    <a:pos x="T2" y="T3"/>
                  </a:cxn>
                  <a:cxn ang="0">
                    <a:pos x="T4" y="T5"/>
                  </a:cxn>
                  <a:cxn ang="0">
                    <a:pos x="T6" y="T7"/>
                  </a:cxn>
                  <a:cxn ang="0">
                    <a:pos x="T8" y="T9"/>
                  </a:cxn>
                </a:cxnLst>
                <a:rect l="0" t="0" r="r" b="b"/>
                <a:pathLst>
                  <a:path w="9" h="12">
                    <a:moveTo>
                      <a:pt x="5" y="2"/>
                    </a:moveTo>
                    <a:cubicBezTo>
                      <a:pt x="5" y="5"/>
                      <a:pt x="4" y="6"/>
                      <a:pt x="2" y="8"/>
                    </a:cubicBezTo>
                    <a:cubicBezTo>
                      <a:pt x="0" y="10"/>
                      <a:pt x="3" y="12"/>
                      <a:pt x="5" y="11"/>
                    </a:cubicBezTo>
                    <a:cubicBezTo>
                      <a:pt x="7" y="8"/>
                      <a:pt x="8" y="6"/>
                      <a:pt x="9" y="3"/>
                    </a:cubicBezTo>
                    <a:cubicBezTo>
                      <a:pt x="9" y="1"/>
                      <a:pt x="5"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9" name="Freeform: Shape 11648"/>
              <p:cNvSpPr/>
              <p:nvPr/>
            </p:nvSpPr>
            <p:spPr bwMode="auto">
              <a:xfrm>
                <a:off x="5246" y="2213"/>
                <a:ext cx="15" cy="24"/>
              </a:xfrm>
              <a:custGeom>
                <a:avLst/>
                <a:gdLst>
                  <a:gd name="T0" fmla="*/ 5 w 10"/>
                  <a:gd name="T1" fmla="*/ 2 h 16"/>
                  <a:gd name="T2" fmla="*/ 1 w 10"/>
                  <a:gd name="T3" fmla="*/ 12 h 16"/>
                  <a:gd name="T4" fmla="*/ 4 w 10"/>
                  <a:gd name="T5" fmla="*/ 14 h 16"/>
                  <a:gd name="T6" fmla="*/ 9 w 10"/>
                  <a:gd name="T7" fmla="*/ 4 h 16"/>
                  <a:gd name="T8" fmla="*/ 5 w 10"/>
                  <a:gd name="T9" fmla="*/ 2 h 16"/>
                </a:gdLst>
                <a:ahLst/>
                <a:cxnLst>
                  <a:cxn ang="0">
                    <a:pos x="T0" y="T1"/>
                  </a:cxn>
                  <a:cxn ang="0">
                    <a:pos x="T2" y="T3"/>
                  </a:cxn>
                  <a:cxn ang="0">
                    <a:pos x="T4" y="T5"/>
                  </a:cxn>
                  <a:cxn ang="0">
                    <a:pos x="T6" y="T7"/>
                  </a:cxn>
                  <a:cxn ang="0">
                    <a:pos x="T8" y="T9"/>
                  </a:cxn>
                </a:cxnLst>
                <a:rect l="0" t="0" r="r" b="b"/>
                <a:pathLst>
                  <a:path w="10" h="16">
                    <a:moveTo>
                      <a:pt x="5" y="2"/>
                    </a:moveTo>
                    <a:cubicBezTo>
                      <a:pt x="4" y="6"/>
                      <a:pt x="2" y="9"/>
                      <a:pt x="1" y="12"/>
                    </a:cubicBezTo>
                    <a:cubicBezTo>
                      <a:pt x="0" y="15"/>
                      <a:pt x="3" y="16"/>
                      <a:pt x="4" y="14"/>
                    </a:cubicBezTo>
                    <a:cubicBezTo>
                      <a:pt x="6" y="11"/>
                      <a:pt x="7" y="7"/>
                      <a:pt x="9" y="4"/>
                    </a:cubicBezTo>
                    <a:cubicBezTo>
                      <a:pt x="10" y="1"/>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0" name="Freeform: Shape 11649"/>
              <p:cNvSpPr/>
              <p:nvPr/>
            </p:nvSpPr>
            <p:spPr bwMode="auto">
              <a:xfrm>
                <a:off x="5262" y="2223"/>
                <a:ext cx="12" cy="18"/>
              </a:xfrm>
              <a:custGeom>
                <a:avLst/>
                <a:gdLst>
                  <a:gd name="T0" fmla="*/ 4 w 8"/>
                  <a:gd name="T1" fmla="*/ 2 h 12"/>
                  <a:gd name="T2" fmla="*/ 1 w 8"/>
                  <a:gd name="T3" fmla="*/ 8 h 12"/>
                  <a:gd name="T4" fmla="*/ 4 w 8"/>
                  <a:gd name="T5" fmla="*/ 10 h 12"/>
                  <a:gd name="T6" fmla="*/ 8 w 8"/>
                  <a:gd name="T7" fmla="*/ 3 h 12"/>
                  <a:gd name="T8" fmla="*/ 4 w 8"/>
                  <a:gd name="T9" fmla="*/ 2 h 12"/>
                </a:gdLst>
                <a:ahLst/>
                <a:cxnLst>
                  <a:cxn ang="0">
                    <a:pos x="T0" y="T1"/>
                  </a:cxn>
                  <a:cxn ang="0">
                    <a:pos x="T2" y="T3"/>
                  </a:cxn>
                  <a:cxn ang="0">
                    <a:pos x="T4" y="T5"/>
                  </a:cxn>
                  <a:cxn ang="0">
                    <a:pos x="T6" y="T7"/>
                  </a:cxn>
                  <a:cxn ang="0">
                    <a:pos x="T8" y="T9"/>
                  </a:cxn>
                </a:cxnLst>
                <a:rect l="0" t="0" r="r" b="b"/>
                <a:pathLst>
                  <a:path w="8" h="12">
                    <a:moveTo>
                      <a:pt x="4" y="2"/>
                    </a:moveTo>
                    <a:cubicBezTo>
                      <a:pt x="4" y="4"/>
                      <a:pt x="2" y="6"/>
                      <a:pt x="1" y="8"/>
                    </a:cubicBezTo>
                    <a:cubicBezTo>
                      <a:pt x="0" y="11"/>
                      <a:pt x="3" y="12"/>
                      <a:pt x="4" y="10"/>
                    </a:cubicBezTo>
                    <a:cubicBezTo>
                      <a:pt x="6" y="8"/>
                      <a:pt x="7" y="5"/>
                      <a:pt x="8" y="3"/>
                    </a:cubicBezTo>
                    <a:cubicBezTo>
                      <a:pt x="8" y="0"/>
                      <a:pt x="4" y="0"/>
                      <a:pt x="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1" name="Freeform: Shape 11650"/>
              <p:cNvSpPr/>
              <p:nvPr/>
            </p:nvSpPr>
            <p:spPr bwMode="auto">
              <a:xfrm>
                <a:off x="5272" y="2229"/>
                <a:ext cx="18" cy="18"/>
              </a:xfrm>
              <a:custGeom>
                <a:avLst/>
                <a:gdLst>
                  <a:gd name="T0" fmla="*/ 7 w 12"/>
                  <a:gd name="T1" fmla="*/ 2 h 12"/>
                  <a:gd name="T2" fmla="*/ 2 w 12"/>
                  <a:gd name="T3" fmla="*/ 8 h 12"/>
                  <a:gd name="T4" fmla="*/ 4 w 12"/>
                  <a:gd name="T5" fmla="*/ 11 h 12"/>
                  <a:gd name="T6" fmla="*/ 11 w 12"/>
                  <a:gd name="T7" fmla="*/ 4 h 12"/>
                  <a:gd name="T8" fmla="*/ 7 w 12"/>
                  <a:gd name="T9" fmla="*/ 2 h 12"/>
                </a:gdLst>
                <a:ahLst/>
                <a:cxnLst>
                  <a:cxn ang="0">
                    <a:pos x="T0" y="T1"/>
                  </a:cxn>
                  <a:cxn ang="0">
                    <a:pos x="T2" y="T3"/>
                  </a:cxn>
                  <a:cxn ang="0">
                    <a:pos x="T4" y="T5"/>
                  </a:cxn>
                  <a:cxn ang="0">
                    <a:pos x="T6" y="T7"/>
                  </a:cxn>
                  <a:cxn ang="0">
                    <a:pos x="T8" y="T9"/>
                  </a:cxn>
                </a:cxnLst>
                <a:rect l="0" t="0" r="r" b="b"/>
                <a:pathLst>
                  <a:path w="12" h="12">
                    <a:moveTo>
                      <a:pt x="7" y="2"/>
                    </a:moveTo>
                    <a:cubicBezTo>
                      <a:pt x="6" y="5"/>
                      <a:pt x="5" y="7"/>
                      <a:pt x="2" y="8"/>
                    </a:cubicBezTo>
                    <a:cubicBezTo>
                      <a:pt x="0" y="9"/>
                      <a:pt x="1" y="12"/>
                      <a:pt x="4" y="11"/>
                    </a:cubicBezTo>
                    <a:cubicBezTo>
                      <a:pt x="7" y="10"/>
                      <a:pt x="9" y="7"/>
                      <a:pt x="11" y="4"/>
                    </a:cubicBezTo>
                    <a:cubicBezTo>
                      <a:pt x="12"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2" name="Freeform: Shape 11651"/>
              <p:cNvSpPr/>
              <p:nvPr/>
            </p:nvSpPr>
            <p:spPr bwMode="auto">
              <a:xfrm>
                <a:off x="5292" y="2203"/>
                <a:ext cx="20" cy="16"/>
              </a:xfrm>
              <a:custGeom>
                <a:avLst/>
                <a:gdLst>
                  <a:gd name="T0" fmla="*/ 9 w 14"/>
                  <a:gd name="T1" fmla="*/ 2 h 11"/>
                  <a:gd name="T2" fmla="*/ 2 w 14"/>
                  <a:gd name="T3" fmla="*/ 7 h 11"/>
                  <a:gd name="T4" fmla="*/ 4 w 14"/>
                  <a:gd name="T5" fmla="*/ 10 h 11"/>
                  <a:gd name="T6" fmla="*/ 12 w 14"/>
                  <a:gd name="T7" fmla="*/ 4 h 11"/>
                  <a:gd name="T8" fmla="*/ 9 w 14"/>
                  <a:gd name="T9" fmla="*/ 2 h 11"/>
                </a:gdLst>
                <a:ahLst/>
                <a:cxnLst>
                  <a:cxn ang="0">
                    <a:pos x="T0" y="T1"/>
                  </a:cxn>
                  <a:cxn ang="0">
                    <a:pos x="T2" y="T3"/>
                  </a:cxn>
                  <a:cxn ang="0">
                    <a:pos x="T4" y="T5"/>
                  </a:cxn>
                  <a:cxn ang="0">
                    <a:pos x="T6" y="T7"/>
                  </a:cxn>
                  <a:cxn ang="0">
                    <a:pos x="T8" y="T9"/>
                  </a:cxn>
                </a:cxnLst>
                <a:rect l="0" t="0" r="r" b="b"/>
                <a:pathLst>
                  <a:path w="14" h="11">
                    <a:moveTo>
                      <a:pt x="9" y="2"/>
                    </a:moveTo>
                    <a:cubicBezTo>
                      <a:pt x="7" y="4"/>
                      <a:pt x="5" y="6"/>
                      <a:pt x="2" y="7"/>
                    </a:cubicBezTo>
                    <a:cubicBezTo>
                      <a:pt x="0" y="8"/>
                      <a:pt x="1" y="11"/>
                      <a:pt x="4" y="10"/>
                    </a:cubicBezTo>
                    <a:cubicBezTo>
                      <a:pt x="7" y="9"/>
                      <a:pt x="10" y="6"/>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3" name="Freeform: Shape 11652"/>
              <p:cNvSpPr/>
              <p:nvPr/>
            </p:nvSpPr>
            <p:spPr bwMode="auto">
              <a:xfrm>
                <a:off x="5275" y="2193"/>
                <a:ext cx="18" cy="20"/>
              </a:xfrm>
              <a:custGeom>
                <a:avLst/>
                <a:gdLst>
                  <a:gd name="T0" fmla="*/ 8 w 12"/>
                  <a:gd name="T1" fmla="*/ 2 h 14"/>
                  <a:gd name="T2" fmla="*/ 2 w 12"/>
                  <a:gd name="T3" fmla="*/ 10 h 14"/>
                  <a:gd name="T4" fmla="*/ 5 w 12"/>
                  <a:gd name="T5" fmla="*/ 12 h 14"/>
                  <a:gd name="T6" fmla="*/ 11 w 12"/>
                  <a:gd name="T7" fmla="*/ 4 h 14"/>
                  <a:gd name="T8" fmla="*/ 8 w 12"/>
                  <a:gd name="T9" fmla="*/ 2 h 14"/>
                </a:gdLst>
                <a:ahLst/>
                <a:cxnLst>
                  <a:cxn ang="0">
                    <a:pos x="T0" y="T1"/>
                  </a:cxn>
                  <a:cxn ang="0">
                    <a:pos x="T2" y="T3"/>
                  </a:cxn>
                  <a:cxn ang="0">
                    <a:pos x="T4" y="T5"/>
                  </a:cxn>
                  <a:cxn ang="0">
                    <a:pos x="T6" y="T7"/>
                  </a:cxn>
                  <a:cxn ang="0">
                    <a:pos x="T8" y="T9"/>
                  </a:cxn>
                </a:cxnLst>
                <a:rect l="0" t="0" r="r" b="b"/>
                <a:pathLst>
                  <a:path w="12" h="14">
                    <a:moveTo>
                      <a:pt x="8" y="2"/>
                    </a:moveTo>
                    <a:cubicBezTo>
                      <a:pt x="6" y="4"/>
                      <a:pt x="4" y="7"/>
                      <a:pt x="2" y="10"/>
                    </a:cubicBezTo>
                    <a:cubicBezTo>
                      <a:pt x="0" y="11"/>
                      <a:pt x="3" y="14"/>
                      <a:pt x="5" y="12"/>
                    </a:cubicBezTo>
                    <a:cubicBezTo>
                      <a:pt x="7" y="10"/>
                      <a:pt x="9" y="7"/>
                      <a:pt x="11" y="4"/>
                    </a:cubicBezTo>
                    <a:cubicBezTo>
                      <a:pt x="12" y="2"/>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4" name="Freeform: Shape 11653"/>
              <p:cNvSpPr/>
              <p:nvPr/>
            </p:nvSpPr>
            <p:spPr bwMode="auto">
              <a:xfrm>
                <a:off x="5293" y="2210"/>
                <a:ext cx="25" cy="22"/>
              </a:xfrm>
              <a:custGeom>
                <a:avLst/>
                <a:gdLst>
                  <a:gd name="T0" fmla="*/ 13 w 17"/>
                  <a:gd name="T1" fmla="*/ 2 h 15"/>
                  <a:gd name="T2" fmla="*/ 4 w 17"/>
                  <a:gd name="T3" fmla="*/ 10 h 15"/>
                  <a:gd name="T4" fmla="*/ 3 w 17"/>
                  <a:gd name="T5" fmla="*/ 13 h 15"/>
                  <a:gd name="T6" fmla="*/ 16 w 17"/>
                  <a:gd name="T7" fmla="*/ 4 h 15"/>
                  <a:gd name="T8" fmla="*/ 13 w 17"/>
                  <a:gd name="T9" fmla="*/ 2 h 15"/>
                </a:gdLst>
                <a:ahLst/>
                <a:cxnLst>
                  <a:cxn ang="0">
                    <a:pos x="T0" y="T1"/>
                  </a:cxn>
                  <a:cxn ang="0">
                    <a:pos x="T2" y="T3"/>
                  </a:cxn>
                  <a:cxn ang="0">
                    <a:pos x="T4" y="T5"/>
                  </a:cxn>
                  <a:cxn ang="0">
                    <a:pos x="T6" y="T7"/>
                  </a:cxn>
                  <a:cxn ang="0">
                    <a:pos x="T8" y="T9"/>
                  </a:cxn>
                </a:cxnLst>
                <a:rect l="0" t="0" r="r" b="b"/>
                <a:pathLst>
                  <a:path w="17" h="15">
                    <a:moveTo>
                      <a:pt x="13" y="2"/>
                    </a:moveTo>
                    <a:cubicBezTo>
                      <a:pt x="12" y="4"/>
                      <a:pt x="8" y="11"/>
                      <a:pt x="4" y="10"/>
                    </a:cubicBezTo>
                    <a:cubicBezTo>
                      <a:pt x="2" y="9"/>
                      <a:pt x="0" y="12"/>
                      <a:pt x="3" y="13"/>
                    </a:cubicBezTo>
                    <a:cubicBezTo>
                      <a:pt x="9" y="15"/>
                      <a:pt x="13" y="9"/>
                      <a:pt x="16" y="4"/>
                    </a:cubicBezTo>
                    <a:cubicBezTo>
                      <a:pt x="17"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5" name="Freeform: Shape 11654"/>
              <p:cNvSpPr/>
              <p:nvPr/>
            </p:nvSpPr>
            <p:spPr bwMode="auto">
              <a:xfrm>
                <a:off x="5256" y="2188"/>
                <a:ext cx="15" cy="18"/>
              </a:xfrm>
              <a:custGeom>
                <a:avLst/>
                <a:gdLst>
                  <a:gd name="T0" fmla="*/ 5 w 10"/>
                  <a:gd name="T1" fmla="*/ 2 h 12"/>
                  <a:gd name="T2" fmla="*/ 2 w 10"/>
                  <a:gd name="T3" fmla="*/ 7 h 12"/>
                  <a:gd name="T4" fmla="*/ 5 w 10"/>
                  <a:gd name="T5" fmla="*/ 10 h 12"/>
                  <a:gd name="T6" fmla="*/ 9 w 10"/>
                  <a:gd name="T7" fmla="*/ 4 h 12"/>
                  <a:gd name="T8" fmla="*/ 5 w 10"/>
                  <a:gd name="T9" fmla="*/ 2 h 12"/>
                </a:gdLst>
                <a:ahLst/>
                <a:cxnLst>
                  <a:cxn ang="0">
                    <a:pos x="T0" y="T1"/>
                  </a:cxn>
                  <a:cxn ang="0">
                    <a:pos x="T2" y="T3"/>
                  </a:cxn>
                  <a:cxn ang="0">
                    <a:pos x="T4" y="T5"/>
                  </a:cxn>
                  <a:cxn ang="0">
                    <a:pos x="T6" y="T7"/>
                  </a:cxn>
                  <a:cxn ang="0">
                    <a:pos x="T8" y="T9"/>
                  </a:cxn>
                </a:cxnLst>
                <a:rect l="0" t="0" r="r" b="b"/>
                <a:pathLst>
                  <a:path w="10" h="12">
                    <a:moveTo>
                      <a:pt x="5" y="2"/>
                    </a:moveTo>
                    <a:cubicBezTo>
                      <a:pt x="4" y="4"/>
                      <a:pt x="3" y="6"/>
                      <a:pt x="2" y="7"/>
                    </a:cubicBezTo>
                    <a:cubicBezTo>
                      <a:pt x="0" y="9"/>
                      <a:pt x="3" y="12"/>
                      <a:pt x="5" y="10"/>
                    </a:cubicBezTo>
                    <a:cubicBezTo>
                      <a:pt x="6" y="8"/>
                      <a:pt x="8" y="6"/>
                      <a:pt x="9" y="4"/>
                    </a:cubicBezTo>
                    <a:cubicBezTo>
                      <a:pt x="10" y="2"/>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6" name="Freeform: Shape 11655"/>
              <p:cNvSpPr/>
              <p:nvPr/>
            </p:nvSpPr>
            <p:spPr bwMode="auto">
              <a:xfrm>
                <a:off x="5255" y="2162"/>
                <a:ext cx="14" cy="16"/>
              </a:xfrm>
              <a:custGeom>
                <a:avLst/>
                <a:gdLst>
                  <a:gd name="T0" fmla="*/ 5 w 10"/>
                  <a:gd name="T1" fmla="*/ 2 h 11"/>
                  <a:gd name="T2" fmla="*/ 1 w 10"/>
                  <a:gd name="T3" fmla="*/ 8 h 11"/>
                  <a:gd name="T4" fmla="*/ 5 w 10"/>
                  <a:gd name="T5" fmla="*/ 9 h 11"/>
                  <a:gd name="T6" fmla="*/ 9 w 10"/>
                  <a:gd name="T7" fmla="*/ 4 h 11"/>
                  <a:gd name="T8" fmla="*/ 5 w 10"/>
                  <a:gd name="T9" fmla="*/ 2 h 11"/>
                </a:gdLst>
                <a:ahLst/>
                <a:cxnLst>
                  <a:cxn ang="0">
                    <a:pos x="T0" y="T1"/>
                  </a:cxn>
                  <a:cxn ang="0">
                    <a:pos x="T2" y="T3"/>
                  </a:cxn>
                  <a:cxn ang="0">
                    <a:pos x="T4" y="T5"/>
                  </a:cxn>
                  <a:cxn ang="0">
                    <a:pos x="T6" y="T7"/>
                  </a:cxn>
                  <a:cxn ang="0">
                    <a:pos x="T8" y="T9"/>
                  </a:cxn>
                </a:cxnLst>
                <a:rect l="0" t="0" r="r" b="b"/>
                <a:pathLst>
                  <a:path w="10" h="11">
                    <a:moveTo>
                      <a:pt x="5" y="2"/>
                    </a:moveTo>
                    <a:cubicBezTo>
                      <a:pt x="4" y="4"/>
                      <a:pt x="2" y="6"/>
                      <a:pt x="1" y="8"/>
                    </a:cubicBezTo>
                    <a:cubicBezTo>
                      <a:pt x="0" y="10"/>
                      <a:pt x="4" y="11"/>
                      <a:pt x="5" y="9"/>
                    </a:cubicBezTo>
                    <a:cubicBezTo>
                      <a:pt x="6" y="7"/>
                      <a:pt x="8" y="6"/>
                      <a:pt x="9" y="4"/>
                    </a:cubicBezTo>
                    <a:cubicBezTo>
                      <a:pt x="10" y="1"/>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7" name="Freeform: Shape 11656"/>
              <p:cNvSpPr/>
              <p:nvPr/>
            </p:nvSpPr>
            <p:spPr bwMode="auto">
              <a:xfrm>
                <a:off x="5269" y="2162"/>
                <a:ext cx="15" cy="14"/>
              </a:xfrm>
              <a:custGeom>
                <a:avLst/>
                <a:gdLst>
                  <a:gd name="T0" fmla="*/ 5 w 10"/>
                  <a:gd name="T1" fmla="*/ 2 h 10"/>
                  <a:gd name="T2" fmla="*/ 2 w 10"/>
                  <a:gd name="T3" fmla="*/ 6 h 10"/>
                  <a:gd name="T4" fmla="*/ 4 w 10"/>
                  <a:gd name="T5" fmla="*/ 9 h 10"/>
                  <a:gd name="T6" fmla="*/ 9 w 10"/>
                  <a:gd name="T7" fmla="*/ 4 h 10"/>
                  <a:gd name="T8" fmla="*/ 5 w 10"/>
                  <a:gd name="T9" fmla="*/ 2 h 10"/>
                </a:gdLst>
                <a:ahLst/>
                <a:cxnLst>
                  <a:cxn ang="0">
                    <a:pos x="T0" y="T1"/>
                  </a:cxn>
                  <a:cxn ang="0">
                    <a:pos x="T2" y="T3"/>
                  </a:cxn>
                  <a:cxn ang="0">
                    <a:pos x="T4" y="T5"/>
                  </a:cxn>
                  <a:cxn ang="0">
                    <a:pos x="T6" y="T7"/>
                  </a:cxn>
                  <a:cxn ang="0">
                    <a:pos x="T8" y="T9"/>
                  </a:cxn>
                </a:cxnLst>
                <a:rect l="0" t="0" r="r" b="b"/>
                <a:pathLst>
                  <a:path w="10" h="10">
                    <a:moveTo>
                      <a:pt x="5" y="2"/>
                    </a:moveTo>
                    <a:cubicBezTo>
                      <a:pt x="5" y="4"/>
                      <a:pt x="4" y="5"/>
                      <a:pt x="2" y="6"/>
                    </a:cubicBezTo>
                    <a:cubicBezTo>
                      <a:pt x="0" y="7"/>
                      <a:pt x="1" y="10"/>
                      <a:pt x="4" y="9"/>
                    </a:cubicBezTo>
                    <a:cubicBezTo>
                      <a:pt x="6" y="8"/>
                      <a:pt x="8" y="6"/>
                      <a:pt x="9" y="4"/>
                    </a:cubicBezTo>
                    <a:cubicBezTo>
                      <a:pt x="10" y="2"/>
                      <a:pt x="6" y="0"/>
                      <a:pt x="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8" name="Freeform: Shape 11657"/>
              <p:cNvSpPr/>
              <p:nvPr/>
            </p:nvSpPr>
            <p:spPr bwMode="auto">
              <a:xfrm>
                <a:off x="5272" y="2137"/>
                <a:ext cx="21" cy="20"/>
              </a:xfrm>
              <a:custGeom>
                <a:avLst/>
                <a:gdLst>
                  <a:gd name="T0" fmla="*/ 10 w 14"/>
                  <a:gd name="T1" fmla="*/ 3 h 14"/>
                  <a:gd name="T2" fmla="*/ 2 w 14"/>
                  <a:gd name="T3" fmla="*/ 9 h 14"/>
                  <a:gd name="T4" fmla="*/ 4 w 14"/>
                  <a:gd name="T5" fmla="*/ 13 h 14"/>
                  <a:gd name="T6" fmla="*/ 13 w 14"/>
                  <a:gd name="T7" fmla="*/ 4 h 14"/>
                  <a:gd name="T8" fmla="*/ 10 w 14"/>
                  <a:gd name="T9" fmla="*/ 3 h 14"/>
                </a:gdLst>
                <a:ahLst/>
                <a:cxnLst>
                  <a:cxn ang="0">
                    <a:pos x="T0" y="T1"/>
                  </a:cxn>
                  <a:cxn ang="0">
                    <a:pos x="T2" y="T3"/>
                  </a:cxn>
                  <a:cxn ang="0">
                    <a:pos x="T4" y="T5"/>
                  </a:cxn>
                  <a:cxn ang="0">
                    <a:pos x="T6" y="T7"/>
                  </a:cxn>
                  <a:cxn ang="0">
                    <a:pos x="T8" y="T9"/>
                  </a:cxn>
                </a:cxnLst>
                <a:rect l="0" t="0" r="r" b="b"/>
                <a:pathLst>
                  <a:path w="14" h="14">
                    <a:moveTo>
                      <a:pt x="10" y="3"/>
                    </a:moveTo>
                    <a:cubicBezTo>
                      <a:pt x="8" y="6"/>
                      <a:pt x="6" y="8"/>
                      <a:pt x="2" y="9"/>
                    </a:cubicBezTo>
                    <a:cubicBezTo>
                      <a:pt x="0" y="10"/>
                      <a:pt x="1" y="14"/>
                      <a:pt x="4" y="13"/>
                    </a:cubicBezTo>
                    <a:cubicBezTo>
                      <a:pt x="8" y="11"/>
                      <a:pt x="11" y="8"/>
                      <a:pt x="13" y="4"/>
                    </a:cubicBezTo>
                    <a:cubicBezTo>
                      <a:pt x="14" y="2"/>
                      <a:pt x="11"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9" name="Freeform: Shape 11658"/>
              <p:cNvSpPr/>
              <p:nvPr/>
            </p:nvSpPr>
            <p:spPr bwMode="auto">
              <a:xfrm>
                <a:off x="5289" y="2154"/>
                <a:ext cx="17" cy="18"/>
              </a:xfrm>
              <a:custGeom>
                <a:avLst/>
                <a:gdLst>
                  <a:gd name="T0" fmla="*/ 9 w 12"/>
                  <a:gd name="T1" fmla="*/ 1 h 12"/>
                  <a:gd name="T2" fmla="*/ 1 w 12"/>
                  <a:gd name="T3" fmla="*/ 8 h 12"/>
                  <a:gd name="T4" fmla="*/ 5 w 12"/>
                  <a:gd name="T5" fmla="*/ 10 h 12"/>
                  <a:gd name="T6" fmla="*/ 10 w 12"/>
                  <a:gd name="T7" fmla="*/ 4 h 12"/>
                  <a:gd name="T8" fmla="*/ 9 w 12"/>
                  <a:gd name="T9" fmla="*/ 1 h 12"/>
                </a:gdLst>
                <a:ahLst/>
                <a:cxnLst>
                  <a:cxn ang="0">
                    <a:pos x="T0" y="T1"/>
                  </a:cxn>
                  <a:cxn ang="0">
                    <a:pos x="T2" y="T3"/>
                  </a:cxn>
                  <a:cxn ang="0">
                    <a:pos x="T4" y="T5"/>
                  </a:cxn>
                  <a:cxn ang="0">
                    <a:pos x="T6" y="T7"/>
                  </a:cxn>
                  <a:cxn ang="0">
                    <a:pos x="T8" y="T9"/>
                  </a:cxn>
                </a:cxnLst>
                <a:rect l="0" t="0" r="r" b="b"/>
                <a:pathLst>
                  <a:path w="12" h="12">
                    <a:moveTo>
                      <a:pt x="9" y="1"/>
                    </a:moveTo>
                    <a:cubicBezTo>
                      <a:pt x="5" y="2"/>
                      <a:pt x="3" y="5"/>
                      <a:pt x="1" y="8"/>
                    </a:cubicBezTo>
                    <a:cubicBezTo>
                      <a:pt x="0" y="11"/>
                      <a:pt x="4" y="12"/>
                      <a:pt x="5" y="10"/>
                    </a:cubicBezTo>
                    <a:cubicBezTo>
                      <a:pt x="6" y="8"/>
                      <a:pt x="7" y="5"/>
                      <a:pt x="10" y="4"/>
                    </a:cubicBezTo>
                    <a:cubicBezTo>
                      <a:pt x="12"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0" name="Freeform: Shape 11659"/>
              <p:cNvSpPr/>
              <p:nvPr/>
            </p:nvSpPr>
            <p:spPr bwMode="auto">
              <a:xfrm>
                <a:off x="5302" y="2167"/>
                <a:ext cx="19" cy="17"/>
              </a:xfrm>
              <a:custGeom>
                <a:avLst/>
                <a:gdLst>
                  <a:gd name="T0" fmla="*/ 8 w 13"/>
                  <a:gd name="T1" fmla="*/ 2 h 11"/>
                  <a:gd name="T2" fmla="*/ 2 w 13"/>
                  <a:gd name="T3" fmla="*/ 7 h 11"/>
                  <a:gd name="T4" fmla="*/ 3 w 13"/>
                  <a:gd name="T5" fmla="*/ 10 h 11"/>
                  <a:gd name="T6" fmla="*/ 11 w 13"/>
                  <a:gd name="T7" fmla="*/ 4 h 11"/>
                  <a:gd name="T8" fmla="*/ 8 w 13"/>
                  <a:gd name="T9" fmla="*/ 2 h 11"/>
                </a:gdLst>
                <a:ahLst/>
                <a:cxnLst>
                  <a:cxn ang="0">
                    <a:pos x="T0" y="T1"/>
                  </a:cxn>
                  <a:cxn ang="0">
                    <a:pos x="T2" y="T3"/>
                  </a:cxn>
                  <a:cxn ang="0">
                    <a:pos x="T4" y="T5"/>
                  </a:cxn>
                  <a:cxn ang="0">
                    <a:pos x="T6" y="T7"/>
                  </a:cxn>
                  <a:cxn ang="0">
                    <a:pos x="T8" y="T9"/>
                  </a:cxn>
                </a:cxnLst>
                <a:rect l="0" t="0" r="r" b="b"/>
                <a:pathLst>
                  <a:path w="13" h="11">
                    <a:moveTo>
                      <a:pt x="8" y="2"/>
                    </a:moveTo>
                    <a:cubicBezTo>
                      <a:pt x="6" y="4"/>
                      <a:pt x="5" y="6"/>
                      <a:pt x="2" y="7"/>
                    </a:cubicBezTo>
                    <a:cubicBezTo>
                      <a:pt x="0" y="8"/>
                      <a:pt x="1" y="11"/>
                      <a:pt x="3" y="10"/>
                    </a:cubicBezTo>
                    <a:cubicBezTo>
                      <a:pt x="6"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1" name="Freeform: Shape 11660"/>
              <p:cNvSpPr/>
              <p:nvPr/>
            </p:nvSpPr>
            <p:spPr bwMode="auto">
              <a:xfrm>
                <a:off x="5318" y="2173"/>
                <a:ext cx="21" cy="21"/>
              </a:xfrm>
              <a:custGeom>
                <a:avLst/>
                <a:gdLst>
                  <a:gd name="T0" fmla="*/ 10 w 14"/>
                  <a:gd name="T1" fmla="*/ 1 h 14"/>
                  <a:gd name="T2" fmla="*/ 2 w 14"/>
                  <a:gd name="T3" fmla="*/ 9 h 14"/>
                  <a:gd name="T4" fmla="*/ 4 w 14"/>
                  <a:gd name="T5" fmla="*/ 12 h 14"/>
                  <a:gd name="T6" fmla="*/ 12 w 14"/>
                  <a:gd name="T7" fmla="*/ 4 h 14"/>
                  <a:gd name="T8" fmla="*/ 10 w 14"/>
                  <a:gd name="T9" fmla="*/ 1 h 14"/>
                </a:gdLst>
                <a:ahLst/>
                <a:cxnLst>
                  <a:cxn ang="0">
                    <a:pos x="T0" y="T1"/>
                  </a:cxn>
                  <a:cxn ang="0">
                    <a:pos x="T2" y="T3"/>
                  </a:cxn>
                  <a:cxn ang="0">
                    <a:pos x="T4" y="T5"/>
                  </a:cxn>
                  <a:cxn ang="0">
                    <a:pos x="T6" y="T7"/>
                  </a:cxn>
                  <a:cxn ang="0">
                    <a:pos x="T8" y="T9"/>
                  </a:cxn>
                </a:cxnLst>
                <a:rect l="0" t="0" r="r" b="b"/>
                <a:pathLst>
                  <a:path w="14" h="14">
                    <a:moveTo>
                      <a:pt x="10" y="1"/>
                    </a:moveTo>
                    <a:cubicBezTo>
                      <a:pt x="7" y="4"/>
                      <a:pt x="5" y="7"/>
                      <a:pt x="2" y="9"/>
                    </a:cubicBezTo>
                    <a:cubicBezTo>
                      <a:pt x="0" y="10"/>
                      <a:pt x="2" y="14"/>
                      <a:pt x="4" y="12"/>
                    </a:cubicBezTo>
                    <a:cubicBezTo>
                      <a:pt x="7" y="10"/>
                      <a:pt x="9" y="7"/>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2" name="Freeform: Shape 11661"/>
              <p:cNvSpPr/>
              <p:nvPr/>
            </p:nvSpPr>
            <p:spPr bwMode="auto">
              <a:xfrm>
                <a:off x="5330" y="2187"/>
                <a:ext cx="21" cy="19"/>
              </a:xfrm>
              <a:custGeom>
                <a:avLst/>
                <a:gdLst>
                  <a:gd name="T0" fmla="*/ 10 w 14"/>
                  <a:gd name="T1" fmla="*/ 1 h 13"/>
                  <a:gd name="T2" fmla="*/ 2 w 14"/>
                  <a:gd name="T3" fmla="*/ 9 h 13"/>
                  <a:gd name="T4" fmla="*/ 5 w 14"/>
                  <a:gd name="T5" fmla="*/ 11 h 13"/>
                  <a:gd name="T6" fmla="*/ 12 w 14"/>
                  <a:gd name="T7" fmla="*/ 4 h 13"/>
                  <a:gd name="T8" fmla="*/ 10 w 14"/>
                  <a:gd name="T9" fmla="*/ 1 h 13"/>
                </a:gdLst>
                <a:ahLst/>
                <a:cxnLst>
                  <a:cxn ang="0">
                    <a:pos x="T0" y="T1"/>
                  </a:cxn>
                  <a:cxn ang="0">
                    <a:pos x="T2" y="T3"/>
                  </a:cxn>
                  <a:cxn ang="0">
                    <a:pos x="T4" y="T5"/>
                  </a:cxn>
                  <a:cxn ang="0">
                    <a:pos x="T6" y="T7"/>
                  </a:cxn>
                  <a:cxn ang="0">
                    <a:pos x="T8" y="T9"/>
                  </a:cxn>
                </a:cxnLst>
                <a:rect l="0" t="0" r="r" b="b"/>
                <a:pathLst>
                  <a:path w="14" h="13">
                    <a:moveTo>
                      <a:pt x="10" y="1"/>
                    </a:moveTo>
                    <a:cubicBezTo>
                      <a:pt x="7" y="3"/>
                      <a:pt x="4" y="6"/>
                      <a:pt x="2" y="9"/>
                    </a:cubicBezTo>
                    <a:cubicBezTo>
                      <a:pt x="0" y="10"/>
                      <a:pt x="3" y="13"/>
                      <a:pt x="5" y="11"/>
                    </a:cubicBezTo>
                    <a:cubicBezTo>
                      <a:pt x="7" y="9"/>
                      <a:pt x="9"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3" name="Freeform: Shape 11662"/>
              <p:cNvSpPr/>
              <p:nvPr/>
            </p:nvSpPr>
            <p:spPr bwMode="auto">
              <a:xfrm>
                <a:off x="5358" y="2166"/>
                <a:ext cx="18" cy="15"/>
              </a:xfrm>
              <a:custGeom>
                <a:avLst/>
                <a:gdLst>
                  <a:gd name="T0" fmla="*/ 7 w 12"/>
                  <a:gd name="T1" fmla="*/ 2 h 10"/>
                  <a:gd name="T2" fmla="*/ 2 w 12"/>
                  <a:gd name="T3" fmla="*/ 5 h 10"/>
                  <a:gd name="T4" fmla="*/ 3 w 12"/>
                  <a:gd name="T5" fmla="*/ 9 h 10"/>
                  <a:gd name="T6" fmla="*/ 10 w 12"/>
                  <a:gd name="T7" fmla="*/ 5 h 10"/>
                  <a:gd name="T8" fmla="*/ 7 w 12"/>
                  <a:gd name="T9" fmla="*/ 2 h 10"/>
                </a:gdLst>
                <a:ahLst/>
                <a:cxnLst>
                  <a:cxn ang="0">
                    <a:pos x="T0" y="T1"/>
                  </a:cxn>
                  <a:cxn ang="0">
                    <a:pos x="T2" y="T3"/>
                  </a:cxn>
                  <a:cxn ang="0">
                    <a:pos x="T4" y="T5"/>
                  </a:cxn>
                  <a:cxn ang="0">
                    <a:pos x="T6" y="T7"/>
                  </a:cxn>
                  <a:cxn ang="0">
                    <a:pos x="T8" y="T9"/>
                  </a:cxn>
                </a:cxnLst>
                <a:rect l="0" t="0" r="r" b="b"/>
                <a:pathLst>
                  <a:path w="12" h="10">
                    <a:moveTo>
                      <a:pt x="7" y="2"/>
                    </a:moveTo>
                    <a:cubicBezTo>
                      <a:pt x="6" y="4"/>
                      <a:pt x="4" y="4"/>
                      <a:pt x="2" y="5"/>
                    </a:cubicBezTo>
                    <a:cubicBezTo>
                      <a:pt x="0" y="6"/>
                      <a:pt x="1" y="10"/>
                      <a:pt x="3" y="9"/>
                    </a:cubicBezTo>
                    <a:cubicBezTo>
                      <a:pt x="6" y="8"/>
                      <a:pt x="8" y="7"/>
                      <a:pt x="10" y="5"/>
                    </a:cubicBezTo>
                    <a:cubicBezTo>
                      <a:pt x="12" y="3"/>
                      <a:pt x="9"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4" name="Freeform: Shape 11663"/>
              <p:cNvSpPr/>
              <p:nvPr/>
            </p:nvSpPr>
            <p:spPr bwMode="auto">
              <a:xfrm>
                <a:off x="5342" y="2150"/>
                <a:ext cx="22" cy="17"/>
              </a:xfrm>
              <a:custGeom>
                <a:avLst/>
                <a:gdLst>
                  <a:gd name="T0" fmla="*/ 11 w 15"/>
                  <a:gd name="T1" fmla="*/ 1 h 12"/>
                  <a:gd name="T2" fmla="*/ 2 w 15"/>
                  <a:gd name="T3" fmla="*/ 7 h 12"/>
                  <a:gd name="T4" fmla="*/ 4 w 15"/>
                  <a:gd name="T5" fmla="*/ 11 h 12"/>
                  <a:gd name="T6" fmla="*/ 13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3"/>
                      <a:pt x="6" y="6"/>
                      <a:pt x="2" y="7"/>
                    </a:cubicBezTo>
                    <a:cubicBezTo>
                      <a:pt x="0" y="8"/>
                      <a:pt x="1" y="12"/>
                      <a:pt x="4" y="11"/>
                    </a:cubicBezTo>
                    <a:cubicBezTo>
                      <a:pt x="7" y="9"/>
                      <a:pt x="10" y="7"/>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5" name="Freeform: Shape 11664"/>
              <p:cNvSpPr/>
              <p:nvPr/>
            </p:nvSpPr>
            <p:spPr bwMode="auto">
              <a:xfrm>
                <a:off x="5323" y="2141"/>
                <a:ext cx="19" cy="21"/>
              </a:xfrm>
              <a:custGeom>
                <a:avLst/>
                <a:gdLst>
                  <a:gd name="T0" fmla="*/ 9 w 13"/>
                  <a:gd name="T1" fmla="*/ 2 h 14"/>
                  <a:gd name="T2" fmla="*/ 2 w 13"/>
                  <a:gd name="T3" fmla="*/ 10 h 14"/>
                  <a:gd name="T4" fmla="*/ 5 w 13"/>
                  <a:gd name="T5" fmla="*/ 12 h 14"/>
                  <a:gd name="T6" fmla="*/ 12 w 13"/>
                  <a:gd name="T7" fmla="*/ 4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6" y="4"/>
                      <a:pt x="4" y="7"/>
                      <a:pt x="2" y="10"/>
                    </a:cubicBezTo>
                    <a:cubicBezTo>
                      <a:pt x="0" y="12"/>
                      <a:pt x="3" y="14"/>
                      <a:pt x="5" y="12"/>
                    </a:cubicBezTo>
                    <a:cubicBezTo>
                      <a:pt x="7" y="10"/>
                      <a:pt x="9" y="7"/>
                      <a:pt x="12" y="4"/>
                    </a:cubicBezTo>
                    <a:cubicBezTo>
                      <a:pt x="13" y="2"/>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6" name="Freeform: Shape 11665"/>
              <p:cNvSpPr/>
              <p:nvPr/>
            </p:nvSpPr>
            <p:spPr bwMode="auto">
              <a:xfrm>
                <a:off x="5309" y="2129"/>
                <a:ext cx="18" cy="19"/>
              </a:xfrm>
              <a:custGeom>
                <a:avLst/>
                <a:gdLst>
                  <a:gd name="T0" fmla="*/ 7 w 12"/>
                  <a:gd name="T1" fmla="*/ 2 h 13"/>
                  <a:gd name="T2" fmla="*/ 1 w 12"/>
                  <a:gd name="T3" fmla="*/ 8 h 13"/>
                  <a:gd name="T4" fmla="*/ 4 w 12"/>
                  <a:gd name="T5" fmla="*/ 11 h 13"/>
                  <a:gd name="T6" fmla="*/ 11 w 12"/>
                  <a:gd name="T7" fmla="*/ 4 h 13"/>
                  <a:gd name="T8" fmla="*/ 7 w 12"/>
                  <a:gd name="T9" fmla="*/ 2 h 13"/>
                </a:gdLst>
                <a:ahLst/>
                <a:cxnLst>
                  <a:cxn ang="0">
                    <a:pos x="T0" y="T1"/>
                  </a:cxn>
                  <a:cxn ang="0">
                    <a:pos x="T2" y="T3"/>
                  </a:cxn>
                  <a:cxn ang="0">
                    <a:pos x="T4" y="T5"/>
                  </a:cxn>
                  <a:cxn ang="0">
                    <a:pos x="T6" y="T7"/>
                  </a:cxn>
                  <a:cxn ang="0">
                    <a:pos x="T8" y="T9"/>
                  </a:cxn>
                </a:cxnLst>
                <a:rect l="0" t="0" r="r" b="b"/>
                <a:pathLst>
                  <a:path w="12" h="13">
                    <a:moveTo>
                      <a:pt x="7" y="2"/>
                    </a:moveTo>
                    <a:cubicBezTo>
                      <a:pt x="6" y="5"/>
                      <a:pt x="4" y="6"/>
                      <a:pt x="1" y="8"/>
                    </a:cubicBezTo>
                    <a:cubicBezTo>
                      <a:pt x="0" y="10"/>
                      <a:pt x="3" y="13"/>
                      <a:pt x="4" y="11"/>
                    </a:cubicBezTo>
                    <a:cubicBezTo>
                      <a:pt x="7" y="8"/>
                      <a:pt x="9" y="7"/>
                      <a:pt x="11" y="4"/>
                    </a:cubicBezTo>
                    <a:cubicBezTo>
                      <a:pt x="12"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7" name="Freeform: Shape 11666"/>
              <p:cNvSpPr/>
              <p:nvPr/>
            </p:nvSpPr>
            <p:spPr bwMode="auto">
              <a:xfrm>
                <a:off x="5297" y="2116"/>
                <a:ext cx="20" cy="16"/>
              </a:xfrm>
              <a:custGeom>
                <a:avLst/>
                <a:gdLst>
                  <a:gd name="T0" fmla="*/ 8 w 13"/>
                  <a:gd name="T1" fmla="*/ 2 h 11"/>
                  <a:gd name="T2" fmla="*/ 2 w 13"/>
                  <a:gd name="T3" fmla="*/ 7 h 11"/>
                  <a:gd name="T4" fmla="*/ 4 w 13"/>
                  <a:gd name="T5" fmla="*/ 10 h 11"/>
                  <a:gd name="T6" fmla="*/ 11 w 13"/>
                  <a:gd name="T7" fmla="*/ 5 h 11"/>
                  <a:gd name="T8" fmla="*/ 8 w 13"/>
                  <a:gd name="T9" fmla="*/ 2 h 11"/>
                </a:gdLst>
                <a:ahLst/>
                <a:cxnLst>
                  <a:cxn ang="0">
                    <a:pos x="T0" y="T1"/>
                  </a:cxn>
                  <a:cxn ang="0">
                    <a:pos x="T2" y="T3"/>
                  </a:cxn>
                  <a:cxn ang="0">
                    <a:pos x="T4" y="T5"/>
                  </a:cxn>
                  <a:cxn ang="0">
                    <a:pos x="T6" y="T7"/>
                  </a:cxn>
                  <a:cxn ang="0">
                    <a:pos x="T8" y="T9"/>
                  </a:cxn>
                </a:cxnLst>
                <a:rect l="0" t="0" r="r" b="b"/>
                <a:pathLst>
                  <a:path w="13" h="11">
                    <a:moveTo>
                      <a:pt x="8" y="2"/>
                    </a:moveTo>
                    <a:cubicBezTo>
                      <a:pt x="6" y="4"/>
                      <a:pt x="5" y="6"/>
                      <a:pt x="2" y="7"/>
                    </a:cubicBezTo>
                    <a:cubicBezTo>
                      <a:pt x="0" y="8"/>
                      <a:pt x="1" y="11"/>
                      <a:pt x="4" y="10"/>
                    </a:cubicBezTo>
                    <a:cubicBezTo>
                      <a:pt x="7" y="9"/>
                      <a:pt x="9" y="7"/>
                      <a:pt x="11" y="5"/>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8" name="Freeform: Shape 11667"/>
              <p:cNvSpPr/>
              <p:nvPr/>
            </p:nvSpPr>
            <p:spPr bwMode="auto">
              <a:xfrm>
                <a:off x="5321" y="2109"/>
                <a:ext cx="22" cy="17"/>
              </a:xfrm>
              <a:custGeom>
                <a:avLst/>
                <a:gdLst>
                  <a:gd name="T0" fmla="*/ 11 w 15"/>
                  <a:gd name="T1" fmla="*/ 2 h 12"/>
                  <a:gd name="T2" fmla="*/ 2 w 15"/>
                  <a:gd name="T3" fmla="*/ 8 h 12"/>
                  <a:gd name="T4" fmla="*/ 3 w 15"/>
                  <a:gd name="T5" fmla="*/ 11 h 12"/>
                  <a:gd name="T6" fmla="*/ 13 w 15"/>
                  <a:gd name="T7" fmla="*/ 5 h 12"/>
                  <a:gd name="T8" fmla="*/ 11 w 15"/>
                  <a:gd name="T9" fmla="*/ 2 h 12"/>
                </a:gdLst>
                <a:ahLst/>
                <a:cxnLst>
                  <a:cxn ang="0">
                    <a:pos x="T0" y="T1"/>
                  </a:cxn>
                  <a:cxn ang="0">
                    <a:pos x="T2" y="T3"/>
                  </a:cxn>
                  <a:cxn ang="0">
                    <a:pos x="T4" y="T5"/>
                  </a:cxn>
                  <a:cxn ang="0">
                    <a:pos x="T6" y="T7"/>
                  </a:cxn>
                  <a:cxn ang="0">
                    <a:pos x="T8" y="T9"/>
                  </a:cxn>
                </a:cxnLst>
                <a:rect l="0" t="0" r="r" b="b"/>
                <a:pathLst>
                  <a:path w="15" h="12">
                    <a:moveTo>
                      <a:pt x="11" y="2"/>
                    </a:moveTo>
                    <a:cubicBezTo>
                      <a:pt x="8" y="4"/>
                      <a:pt x="5" y="6"/>
                      <a:pt x="2" y="8"/>
                    </a:cubicBezTo>
                    <a:cubicBezTo>
                      <a:pt x="0" y="8"/>
                      <a:pt x="1" y="12"/>
                      <a:pt x="3" y="11"/>
                    </a:cubicBezTo>
                    <a:cubicBezTo>
                      <a:pt x="7" y="10"/>
                      <a:pt x="10" y="7"/>
                      <a:pt x="13" y="5"/>
                    </a:cubicBezTo>
                    <a:cubicBezTo>
                      <a:pt x="15" y="3"/>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9" name="Freeform: Shape 11668"/>
              <p:cNvSpPr/>
              <p:nvPr/>
            </p:nvSpPr>
            <p:spPr bwMode="auto">
              <a:xfrm>
                <a:off x="5317" y="2089"/>
                <a:ext cx="25" cy="21"/>
              </a:xfrm>
              <a:custGeom>
                <a:avLst/>
                <a:gdLst>
                  <a:gd name="T0" fmla="*/ 13 w 17"/>
                  <a:gd name="T1" fmla="*/ 2 h 14"/>
                  <a:gd name="T2" fmla="*/ 2 w 17"/>
                  <a:gd name="T3" fmla="*/ 10 h 14"/>
                  <a:gd name="T4" fmla="*/ 4 w 17"/>
                  <a:gd name="T5" fmla="*/ 13 h 14"/>
                  <a:gd name="T6" fmla="*/ 16 w 17"/>
                  <a:gd name="T7" fmla="*/ 4 h 14"/>
                  <a:gd name="T8" fmla="*/ 13 w 17"/>
                  <a:gd name="T9" fmla="*/ 2 h 14"/>
                </a:gdLst>
                <a:ahLst/>
                <a:cxnLst>
                  <a:cxn ang="0">
                    <a:pos x="T0" y="T1"/>
                  </a:cxn>
                  <a:cxn ang="0">
                    <a:pos x="T2" y="T3"/>
                  </a:cxn>
                  <a:cxn ang="0">
                    <a:pos x="T4" y="T5"/>
                  </a:cxn>
                  <a:cxn ang="0">
                    <a:pos x="T6" y="T7"/>
                  </a:cxn>
                  <a:cxn ang="0">
                    <a:pos x="T8" y="T9"/>
                  </a:cxn>
                </a:cxnLst>
                <a:rect l="0" t="0" r="r" b="b"/>
                <a:pathLst>
                  <a:path w="17" h="14">
                    <a:moveTo>
                      <a:pt x="13" y="2"/>
                    </a:moveTo>
                    <a:cubicBezTo>
                      <a:pt x="10" y="6"/>
                      <a:pt x="7" y="8"/>
                      <a:pt x="2" y="10"/>
                    </a:cubicBezTo>
                    <a:cubicBezTo>
                      <a:pt x="0" y="11"/>
                      <a:pt x="1" y="14"/>
                      <a:pt x="4" y="13"/>
                    </a:cubicBezTo>
                    <a:cubicBezTo>
                      <a:pt x="9" y="12"/>
                      <a:pt x="13" y="9"/>
                      <a:pt x="16" y="4"/>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0" name="Freeform: Shape 11669"/>
              <p:cNvSpPr/>
              <p:nvPr/>
            </p:nvSpPr>
            <p:spPr bwMode="auto">
              <a:xfrm>
                <a:off x="5349" y="2081"/>
                <a:ext cx="19" cy="11"/>
              </a:xfrm>
              <a:custGeom>
                <a:avLst/>
                <a:gdLst>
                  <a:gd name="T0" fmla="*/ 8 w 13"/>
                  <a:gd name="T1" fmla="*/ 2 h 8"/>
                  <a:gd name="T2" fmla="*/ 3 w 13"/>
                  <a:gd name="T3" fmla="*/ 4 h 8"/>
                  <a:gd name="T4" fmla="*/ 2 w 13"/>
                  <a:gd name="T5" fmla="*/ 7 h 8"/>
                  <a:gd name="T6" fmla="*/ 11 w 13"/>
                  <a:gd name="T7" fmla="*/ 4 h 8"/>
                  <a:gd name="T8" fmla="*/ 8 w 13"/>
                  <a:gd name="T9" fmla="*/ 2 h 8"/>
                </a:gdLst>
                <a:ahLst/>
                <a:cxnLst>
                  <a:cxn ang="0">
                    <a:pos x="T0" y="T1"/>
                  </a:cxn>
                  <a:cxn ang="0">
                    <a:pos x="T2" y="T3"/>
                  </a:cxn>
                  <a:cxn ang="0">
                    <a:pos x="T4" y="T5"/>
                  </a:cxn>
                  <a:cxn ang="0">
                    <a:pos x="T6" y="T7"/>
                  </a:cxn>
                  <a:cxn ang="0">
                    <a:pos x="T8" y="T9"/>
                  </a:cxn>
                </a:cxnLst>
                <a:rect l="0" t="0" r="r" b="b"/>
                <a:pathLst>
                  <a:path w="13" h="8">
                    <a:moveTo>
                      <a:pt x="8" y="2"/>
                    </a:moveTo>
                    <a:cubicBezTo>
                      <a:pt x="7" y="3"/>
                      <a:pt x="5" y="4"/>
                      <a:pt x="3" y="4"/>
                    </a:cubicBezTo>
                    <a:cubicBezTo>
                      <a:pt x="0" y="4"/>
                      <a:pt x="0" y="7"/>
                      <a:pt x="2" y="7"/>
                    </a:cubicBezTo>
                    <a:cubicBezTo>
                      <a:pt x="6" y="8"/>
                      <a:pt x="9" y="7"/>
                      <a:pt x="11"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1" name="Freeform: Shape 11670"/>
              <p:cNvSpPr/>
              <p:nvPr/>
            </p:nvSpPr>
            <p:spPr bwMode="auto">
              <a:xfrm>
                <a:off x="5352" y="2094"/>
                <a:ext cx="24" cy="16"/>
              </a:xfrm>
              <a:custGeom>
                <a:avLst/>
                <a:gdLst>
                  <a:gd name="T0" fmla="*/ 12 w 16"/>
                  <a:gd name="T1" fmla="*/ 2 h 11"/>
                  <a:gd name="T2" fmla="*/ 3 w 16"/>
                  <a:gd name="T3" fmla="*/ 7 h 11"/>
                  <a:gd name="T4" fmla="*/ 4 w 16"/>
                  <a:gd name="T5" fmla="*/ 10 h 11"/>
                  <a:gd name="T6" fmla="*/ 14 w 16"/>
                  <a:gd name="T7" fmla="*/ 5 h 11"/>
                  <a:gd name="T8" fmla="*/ 12 w 16"/>
                  <a:gd name="T9" fmla="*/ 2 h 11"/>
                </a:gdLst>
                <a:ahLst/>
                <a:cxnLst>
                  <a:cxn ang="0">
                    <a:pos x="T0" y="T1"/>
                  </a:cxn>
                  <a:cxn ang="0">
                    <a:pos x="T2" y="T3"/>
                  </a:cxn>
                  <a:cxn ang="0">
                    <a:pos x="T4" y="T5"/>
                  </a:cxn>
                  <a:cxn ang="0">
                    <a:pos x="T6" y="T7"/>
                  </a:cxn>
                  <a:cxn ang="0">
                    <a:pos x="T8" y="T9"/>
                  </a:cxn>
                </a:cxnLst>
                <a:rect l="0" t="0" r="r" b="b"/>
                <a:pathLst>
                  <a:path w="16" h="11">
                    <a:moveTo>
                      <a:pt x="12" y="2"/>
                    </a:moveTo>
                    <a:cubicBezTo>
                      <a:pt x="9" y="4"/>
                      <a:pt x="6" y="5"/>
                      <a:pt x="3" y="7"/>
                    </a:cubicBezTo>
                    <a:cubicBezTo>
                      <a:pt x="0" y="7"/>
                      <a:pt x="2" y="11"/>
                      <a:pt x="4" y="10"/>
                    </a:cubicBezTo>
                    <a:cubicBezTo>
                      <a:pt x="8" y="9"/>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2" name="Freeform: Shape 11671"/>
              <p:cNvSpPr/>
              <p:nvPr/>
            </p:nvSpPr>
            <p:spPr bwMode="auto">
              <a:xfrm>
                <a:off x="5340" y="2117"/>
                <a:ext cx="22" cy="18"/>
              </a:xfrm>
              <a:custGeom>
                <a:avLst/>
                <a:gdLst>
                  <a:gd name="T0" fmla="*/ 11 w 15"/>
                  <a:gd name="T1" fmla="*/ 2 h 12"/>
                  <a:gd name="T2" fmla="*/ 3 w 15"/>
                  <a:gd name="T3" fmla="*/ 8 h 12"/>
                  <a:gd name="T4" fmla="*/ 4 w 15"/>
                  <a:gd name="T5" fmla="*/ 11 h 12"/>
                  <a:gd name="T6" fmla="*/ 14 w 15"/>
                  <a:gd name="T7" fmla="*/ 5 h 12"/>
                  <a:gd name="T8" fmla="*/ 11 w 15"/>
                  <a:gd name="T9" fmla="*/ 2 h 12"/>
                </a:gdLst>
                <a:ahLst/>
                <a:cxnLst>
                  <a:cxn ang="0">
                    <a:pos x="T0" y="T1"/>
                  </a:cxn>
                  <a:cxn ang="0">
                    <a:pos x="T2" y="T3"/>
                  </a:cxn>
                  <a:cxn ang="0">
                    <a:pos x="T4" y="T5"/>
                  </a:cxn>
                  <a:cxn ang="0">
                    <a:pos x="T6" y="T7"/>
                  </a:cxn>
                  <a:cxn ang="0">
                    <a:pos x="T8" y="T9"/>
                  </a:cxn>
                </a:cxnLst>
                <a:rect l="0" t="0" r="r" b="b"/>
                <a:pathLst>
                  <a:path w="15" h="12">
                    <a:moveTo>
                      <a:pt x="11" y="2"/>
                    </a:moveTo>
                    <a:cubicBezTo>
                      <a:pt x="9" y="4"/>
                      <a:pt x="6" y="7"/>
                      <a:pt x="3" y="8"/>
                    </a:cubicBezTo>
                    <a:cubicBezTo>
                      <a:pt x="0" y="9"/>
                      <a:pt x="2" y="12"/>
                      <a:pt x="4" y="11"/>
                    </a:cubicBezTo>
                    <a:cubicBezTo>
                      <a:pt x="8" y="10"/>
                      <a:pt x="11" y="7"/>
                      <a:pt x="14"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3" name="Freeform: Shape 11672"/>
              <p:cNvSpPr/>
              <p:nvPr/>
            </p:nvSpPr>
            <p:spPr bwMode="auto">
              <a:xfrm>
                <a:off x="5365" y="2123"/>
                <a:ext cx="19" cy="14"/>
              </a:xfrm>
              <a:custGeom>
                <a:avLst/>
                <a:gdLst>
                  <a:gd name="T0" fmla="*/ 8 w 13"/>
                  <a:gd name="T1" fmla="*/ 2 h 9"/>
                  <a:gd name="T2" fmla="*/ 2 w 13"/>
                  <a:gd name="T3" fmla="*/ 5 h 9"/>
                  <a:gd name="T4" fmla="*/ 3 w 13"/>
                  <a:gd name="T5" fmla="*/ 9 h 9"/>
                  <a:gd name="T6" fmla="*/ 11 w 13"/>
                  <a:gd name="T7" fmla="*/ 4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6" y="3"/>
                      <a:pt x="4" y="4"/>
                      <a:pt x="2" y="5"/>
                    </a:cubicBezTo>
                    <a:cubicBezTo>
                      <a:pt x="0" y="6"/>
                      <a:pt x="1" y="9"/>
                      <a:pt x="3" y="9"/>
                    </a:cubicBezTo>
                    <a:cubicBezTo>
                      <a:pt x="6" y="7"/>
                      <a:pt x="9" y="6"/>
                      <a:pt x="11"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4" name="Freeform: Shape 11673"/>
              <p:cNvSpPr/>
              <p:nvPr/>
            </p:nvSpPr>
            <p:spPr bwMode="auto">
              <a:xfrm>
                <a:off x="5371" y="2140"/>
                <a:ext cx="19" cy="13"/>
              </a:xfrm>
              <a:custGeom>
                <a:avLst/>
                <a:gdLst>
                  <a:gd name="T0" fmla="*/ 8 w 13"/>
                  <a:gd name="T1" fmla="*/ 2 h 9"/>
                  <a:gd name="T2" fmla="*/ 3 w 13"/>
                  <a:gd name="T3" fmla="*/ 5 h 9"/>
                  <a:gd name="T4" fmla="*/ 2 w 13"/>
                  <a:gd name="T5" fmla="*/ 9 h 9"/>
                  <a:gd name="T6" fmla="*/ 11 w 13"/>
                  <a:gd name="T7" fmla="*/ 4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7" y="3"/>
                      <a:pt x="5" y="5"/>
                      <a:pt x="3" y="5"/>
                    </a:cubicBezTo>
                    <a:cubicBezTo>
                      <a:pt x="1" y="5"/>
                      <a:pt x="0" y="9"/>
                      <a:pt x="2" y="9"/>
                    </a:cubicBezTo>
                    <a:cubicBezTo>
                      <a:pt x="6"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5" name="Freeform: Shape 11674"/>
              <p:cNvSpPr/>
              <p:nvPr/>
            </p:nvSpPr>
            <p:spPr bwMode="auto">
              <a:xfrm>
                <a:off x="5389" y="2153"/>
                <a:ext cx="19" cy="16"/>
              </a:xfrm>
              <a:custGeom>
                <a:avLst/>
                <a:gdLst>
                  <a:gd name="T0" fmla="*/ 8 w 13"/>
                  <a:gd name="T1" fmla="*/ 1 h 11"/>
                  <a:gd name="T2" fmla="*/ 2 w 13"/>
                  <a:gd name="T3" fmla="*/ 6 h 11"/>
                  <a:gd name="T4" fmla="*/ 4 w 13"/>
                  <a:gd name="T5" fmla="*/ 10 h 11"/>
                  <a:gd name="T6" fmla="*/ 11 w 13"/>
                  <a:gd name="T7" fmla="*/ 4 h 11"/>
                  <a:gd name="T8" fmla="*/ 8 w 13"/>
                  <a:gd name="T9" fmla="*/ 1 h 11"/>
                </a:gdLst>
                <a:ahLst/>
                <a:cxnLst>
                  <a:cxn ang="0">
                    <a:pos x="T0" y="T1"/>
                  </a:cxn>
                  <a:cxn ang="0">
                    <a:pos x="T2" y="T3"/>
                  </a:cxn>
                  <a:cxn ang="0">
                    <a:pos x="T4" y="T5"/>
                  </a:cxn>
                  <a:cxn ang="0">
                    <a:pos x="T6" y="T7"/>
                  </a:cxn>
                  <a:cxn ang="0">
                    <a:pos x="T8" y="T9"/>
                  </a:cxn>
                </a:cxnLst>
                <a:rect l="0" t="0" r="r" b="b"/>
                <a:pathLst>
                  <a:path w="13" h="11">
                    <a:moveTo>
                      <a:pt x="8" y="1"/>
                    </a:moveTo>
                    <a:cubicBezTo>
                      <a:pt x="7" y="3"/>
                      <a:pt x="5" y="5"/>
                      <a:pt x="2" y="6"/>
                    </a:cubicBezTo>
                    <a:cubicBezTo>
                      <a:pt x="0" y="7"/>
                      <a:pt x="1" y="11"/>
                      <a:pt x="4" y="10"/>
                    </a:cubicBezTo>
                    <a:cubicBezTo>
                      <a:pt x="7" y="8"/>
                      <a:pt x="9" y="6"/>
                      <a:pt x="11" y="4"/>
                    </a:cubicBezTo>
                    <a:cubicBezTo>
                      <a:pt x="13" y="2"/>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6" name="Freeform: Shape 11675"/>
              <p:cNvSpPr/>
              <p:nvPr/>
            </p:nvSpPr>
            <p:spPr bwMode="auto">
              <a:xfrm>
                <a:off x="5384" y="2098"/>
                <a:ext cx="20" cy="14"/>
              </a:xfrm>
              <a:custGeom>
                <a:avLst/>
                <a:gdLst>
                  <a:gd name="T0" fmla="*/ 8 w 13"/>
                  <a:gd name="T1" fmla="*/ 2 h 9"/>
                  <a:gd name="T2" fmla="*/ 3 w 13"/>
                  <a:gd name="T3" fmla="*/ 5 h 9"/>
                  <a:gd name="T4" fmla="*/ 3 w 13"/>
                  <a:gd name="T5" fmla="*/ 9 h 9"/>
                  <a:gd name="T6" fmla="*/ 11 w 13"/>
                  <a:gd name="T7" fmla="*/ 5 h 9"/>
                  <a:gd name="T8" fmla="*/ 8 w 13"/>
                  <a:gd name="T9" fmla="*/ 2 h 9"/>
                </a:gdLst>
                <a:ahLst/>
                <a:cxnLst>
                  <a:cxn ang="0">
                    <a:pos x="T0" y="T1"/>
                  </a:cxn>
                  <a:cxn ang="0">
                    <a:pos x="T2" y="T3"/>
                  </a:cxn>
                  <a:cxn ang="0">
                    <a:pos x="T4" y="T5"/>
                  </a:cxn>
                  <a:cxn ang="0">
                    <a:pos x="T6" y="T7"/>
                  </a:cxn>
                  <a:cxn ang="0">
                    <a:pos x="T8" y="T9"/>
                  </a:cxn>
                </a:cxnLst>
                <a:rect l="0" t="0" r="r" b="b"/>
                <a:pathLst>
                  <a:path w="13" h="9">
                    <a:moveTo>
                      <a:pt x="8" y="2"/>
                    </a:moveTo>
                    <a:cubicBezTo>
                      <a:pt x="7" y="4"/>
                      <a:pt x="5" y="5"/>
                      <a:pt x="3" y="5"/>
                    </a:cubicBezTo>
                    <a:cubicBezTo>
                      <a:pt x="0" y="6"/>
                      <a:pt x="0" y="9"/>
                      <a:pt x="3" y="9"/>
                    </a:cubicBezTo>
                    <a:cubicBezTo>
                      <a:pt x="6" y="8"/>
                      <a:pt x="9" y="7"/>
                      <a:pt x="11" y="5"/>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7" name="Freeform: Shape 11676"/>
              <p:cNvSpPr/>
              <p:nvPr/>
            </p:nvSpPr>
            <p:spPr bwMode="auto">
              <a:xfrm>
                <a:off x="5386" y="2079"/>
                <a:ext cx="18" cy="13"/>
              </a:xfrm>
              <a:custGeom>
                <a:avLst/>
                <a:gdLst>
                  <a:gd name="T0" fmla="*/ 8 w 12"/>
                  <a:gd name="T1" fmla="*/ 1 h 9"/>
                  <a:gd name="T2" fmla="*/ 2 w 12"/>
                  <a:gd name="T3" fmla="*/ 5 h 9"/>
                  <a:gd name="T4" fmla="*/ 3 w 12"/>
                  <a:gd name="T5" fmla="*/ 8 h 9"/>
                  <a:gd name="T6" fmla="*/ 7 w 12"/>
                  <a:gd name="T7" fmla="*/ 6 h 9"/>
                  <a:gd name="T8" fmla="*/ 9 w 12"/>
                  <a:gd name="T9" fmla="*/ 5 h 9"/>
                  <a:gd name="T10" fmla="*/ 10 w 12"/>
                  <a:gd name="T11" fmla="*/ 5 h 9"/>
                  <a:gd name="T12" fmla="*/ 8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8" y="1"/>
                    </a:moveTo>
                    <a:cubicBezTo>
                      <a:pt x="6" y="2"/>
                      <a:pt x="4" y="4"/>
                      <a:pt x="2" y="5"/>
                    </a:cubicBezTo>
                    <a:cubicBezTo>
                      <a:pt x="0" y="6"/>
                      <a:pt x="1" y="9"/>
                      <a:pt x="3" y="8"/>
                    </a:cubicBezTo>
                    <a:cubicBezTo>
                      <a:pt x="4" y="8"/>
                      <a:pt x="6" y="7"/>
                      <a:pt x="7" y="6"/>
                    </a:cubicBezTo>
                    <a:cubicBezTo>
                      <a:pt x="7" y="6"/>
                      <a:pt x="8" y="6"/>
                      <a:pt x="9" y="5"/>
                    </a:cubicBezTo>
                    <a:cubicBezTo>
                      <a:pt x="9" y="5"/>
                      <a:pt x="10" y="4"/>
                      <a:pt x="10" y="5"/>
                    </a:cubicBezTo>
                    <a:cubicBezTo>
                      <a:pt x="12" y="4"/>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8" name="Freeform: Shape 11677"/>
              <p:cNvSpPr/>
              <p:nvPr/>
            </p:nvSpPr>
            <p:spPr bwMode="auto">
              <a:xfrm>
                <a:off x="5380" y="2064"/>
                <a:ext cx="18" cy="12"/>
              </a:xfrm>
              <a:custGeom>
                <a:avLst/>
                <a:gdLst>
                  <a:gd name="T0" fmla="*/ 8 w 12"/>
                  <a:gd name="T1" fmla="*/ 1 h 8"/>
                  <a:gd name="T2" fmla="*/ 2 w 12"/>
                  <a:gd name="T3" fmla="*/ 4 h 8"/>
                  <a:gd name="T4" fmla="*/ 3 w 12"/>
                  <a:gd name="T5" fmla="*/ 8 h 8"/>
                  <a:gd name="T6" fmla="*/ 11 w 12"/>
                  <a:gd name="T7" fmla="*/ 4 h 8"/>
                  <a:gd name="T8" fmla="*/ 8 w 12"/>
                  <a:gd name="T9" fmla="*/ 1 h 8"/>
                </a:gdLst>
                <a:ahLst/>
                <a:cxnLst>
                  <a:cxn ang="0">
                    <a:pos x="T0" y="T1"/>
                  </a:cxn>
                  <a:cxn ang="0">
                    <a:pos x="T2" y="T3"/>
                  </a:cxn>
                  <a:cxn ang="0">
                    <a:pos x="T4" y="T5"/>
                  </a:cxn>
                  <a:cxn ang="0">
                    <a:pos x="T6" y="T7"/>
                  </a:cxn>
                  <a:cxn ang="0">
                    <a:pos x="T8" y="T9"/>
                  </a:cxn>
                </a:cxnLst>
                <a:rect l="0" t="0" r="r" b="b"/>
                <a:pathLst>
                  <a:path w="12" h="8">
                    <a:moveTo>
                      <a:pt x="8" y="1"/>
                    </a:moveTo>
                    <a:cubicBezTo>
                      <a:pt x="6" y="3"/>
                      <a:pt x="5" y="4"/>
                      <a:pt x="2" y="4"/>
                    </a:cubicBezTo>
                    <a:cubicBezTo>
                      <a:pt x="0" y="5"/>
                      <a:pt x="0" y="8"/>
                      <a:pt x="3" y="8"/>
                    </a:cubicBezTo>
                    <a:cubicBezTo>
                      <a:pt x="6" y="7"/>
                      <a:pt x="8" y="6"/>
                      <a:pt x="11" y="4"/>
                    </a:cubicBezTo>
                    <a:cubicBezTo>
                      <a:pt x="12" y="2"/>
                      <a:pt x="9"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9" name="Freeform: Shape 11678"/>
              <p:cNvSpPr/>
              <p:nvPr/>
            </p:nvSpPr>
            <p:spPr bwMode="auto">
              <a:xfrm>
                <a:off x="5396" y="2042"/>
                <a:ext cx="21" cy="15"/>
              </a:xfrm>
              <a:custGeom>
                <a:avLst/>
                <a:gdLst>
                  <a:gd name="T0" fmla="*/ 10 w 14"/>
                  <a:gd name="T1" fmla="*/ 1 h 10"/>
                  <a:gd name="T2" fmla="*/ 3 w 14"/>
                  <a:gd name="T3" fmla="*/ 6 h 10"/>
                  <a:gd name="T4" fmla="*/ 4 w 14"/>
                  <a:gd name="T5" fmla="*/ 9 h 10"/>
                  <a:gd name="T6" fmla="*/ 12 w 14"/>
                  <a:gd name="T7" fmla="*/ 4 h 10"/>
                  <a:gd name="T8" fmla="*/ 10 w 14"/>
                  <a:gd name="T9" fmla="*/ 1 h 10"/>
                </a:gdLst>
                <a:ahLst/>
                <a:cxnLst>
                  <a:cxn ang="0">
                    <a:pos x="T0" y="T1"/>
                  </a:cxn>
                  <a:cxn ang="0">
                    <a:pos x="T2" y="T3"/>
                  </a:cxn>
                  <a:cxn ang="0">
                    <a:pos x="T4" y="T5"/>
                  </a:cxn>
                  <a:cxn ang="0">
                    <a:pos x="T6" y="T7"/>
                  </a:cxn>
                  <a:cxn ang="0">
                    <a:pos x="T8" y="T9"/>
                  </a:cxn>
                </a:cxnLst>
                <a:rect l="0" t="0" r="r" b="b"/>
                <a:pathLst>
                  <a:path w="14" h="10">
                    <a:moveTo>
                      <a:pt x="10" y="1"/>
                    </a:moveTo>
                    <a:cubicBezTo>
                      <a:pt x="8" y="3"/>
                      <a:pt x="5" y="5"/>
                      <a:pt x="3" y="6"/>
                    </a:cubicBezTo>
                    <a:cubicBezTo>
                      <a:pt x="0" y="7"/>
                      <a:pt x="2" y="10"/>
                      <a:pt x="4" y="9"/>
                    </a:cubicBezTo>
                    <a:cubicBezTo>
                      <a:pt x="7" y="8"/>
                      <a:pt x="10"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0" name="Freeform: Shape 11679"/>
              <p:cNvSpPr/>
              <p:nvPr/>
            </p:nvSpPr>
            <p:spPr bwMode="auto">
              <a:xfrm>
                <a:off x="5411" y="2054"/>
                <a:ext cx="19" cy="10"/>
              </a:xfrm>
              <a:custGeom>
                <a:avLst/>
                <a:gdLst>
                  <a:gd name="T0" fmla="*/ 8 w 13"/>
                  <a:gd name="T1" fmla="*/ 1 h 7"/>
                  <a:gd name="T2" fmla="*/ 2 w 13"/>
                  <a:gd name="T3" fmla="*/ 3 h 7"/>
                  <a:gd name="T4" fmla="*/ 3 w 13"/>
                  <a:gd name="T5" fmla="*/ 7 h 7"/>
                  <a:gd name="T6" fmla="*/ 11 w 13"/>
                  <a:gd name="T7" fmla="*/ 4 h 7"/>
                  <a:gd name="T8" fmla="*/ 8 w 13"/>
                  <a:gd name="T9" fmla="*/ 1 h 7"/>
                </a:gdLst>
                <a:ahLst/>
                <a:cxnLst>
                  <a:cxn ang="0">
                    <a:pos x="T0" y="T1"/>
                  </a:cxn>
                  <a:cxn ang="0">
                    <a:pos x="T2" y="T3"/>
                  </a:cxn>
                  <a:cxn ang="0">
                    <a:pos x="T4" y="T5"/>
                  </a:cxn>
                  <a:cxn ang="0">
                    <a:pos x="T6" y="T7"/>
                  </a:cxn>
                  <a:cxn ang="0">
                    <a:pos x="T8" y="T9"/>
                  </a:cxn>
                </a:cxnLst>
                <a:rect l="0" t="0" r="r" b="b"/>
                <a:pathLst>
                  <a:path w="13" h="7">
                    <a:moveTo>
                      <a:pt x="8" y="1"/>
                    </a:moveTo>
                    <a:cubicBezTo>
                      <a:pt x="7" y="2"/>
                      <a:pt x="5" y="3"/>
                      <a:pt x="2" y="3"/>
                    </a:cubicBezTo>
                    <a:cubicBezTo>
                      <a:pt x="0" y="3"/>
                      <a:pt x="0" y="7"/>
                      <a:pt x="3" y="7"/>
                    </a:cubicBezTo>
                    <a:cubicBezTo>
                      <a:pt x="6" y="6"/>
                      <a:pt x="8" y="5"/>
                      <a:pt x="11" y="4"/>
                    </a:cubicBezTo>
                    <a:cubicBezTo>
                      <a:pt x="13"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1" name="Freeform: Shape 11680"/>
              <p:cNvSpPr/>
              <p:nvPr/>
            </p:nvSpPr>
            <p:spPr bwMode="auto">
              <a:xfrm>
                <a:off x="5430" y="2035"/>
                <a:ext cx="16" cy="10"/>
              </a:xfrm>
              <a:custGeom>
                <a:avLst/>
                <a:gdLst>
                  <a:gd name="T0" fmla="*/ 7 w 11"/>
                  <a:gd name="T1" fmla="*/ 1 h 7"/>
                  <a:gd name="T2" fmla="*/ 2 w 11"/>
                  <a:gd name="T3" fmla="*/ 3 h 7"/>
                  <a:gd name="T4" fmla="*/ 2 w 11"/>
                  <a:gd name="T5" fmla="*/ 7 h 7"/>
                  <a:gd name="T6" fmla="*/ 9 w 11"/>
                  <a:gd name="T7" fmla="*/ 4 h 7"/>
                  <a:gd name="T8" fmla="*/ 7 w 11"/>
                  <a:gd name="T9" fmla="*/ 1 h 7"/>
                </a:gdLst>
                <a:ahLst/>
                <a:cxnLst>
                  <a:cxn ang="0">
                    <a:pos x="T0" y="T1"/>
                  </a:cxn>
                  <a:cxn ang="0">
                    <a:pos x="T2" y="T3"/>
                  </a:cxn>
                  <a:cxn ang="0">
                    <a:pos x="T4" y="T5"/>
                  </a:cxn>
                  <a:cxn ang="0">
                    <a:pos x="T6" y="T7"/>
                  </a:cxn>
                  <a:cxn ang="0">
                    <a:pos x="T8" y="T9"/>
                  </a:cxn>
                </a:cxnLst>
                <a:rect l="0" t="0" r="r" b="b"/>
                <a:pathLst>
                  <a:path w="11" h="7">
                    <a:moveTo>
                      <a:pt x="7" y="1"/>
                    </a:moveTo>
                    <a:cubicBezTo>
                      <a:pt x="5" y="3"/>
                      <a:pt x="4" y="3"/>
                      <a:pt x="2" y="3"/>
                    </a:cubicBezTo>
                    <a:cubicBezTo>
                      <a:pt x="0" y="4"/>
                      <a:pt x="0" y="7"/>
                      <a:pt x="2" y="7"/>
                    </a:cubicBezTo>
                    <a:cubicBezTo>
                      <a:pt x="5" y="7"/>
                      <a:pt x="8" y="6"/>
                      <a:pt x="9" y="4"/>
                    </a:cubicBezTo>
                    <a:cubicBezTo>
                      <a:pt x="11" y="2"/>
                      <a:pt x="8"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2" name="Freeform: Shape 11681"/>
              <p:cNvSpPr/>
              <p:nvPr/>
            </p:nvSpPr>
            <p:spPr bwMode="auto">
              <a:xfrm>
                <a:off x="5438" y="2051"/>
                <a:ext cx="17" cy="13"/>
              </a:xfrm>
              <a:custGeom>
                <a:avLst/>
                <a:gdLst>
                  <a:gd name="T0" fmla="*/ 9 w 12"/>
                  <a:gd name="T1" fmla="*/ 1 h 9"/>
                  <a:gd name="T2" fmla="*/ 2 w 12"/>
                  <a:gd name="T3" fmla="*/ 4 h 9"/>
                  <a:gd name="T4" fmla="*/ 3 w 12"/>
                  <a:gd name="T5" fmla="*/ 8 h 9"/>
                  <a:gd name="T6" fmla="*/ 10 w 12"/>
                  <a:gd name="T7" fmla="*/ 5 h 9"/>
                  <a:gd name="T8" fmla="*/ 9 w 12"/>
                  <a:gd name="T9" fmla="*/ 1 h 9"/>
                </a:gdLst>
                <a:ahLst/>
                <a:cxnLst>
                  <a:cxn ang="0">
                    <a:pos x="T0" y="T1"/>
                  </a:cxn>
                  <a:cxn ang="0">
                    <a:pos x="T2" y="T3"/>
                  </a:cxn>
                  <a:cxn ang="0">
                    <a:pos x="T4" y="T5"/>
                  </a:cxn>
                  <a:cxn ang="0">
                    <a:pos x="T6" y="T7"/>
                  </a:cxn>
                  <a:cxn ang="0">
                    <a:pos x="T8" y="T9"/>
                  </a:cxn>
                </a:cxnLst>
                <a:rect l="0" t="0" r="r" b="b"/>
                <a:pathLst>
                  <a:path w="12" h="9">
                    <a:moveTo>
                      <a:pt x="9" y="1"/>
                    </a:moveTo>
                    <a:cubicBezTo>
                      <a:pt x="6" y="2"/>
                      <a:pt x="4" y="3"/>
                      <a:pt x="2" y="4"/>
                    </a:cubicBezTo>
                    <a:cubicBezTo>
                      <a:pt x="0" y="5"/>
                      <a:pt x="1" y="9"/>
                      <a:pt x="3" y="8"/>
                    </a:cubicBezTo>
                    <a:cubicBezTo>
                      <a:pt x="6" y="7"/>
                      <a:pt x="8" y="6"/>
                      <a:pt x="10" y="5"/>
                    </a:cubicBezTo>
                    <a:cubicBezTo>
                      <a:pt x="12" y="4"/>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3" name="Freeform: Shape 11682"/>
              <p:cNvSpPr/>
              <p:nvPr/>
            </p:nvSpPr>
            <p:spPr bwMode="auto">
              <a:xfrm>
                <a:off x="5414" y="2075"/>
                <a:ext cx="16" cy="10"/>
              </a:xfrm>
              <a:custGeom>
                <a:avLst/>
                <a:gdLst>
                  <a:gd name="T0" fmla="*/ 7 w 11"/>
                  <a:gd name="T1" fmla="*/ 2 h 7"/>
                  <a:gd name="T2" fmla="*/ 3 w 11"/>
                  <a:gd name="T3" fmla="*/ 4 h 7"/>
                  <a:gd name="T4" fmla="*/ 2 w 11"/>
                  <a:gd name="T5" fmla="*/ 7 h 7"/>
                  <a:gd name="T6" fmla="*/ 10 w 11"/>
                  <a:gd name="T7" fmla="*/ 4 h 7"/>
                  <a:gd name="T8" fmla="*/ 7 w 11"/>
                  <a:gd name="T9" fmla="*/ 2 h 7"/>
                </a:gdLst>
                <a:ahLst/>
                <a:cxnLst>
                  <a:cxn ang="0">
                    <a:pos x="T0" y="T1"/>
                  </a:cxn>
                  <a:cxn ang="0">
                    <a:pos x="T2" y="T3"/>
                  </a:cxn>
                  <a:cxn ang="0">
                    <a:pos x="T4" y="T5"/>
                  </a:cxn>
                  <a:cxn ang="0">
                    <a:pos x="T6" y="T7"/>
                  </a:cxn>
                  <a:cxn ang="0">
                    <a:pos x="T8" y="T9"/>
                  </a:cxn>
                </a:cxnLst>
                <a:rect l="0" t="0" r="r" b="b"/>
                <a:pathLst>
                  <a:path w="11" h="7">
                    <a:moveTo>
                      <a:pt x="7" y="2"/>
                    </a:moveTo>
                    <a:cubicBezTo>
                      <a:pt x="6" y="3"/>
                      <a:pt x="4" y="4"/>
                      <a:pt x="3" y="4"/>
                    </a:cubicBezTo>
                    <a:cubicBezTo>
                      <a:pt x="0" y="3"/>
                      <a:pt x="0" y="7"/>
                      <a:pt x="2" y="7"/>
                    </a:cubicBezTo>
                    <a:cubicBezTo>
                      <a:pt x="5" y="7"/>
                      <a:pt x="7" y="6"/>
                      <a:pt x="10" y="4"/>
                    </a:cubicBezTo>
                    <a:cubicBezTo>
                      <a:pt x="11" y="2"/>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4" name="Freeform: Shape 11683"/>
              <p:cNvSpPr/>
              <p:nvPr/>
            </p:nvSpPr>
            <p:spPr bwMode="auto">
              <a:xfrm>
                <a:off x="5413" y="2103"/>
                <a:ext cx="16" cy="11"/>
              </a:xfrm>
              <a:custGeom>
                <a:avLst/>
                <a:gdLst>
                  <a:gd name="T0" fmla="*/ 7 w 11"/>
                  <a:gd name="T1" fmla="*/ 1 h 8"/>
                  <a:gd name="T2" fmla="*/ 2 w 11"/>
                  <a:gd name="T3" fmla="*/ 4 h 8"/>
                  <a:gd name="T4" fmla="*/ 2 w 11"/>
                  <a:gd name="T5" fmla="*/ 8 h 8"/>
                  <a:gd name="T6" fmla="*/ 9 w 11"/>
                  <a:gd name="T7" fmla="*/ 4 h 8"/>
                  <a:gd name="T8" fmla="*/ 7 w 11"/>
                  <a:gd name="T9" fmla="*/ 1 h 8"/>
                </a:gdLst>
                <a:ahLst/>
                <a:cxnLst>
                  <a:cxn ang="0">
                    <a:pos x="T0" y="T1"/>
                  </a:cxn>
                  <a:cxn ang="0">
                    <a:pos x="T2" y="T3"/>
                  </a:cxn>
                  <a:cxn ang="0">
                    <a:pos x="T4" y="T5"/>
                  </a:cxn>
                  <a:cxn ang="0">
                    <a:pos x="T6" y="T7"/>
                  </a:cxn>
                  <a:cxn ang="0">
                    <a:pos x="T8" y="T9"/>
                  </a:cxn>
                </a:cxnLst>
                <a:rect l="0" t="0" r="r" b="b"/>
                <a:pathLst>
                  <a:path w="11" h="8">
                    <a:moveTo>
                      <a:pt x="7" y="1"/>
                    </a:moveTo>
                    <a:cubicBezTo>
                      <a:pt x="6" y="2"/>
                      <a:pt x="4" y="3"/>
                      <a:pt x="2" y="4"/>
                    </a:cubicBezTo>
                    <a:cubicBezTo>
                      <a:pt x="0" y="4"/>
                      <a:pt x="0" y="8"/>
                      <a:pt x="2" y="8"/>
                    </a:cubicBezTo>
                    <a:cubicBezTo>
                      <a:pt x="5" y="7"/>
                      <a:pt x="7" y="6"/>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5" name="Freeform: Shape 11684"/>
              <p:cNvSpPr/>
              <p:nvPr/>
            </p:nvSpPr>
            <p:spPr bwMode="auto">
              <a:xfrm>
                <a:off x="5396" y="2128"/>
                <a:ext cx="15" cy="12"/>
              </a:xfrm>
              <a:custGeom>
                <a:avLst/>
                <a:gdLst>
                  <a:gd name="T0" fmla="*/ 6 w 10"/>
                  <a:gd name="T1" fmla="*/ 3 h 8"/>
                  <a:gd name="T2" fmla="*/ 2 w 10"/>
                  <a:gd name="T3" fmla="*/ 4 h 8"/>
                  <a:gd name="T4" fmla="*/ 3 w 10"/>
                  <a:gd name="T5" fmla="*/ 8 h 8"/>
                  <a:gd name="T6" fmla="*/ 9 w 10"/>
                  <a:gd name="T7" fmla="*/ 4 h 8"/>
                  <a:gd name="T8" fmla="*/ 6 w 10"/>
                  <a:gd name="T9" fmla="*/ 3 h 8"/>
                </a:gdLst>
                <a:ahLst/>
                <a:cxnLst>
                  <a:cxn ang="0">
                    <a:pos x="T0" y="T1"/>
                  </a:cxn>
                  <a:cxn ang="0">
                    <a:pos x="T2" y="T3"/>
                  </a:cxn>
                  <a:cxn ang="0">
                    <a:pos x="T4" y="T5"/>
                  </a:cxn>
                  <a:cxn ang="0">
                    <a:pos x="T6" y="T7"/>
                  </a:cxn>
                  <a:cxn ang="0">
                    <a:pos x="T8" y="T9"/>
                  </a:cxn>
                </a:cxnLst>
                <a:rect l="0" t="0" r="r" b="b"/>
                <a:pathLst>
                  <a:path w="10" h="8">
                    <a:moveTo>
                      <a:pt x="6" y="3"/>
                    </a:moveTo>
                    <a:cubicBezTo>
                      <a:pt x="5" y="3"/>
                      <a:pt x="3" y="4"/>
                      <a:pt x="2" y="4"/>
                    </a:cubicBezTo>
                    <a:cubicBezTo>
                      <a:pt x="0" y="4"/>
                      <a:pt x="0" y="8"/>
                      <a:pt x="3" y="8"/>
                    </a:cubicBezTo>
                    <a:cubicBezTo>
                      <a:pt x="5" y="7"/>
                      <a:pt x="8" y="6"/>
                      <a:pt x="9" y="4"/>
                    </a:cubicBezTo>
                    <a:cubicBezTo>
                      <a:pt x="10" y="2"/>
                      <a:pt x="7" y="0"/>
                      <a:pt x="6"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6" name="Freeform: Shape 11685"/>
              <p:cNvSpPr/>
              <p:nvPr/>
            </p:nvSpPr>
            <p:spPr bwMode="auto">
              <a:xfrm>
                <a:off x="5423" y="2123"/>
                <a:ext cx="19" cy="14"/>
              </a:xfrm>
              <a:custGeom>
                <a:avLst/>
                <a:gdLst>
                  <a:gd name="T0" fmla="*/ 9 w 13"/>
                  <a:gd name="T1" fmla="*/ 1 h 9"/>
                  <a:gd name="T2" fmla="*/ 3 w 13"/>
                  <a:gd name="T3" fmla="*/ 5 h 9"/>
                  <a:gd name="T4" fmla="*/ 3 w 13"/>
                  <a:gd name="T5" fmla="*/ 9 h 9"/>
                  <a:gd name="T6" fmla="*/ 11 w 13"/>
                  <a:gd name="T7" fmla="*/ 4 h 9"/>
                  <a:gd name="T8" fmla="*/ 9 w 13"/>
                  <a:gd name="T9" fmla="*/ 1 h 9"/>
                </a:gdLst>
                <a:ahLst/>
                <a:cxnLst>
                  <a:cxn ang="0">
                    <a:pos x="T0" y="T1"/>
                  </a:cxn>
                  <a:cxn ang="0">
                    <a:pos x="T2" y="T3"/>
                  </a:cxn>
                  <a:cxn ang="0">
                    <a:pos x="T4" y="T5"/>
                  </a:cxn>
                  <a:cxn ang="0">
                    <a:pos x="T6" y="T7"/>
                  </a:cxn>
                  <a:cxn ang="0">
                    <a:pos x="T8" y="T9"/>
                  </a:cxn>
                </a:cxnLst>
                <a:rect l="0" t="0" r="r" b="b"/>
                <a:pathLst>
                  <a:path w="13" h="9">
                    <a:moveTo>
                      <a:pt x="9" y="1"/>
                    </a:moveTo>
                    <a:cubicBezTo>
                      <a:pt x="7" y="2"/>
                      <a:pt x="5" y="5"/>
                      <a:pt x="3" y="5"/>
                    </a:cubicBezTo>
                    <a:cubicBezTo>
                      <a:pt x="0" y="5"/>
                      <a:pt x="0" y="9"/>
                      <a:pt x="3" y="9"/>
                    </a:cubicBezTo>
                    <a:cubicBezTo>
                      <a:pt x="6" y="8"/>
                      <a:pt x="9"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7" name="Freeform: Shape 11686"/>
              <p:cNvSpPr/>
              <p:nvPr/>
            </p:nvSpPr>
            <p:spPr bwMode="auto">
              <a:xfrm>
                <a:off x="5420" y="2141"/>
                <a:ext cx="15" cy="10"/>
              </a:xfrm>
              <a:custGeom>
                <a:avLst/>
                <a:gdLst>
                  <a:gd name="T0" fmla="*/ 6 w 10"/>
                  <a:gd name="T1" fmla="*/ 2 h 7"/>
                  <a:gd name="T2" fmla="*/ 3 w 10"/>
                  <a:gd name="T3" fmla="*/ 3 h 7"/>
                  <a:gd name="T4" fmla="*/ 2 w 10"/>
                  <a:gd name="T5" fmla="*/ 7 h 7"/>
                  <a:gd name="T6" fmla="*/ 9 w 10"/>
                  <a:gd name="T7" fmla="*/ 4 h 7"/>
                  <a:gd name="T8" fmla="*/ 6 w 10"/>
                  <a:gd name="T9" fmla="*/ 2 h 7"/>
                </a:gdLst>
                <a:ahLst/>
                <a:cxnLst>
                  <a:cxn ang="0">
                    <a:pos x="T0" y="T1"/>
                  </a:cxn>
                  <a:cxn ang="0">
                    <a:pos x="T2" y="T3"/>
                  </a:cxn>
                  <a:cxn ang="0">
                    <a:pos x="T4" y="T5"/>
                  </a:cxn>
                  <a:cxn ang="0">
                    <a:pos x="T6" y="T7"/>
                  </a:cxn>
                  <a:cxn ang="0">
                    <a:pos x="T8" y="T9"/>
                  </a:cxn>
                </a:cxnLst>
                <a:rect l="0" t="0" r="r" b="b"/>
                <a:pathLst>
                  <a:path w="10" h="7">
                    <a:moveTo>
                      <a:pt x="6" y="2"/>
                    </a:moveTo>
                    <a:cubicBezTo>
                      <a:pt x="5" y="3"/>
                      <a:pt x="4" y="3"/>
                      <a:pt x="3" y="3"/>
                    </a:cubicBezTo>
                    <a:cubicBezTo>
                      <a:pt x="1" y="3"/>
                      <a:pt x="0" y="6"/>
                      <a:pt x="2" y="7"/>
                    </a:cubicBezTo>
                    <a:cubicBezTo>
                      <a:pt x="5" y="7"/>
                      <a:pt x="7" y="6"/>
                      <a:pt x="9" y="4"/>
                    </a:cubicBezTo>
                    <a:cubicBezTo>
                      <a:pt x="10"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8" name="Freeform: Shape 11687"/>
              <p:cNvSpPr/>
              <p:nvPr/>
            </p:nvSpPr>
            <p:spPr bwMode="auto">
              <a:xfrm>
                <a:off x="5446" y="2120"/>
                <a:ext cx="24" cy="17"/>
              </a:xfrm>
              <a:custGeom>
                <a:avLst/>
                <a:gdLst>
                  <a:gd name="T0" fmla="*/ 12 w 16"/>
                  <a:gd name="T1" fmla="*/ 2 h 11"/>
                  <a:gd name="T2" fmla="*/ 3 w 16"/>
                  <a:gd name="T3" fmla="*/ 7 h 11"/>
                  <a:gd name="T4" fmla="*/ 4 w 16"/>
                  <a:gd name="T5" fmla="*/ 10 h 11"/>
                  <a:gd name="T6" fmla="*/ 14 w 16"/>
                  <a:gd name="T7" fmla="*/ 5 h 11"/>
                  <a:gd name="T8" fmla="*/ 12 w 16"/>
                  <a:gd name="T9" fmla="*/ 2 h 11"/>
                </a:gdLst>
                <a:ahLst/>
                <a:cxnLst>
                  <a:cxn ang="0">
                    <a:pos x="T0" y="T1"/>
                  </a:cxn>
                  <a:cxn ang="0">
                    <a:pos x="T2" y="T3"/>
                  </a:cxn>
                  <a:cxn ang="0">
                    <a:pos x="T4" y="T5"/>
                  </a:cxn>
                  <a:cxn ang="0">
                    <a:pos x="T6" y="T7"/>
                  </a:cxn>
                  <a:cxn ang="0">
                    <a:pos x="T8" y="T9"/>
                  </a:cxn>
                </a:cxnLst>
                <a:rect l="0" t="0" r="r" b="b"/>
                <a:pathLst>
                  <a:path w="16" h="11">
                    <a:moveTo>
                      <a:pt x="12" y="2"/>
                    </a:moveTo>
                    <a:cubicBezTo>
                      <a:pt x="9" y="4"/>
                      <a:pt x="6" y="6"/>
                      <a:pt x="3" y="7"/>
                    </a:cubicBezTo>
                    <a:cubicBezTo>
                      <a:pt x="0" y="7"/>
                      <a:pt x="2" y="11"/>
                      <a:pt x="4" y="10"/>
                    </a:cubicBezTo>
                    <a:cubicBezTo>
                      <a:pt x="8" y="9"/>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9" name="Freeform: Shape 11688"/>
              <p:cNvSpPr/>
              <p:nvPr/>
            </p:nvSpPr>
            <p:spPr bwMode="auto">
              <a:xfrm>
                <a:off x="5452" y="2103"/>
                <a:ext cx="21" cy="14"/>
              </a:xfrm>
              <a:custGeom>
                <a:avLst/>
                <a:gdLst>
                  <a:gd name="T0" fmla="*/ 10 w 14"/>
                  <a:gd name="T1" fmla="*/ 1 h 10"/>
                  <a:gd name="T2" fmla="*/ 2 w 14"/>
                  <a:gd name="T3" fmla="*/ 5 h 10"/>
                  <a:gd name="T4" fmla="*/ 3 w 14"/>
                  <a:gd name="T5" fmla="*/ 9 h 10"/>
                  <a:gd name="T6" fmla="*/ 12 w 14"/>
                  <a:gd name="T7" fmla="*/ 4 h 10"/>
                  <a:gd name="T8" fmla="*/ 10 w 14"/>
                  <a:gd name="T9" fmla="*/ 1 h 10"/>
                </a:gdLst>
                <a:ahLst/>
                <a:cxnLst>
                  <a:cxn ang="0">
                    <a:pos x="T0" y="T1"/>
                  </a:cxn>
                  <a:cxn ang="0">
                    <a:pos x="T2" y="T3"/>
                  </a:cxn>
                  <a:cxn ang="0">
                    <a:pos x="T4" y="T5"/>
                  </a:cxn>
                  <a:cxn ang="0">
                    <a:pos x="T6" y="T7"/>
                  </a:cxn>
                  <a:cxn ang="0">
                    <a:pos x="T8" y="T9"/>
                  </a:cxn>
                </a:cxnLst>
                <a:rect l="0" t="0" r="r" b="b"/>
                <a:pathLst>
                  <a:path w="14" h="10">
                    <a:moveTo>
                      <a:pt x="10" y="1"/>
                    </a:moveTo>
                    <a:cubicBezTo>
                      <a:pt x="8" y="3"/>
                      <a:pt x="5" y="4"/>
                      <a:pt x="2" y="5"/>
                    </a:cubicBezTo>
                    <a:cubicBezTo>
                      <a:pt x="0" y="6"/>
                      <a:pt x="1" y="10"/>
                      <a:pt x="3" y="9"/>
                    </a:cubicBezTo>
                    <a:cubicBezTo>
                      <a:pt x="7" y="8"/>
                      <a:pt x="10" y="6"/>
                      <a:pt x="12"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0" name="Freeform: Shape 11689"/>
              <p:cNvSpPr/>
              <p:nvPr/>
            </p:nvSpPr>
            <p:spPr bwMode="auto">
              <a:xfrm>
                <a:off x="5442" y="2084"/>
                <a:ext cx="16" cy="13"/>
              </a:xfrm>
              <a:custGeom>
                <a:avLst/>
                <a:gdLst>
                  <a:gd name="T0" fmla="*/ 7 w 11"/>
                  <a:gd name="T1" fmla="*/ 1 h 9"/>
                  <a:gd name="T2" fmla="*/ 2 w 11"/>
                  <a:gd name="T3" fmla="*/ 5 h 9"/>
                  <a:gd name="T4" fmla="*/ 4 w 11"/>
                  <a:gd name="T5" fmla="*/ 8 h 9"/>
                  <a:gd name="T6" fmla="*/ 9 w 11"/>
                  <a:gd name="T7" fmla="*/ 4 h 9"/>
                  <a:gd name="T8" fmla="*/ 7 w 11"/>
                  <a:gd name="T9" fmla="*/ 1 h 9"/>
                </a:gdLst>
                <a:ahLst/>
                <a:cxnLst>
                  <a:cxn ang="0">
                    <a:pos x="T0" y="T1"/>
                  </a:cxn>
                  <a:cxn ang="0">
                    <a:pos x="T2" y="T3"/>
                  </a:cxn>
                  <a:cxn ang="0">
                    <a:pos x="T4" y="T5"/>
                  </a:cxn>
                  <a:cxn ang="0">
                    <a:pos x="T6" y="T7"/>
                  </a:cxn>
                  <a:cxn ang="0">
                    <a:pos x="T8" y="T9"/>
                  </a:cxn>
                </a:cxnLst>
                <a:rect l="0" t="0" r="r" b="b"/>
                <a:pathLst>
                  <a:path w="11" h="9">
                    <a:moveTo>
                      <a:pt x="7" y="1"/>
                    </a:moveTo>
                    <a:cubicBezTo>
                      <a:pt x="5" y="2"/>
                      <a:pt x="3" y="4"/>
                      <a:pt x="2" y="5"/>
                    </a:cubicBezTo>
                    <a:cubicBezTo>
                      <a:pt x="0" y="6"/>
                      <a:pt x="2" y="9"/>
                      <a:pt x="4" y="8"/>
                    </a:cubicBezTo>
                    <a:cubicBezTo>
                      <a:pt x="6" y="7"/>
                      <a:pt x="7" y="5"/>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1" name="Freeform: Shape 11690"/>
              <p:cNvSpPr/>
              <p:nvPr/>
            </p:nvSpPr>
            <p:spPr bwMode="auto">
              <a:xfrm>
                <a:off x="5458" y="2057"/>
                <a:ext cx="18" cy="13"/>
              </a:xfrm>
              <a:custGeom>
                <a:avLst/>
                <a:gdLst>
                  <a:gd name="T0" fmla="*/ 8 w 12"/>
                  <a:gd name="T1" fmla="*/ 1 h 9"/>
                  <a:gd name="T2" fmla="*/ 2 w 12"/>
                  <a:gd name="T3" fmla="*/ 5 h 9"/>
                  <a:gd name="T4" fmla="*/ 4 w 12"/>
                  <a:gd name="T5" fmla="*/ 8 h 9"/>
                  <a:gd name="T6" fmla="*/ 10 w 12"/>
                  <a:gd name="T7" fmla="*/ 4 h 9"/>
                  <a:gd name="T8" fmla="*/ 8 w 12"/>
                  <a:gd name="T9" fmla="*/ 1 h 9"/>
                </a:gdLst>
                <a:ahLst/>
                <a:cxnLst>
                  <a:cxn ang="0">
                    <a:pos x="T0" y="T1"/>
                  </a:cxn>
                  <a:cxn ang="0">
                    <a:pos x="T2" y="T3"/>
                  </a:cxn>
                  <a:cxn ang="0">
                    <a:pos x="T4" y="T5"/>
                  </a:cxn>
                  <a:cxn ang="0">
                    <a:pos x="T6" y="T7"/>
                  </a:cxn>
                  <a:cxn ang="0">
                    <a:pos x="T8" y="T9"/>
                  </a:cxn>
                </a:cxnLst>
                <a:rect l="0" t="0" r="r" b="b"/>
                <a:pathLst>
                  <a:path w="12" h="9">
                    <a:moveTo>
                      <a:pt x="8" y="1"/>
                    </a:moveTo>
                    <a:cubicBezTo>
                      <a:pt x="6" y="2"/>
                      <a:pt x="4" y="4"/>
                      <a:pt x="2" y="5"/>
                    </a:cubicBezTo>
                    <a:cubicBezTo>
                      <a:pt x="0" y="6"/>
                      <a:pt x="2" y="9"/>
                      <a:pt x="4" y="8"/>
                    </a:cubicBezTo>
                    <a:cubicBezTo>
                      <a:pt x="6" y="7"/>
                      <a:pt x="8" y="5"/>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2" name="Freeform: Shape 11691"/>
              <p:cNvSpPr/>
              <p:nvPr/>
            </p:nvSpPr>
            <p:spPr bwMode="auto">
              <a:xfrm>
                <a:off x="5472" y="2073"/>
                <a:ext cx="17" cy="12"/>
              </a:xfrm>
              <a:custGeom>
                <a:avLst/>
                <a:gdLst>
                  <a:gd name="T0" fmla="*/ 7 w 12"/>
                  <a:gd name="T1" fmla="*/ 1 h 8"/>
                  <a:gd name="T2" fmla="*/ 3 w 12"/>
                  <a:gd name="T3" fmla="*/ 4 h 8"/>
                  <a:gd name="T4" fmla="*/ 3 w 12"/>
                  <a:gd name="T5" fmla="*/ 7 h 8"/>
                  <a:gd name="T6" fmla="*/ 10 w 12"/>
                  <a:gd name="T7" fmla="*/ 4 h 8"/>
                  <a:gd name="T8" fmla="*/ 7 w 12"/>
                  <a:gd name="T9" fmla="*/ 1 h 8"/>
                </a:gdLst>
                <a:ahLst/>
                <a:cxnLst>
                  <a:cxn ang="0">
                    <a:pos x="T0" y="T1"/>
                  </a:cxn>
                  <a:cxn ang="0">
                    <a:pos x="T2" y="T3"/>
                  </a:cxn>
                  <a:cxn ang="0">
                    <a:pos x="T4" y="T5"/>
                  </a:cxn>
                  <a:cxn ang="0">
                    <a:pos x="T6" y="T7"/>
                  </a:cxn>
                  <a:cxn ang="0">
                    <a:pos x="T8" y="T9"/>
                  </a:cxn>
                </a:cxnLst>
                <a:rect l="0" t="0" r="r" b="b"/>
                <a:pathLst>
                  <a:path w="12" h="8">
                    <a:moveTo>
                      <a:pt x="7" y="1"/>
                    </a:moveTo>
                    <a:cubicBezTo>
                      <a:pt x="6" y="2"/>
                      <a:pt x="4" y="3"/>
                      <a:pt x="3" y="4"/>
                    </a:cubicBezTo>
                    <a:cubicBezTo>
                      <a:pt x="0" y="4"/>
                      <a:pt x="1" y="8"/>
                      <a:pt x="3" y="7"/>
                    </a:cubicBezTo>
                    <a:cubicBezTo>
                      <a:pt x="5" y="7"/>
                      <a:pt x="8" y="6"/>
                      <a:pt x="10" y="4"/>
                    </a:cubicBezTo>
                    <a:cubicBezTo>
                      <a:pt x="12"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3" name="Freeform: Shape 11692"/>
              <p:cNvSpPr/>
              <p:nvPr/>
            </p:nvSpPr>
            <p:spPr bwMode="auto">
              <a:xfrm>
                <a:off x="5483" y="2053"/>
                <a:ext cx="18" cy="11"/>
              </a:xfrm>
              <a:custGeom>
                <a:avLst/>
                <a:gdLst>
                  <a:gd name="T0" fmla="*/ 8 w 12"/>
                  <a:gd name="T1" fmla="*/ 2 h 8"/>
                  <a:gd name="T2" fmla="*/ 2 w 12"/>
                  <a:gd name="T3" fmla="*/ 4 h 8"/>
                  <a:gd name="T4" fmla="*/ 3 w 12"/>
                  <a:gd name="T5" fmla="*/ 8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4"/>
                      <a:pt x="2" y="4"/>
                    </a:cubicBezTo>
                    <a:cubicBezTo>
                      <a:pt x="0" y="5"/>
                      <a:pt x="0" y="8"/>
                      <a:pt x="3" y="8"/>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4" name="Freeform: Shape 11693"/>
              <p:cNvSpPr/>
              <p:nvPr/>
            </p:nvSpPr>
            <p:spPr bwMode="auto">
              <a:xfrm>
                <a:off x="5476" y="2036"/>
                <a:ext cx="19" cy="12"/>
              </a:xfrm>
              <a:custGeom>
                <a:avLst/>
                <a:gdLst>
                  <a:gd name="T0" fmla="*/ 10 w 13"/>
                  <a:gd name="T1" fmla="*/ 1 h 8"/>
                  <a:gd name="T2" fmla="*/ 2 w 13"/>
                  <a:gd name="T3" fmla="*/ 4 h 8"/>
                  <a:gd name="T4" fmla="*/ 4 w 13"/>
                  <a:gd name="T5" fmla="*/ 7 h 8"/>
                  <a:gd name="T6" fmla="*/ 11 w 13"/>
                  <a:gd name="T7" fmla="*/ 5 h 8"/>
                  <a:gd name="T8" fmla="*/ 10 w 13"/>
                  <a:gd name="T9" fmla="*/ 1 h 8"/>
                </a:gdLst>
                <a:ahLst/>
                <a:cxnLst>
                  <a:cxn ang="0">
                    <a:pos x="T0" y="T1"/>
                  </a:cxn>
                  <a:cxn ang="0">
                    <a:pos x="T2" y="T3"/>
                  </a:cxn>
                  <a:cxn ang="0">
                    <a:pos x="T4" y="T5"/>
                  </a:cxn>
                  <a:cxn ang="0">
                    <a:pos x="T6" y="T7"/>
                  </a:cxn>
                  <a:cxn ang="0">
                    <a:pos x="T8" y="T9"/>
                  </a:cxn>
                </a:cxnLst>
                <a:rect l="0" t="0" r="r" b="b"/>
                <a:pathLst>
                  <a:path w="13" h="8">
                    <a:moveTo>
                      <a:pt x="10" y="1"/>
                    </a:moveTo>
                    <a:cubicBezTo>
                      <a:pt x="2" y="4"/>
                      <a:pt x="2" y="4"/>
                      <a:pt x="2" y="4"/>
                    </a:cubicBezTo>
                    <a:cubicBezTo>
                      <a:pt x="0" y="5"/>
                      <a:pt x="2" y="8"/>
                      <a:pt x="4" y="7"/>
                    </a:cubicBezTo>
                    <a:cubicBezTo>
                      <a:pt x="11" y="5"/>
                      <a:pt x="11" y="5"/>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5" name="Freeform: Shape 11694"/>
              <p:cNvSpPr/>
              <p:nvPr/>
            </p:nvSpPr>
            <p:spPr bwMode="auto">
              <a:xfrm>
                <a:off x="5461" y="2026"/>
                <a:ext cx="18" cy="12"/>
              </a:xfrm>
              <a:custGeom>
                <a:avLst/>
                <a:gdLst>
                  <a:gd name="T0" fmla="*/ 8 w 12"/>
                  <a:gd name="T1" fmla="*/ 2 h 8"/>
                  <a:gd name="T2" fmla="*/ 2 w 12"/>
                  <a:gd name="T3" fmla="*/ 4 h 8"/>
                  <a:gd name="T4" fmla="*/ 3 w 12"/>
                  <a:gd name="T5" fmla="*/ 7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3"/>
                      <a:pt x="2" y="4"/>
                    </a:cubicBezTo>
                    <a:cubicBezTo>
                      <a:pt x="0" y="4"/>
                      <a:pt x="0" y="8"/>
                      <a:pt x="3" y="7"/>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6" name="Freeform: Shape 11695"/>
              <p:cNvSpPr/>
              <p:nvPr/>
            </p:nvSpPr>
            <p:spPr bwMode="auto">
              <a:xfrm>
                <a:off x="5477" y="2007"/>
                <a:ext cx="21" cy="13"/>
              </a:xfrm>
              <a:custGeom>
                <a:avLst/>
                <a:gdLst>
                  <a:gd name="T0" fmla="*/ 10 w 14"/>
                  <a:gd name="T1" fmla="*/ 1 h 9"/>
                  <a:gd name="T2" fmla="*/ 2 w 14"/>
                  <a:gd name="T3" fmla="*/ 5 h 9"/>
                  <a:gd name="T4" fmla="*/ 4 w 14"/>
                  <a:gd name="T5" fmla="*/ 8 h 9"/>
                  <a:gd name="T6" fmla="*/ 12 w 14"/>
                  <a:gd name="T7" fmla="*/ 5 h 9"/>
                  <a:gd name="T8" fmla="*/ 10 w 14"/>
                  <a:gd name="T9" fmla="*/ 1 h 9"/>
                </a:gdLst>
                <a:ahLst/>
                <a:cxnLst>
                  <a:cxn ang="0">
                    <a:pos x="T0" y="T1"/>
                  </a:cxn>
                  <a:cxn ang="0">
                    <a:pos x="T2" y="T3"/>
                  </a:cxn>
                  <a:cxn ang="0">
                    <a:pos x="T4" y="T5"/>
                  </a:cxn>
                  <a:cxn ang="0">
                    <a:pos x="T6" y="T7"/>
                  </a:cxn>
                  <a:cxn ang="0">
                    <a:pos x="T8" y="T9"/>
                  </a:cxn>
                </a:cxnLst>
                <a:rect l="0" t="0" r="r" b="b"/>
                <a:pathLst>
                  <a:path w="14" h="9">
                    <a:moveTo>
                      <a:pt x="10" y="1"/>
                    </a:moveTo>
                    <a:cubicBezTo>
                      <a:pt x="7" y="2"/>
                      <a:pt x="5" y="3"/>
                      <a:pt x="2" y="5"/>
                    </a:cubicBezTo>
                    <a:cubicBezTo>
                      <a:pt x="0" y="6"/>
                      <a:pt x="2" y="9"/>
                      <a:pt x="4" y="8"/>
                    </a:cubicBezTo>
                    <a:cubicBezTo>
                      <a:pt x="6" y="7"/>
                      <a:pt x="9" y="6"/>
                      <a:pt x="12" y="5"/>
                    </a:cubicBezTo>
                    <a:cubicBezTo>
                      <a:pt x="14" y="4"/>
                      <a:pt x="13"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7" name="Freeform: Shape 11696"/>
              <p:cNvSpPr/>
              <p:nvPr/>
            </p:nvSpPr>
            <p:spPr bwMode="auto">
              <a:xfrm>
                <a:off x="5492" y="2017"/>
                <a:ext cx="19" cy="12"/>
              </a:xfrm>
              <a:custGeom>
                <a:avLst/>
                <a:gdLst>
                  <a:gd name="T0" fmla="*/ 10 w 13"/>
                  <a:gd name="T1" fmla="*/ 1 h 8"/>
                  <a:gd name="T2" fmla="*/ 2 w 13"/>
                  <a:gd name="T3" fmla="*/ 3 h 8"/>
                  <a:gd name="T4" fmla="*/ 4 w 13"/>
                  <a:gd name="T5" fmla="*/ 7 h 8"/>
                  <a:gd name="T6" fmla="*/ 11 w 13"/>
                  <a:gd name="T7" fmla="*/ 4 h 8"/>
                  <a:gd name="T8" fmla="*/ 10 w 13"/>
                  <a:gd name="T9" fmla="*/ 1 h 8"/>
                </a:gdLst>
                <a:ahLst/>
                <a:cxnLst>
                  <a:cxn ang="0">
                    <a:pos x="T0" y="T1"/>
                  </a:cxn>
                  <a:cxn ang="0">
                    <a:pos x="T2" y="T3"/>
                  </a:cxn>
                  <a:cxn ang="0">
                    <a:pos x="T4" y="T5"/>
                  </a:cxn>
                  <a:cxn ang="0">
                    <a:pos x="T6" y="T7"/>
                  </a:cxn>
                  <a:cxn ang="0">
                    <a:pos x="T8" y="T9"/>
                  </a:cxn>
                </a:cxnLst>
                <a:rect l="0" t="0" r="r" b="b"/>
                <a:pathLst>
                  <a:path w="13" h="8">
                    <a:moveTo>
                      <a:pt x="10" y="1"/>
                    </a:moveTo>
                    <a:cubicBezTo>
                      <a:pt x="2" y="3"/>
                      <a:pt x="2" y="3"/>
                      <a:pt x="2" y="3"/>
                    </a:cubicBezTo>
                    <a:cubicBezTo>
                      <a:pt x="0" y="4"/>
                      <a:pt x="1" y="8"/>
                      <a:pt x="4" y="7"/>
                    </a:cubicBezTo>
                    <a:cubicBezTo>
                      <a:pt x="11" y="4"/>
                      <a:pt x="11" y="4"/>
                      <a:pt x="11" y="4"/>
                    </a:cubicBezTo>
                    <a:cubicBezTo>
                      <a:pt x="13"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8" name="Freeform: Shape 11697"/>
              <p:cNvSpPr/>
              <p:nvPr/>
            </p:nvSpPr>
            <p:spPr bwMode="auto">
              <a:xfrm>
                <a:off x="5514" y="1998"/>
                <a:ext cx="17" cy="12"/>
              </a:xfrm>
              <a:custGeom>
                <a:avLst/>
                <a:gdLst>
                  <a:gd name="T0" fmla="*/ 7 w 11"/>
                  <a:gd name="T1" fmla="*/ 1 h 8"/>
                  <a:gd name="T2" fmla="*/ 2 w 11"/>
                  <a:gd name="T3" fmla="*/ 4 h 8"/>
                  <a:gd name="T4" fmla="*/ 3 w 11"/>
                  <a:gd name="T5" fmla="*/ 7 h 8"/>
                  <a:gd name="T6" fmla="*/ 9 w 11"/>
                  <a:gd name="T7" fmla="*/ 4 h 8"/>
                  <a:gd name="T8" fmla="*/ 7 w 11"/>
                  <a:gd name="T9" fmla="*/ 1 h 8"/>
                </a:gdLst>
                <a:ahLst/>
                <a:cxnLst>
                  <a:cxn ang="0">
                    <a:pos x="T0" y="T1"/>
                  </a:cxn>
                  <a:cxn ang="0">
                    <a:pos x="T2" y="T3"/>
                  </a:cxn>
                  <a:cxn ang="0">
                    <a:pos x="T4" y="T5"/>
                  </a:cxn>
                  <a:cxn ang="0">
                    <a:pos x="T6" y="T7"/>
                  </a:cxn>
                  <a:cxn ang="0">
                    <a:pos x="T8" y="T9"/>
                  </a:cxn>
                </a:cxnLst>
                <a:rect l="0" t="0" r="r" b="b"/>
                <a:pathLst>
                  <a:path w="11" h="8">
                    <a:moveTo>
                      <a:pt x="7" y="1"/>
                    </a:moveTo>
                    <a:cubicBezTo>
                      <a:pt x="6" y="2"/>
                      <a:pt x="4" y="3"/>
                      <a:pt x="2" y="4"/>
                    </a:cubicBezTo>
                    <a:cubicBezTo>
                      <a:pt x="0" y="4"/>
                      <a:pt x="1" y="8"/>
                      <a:pt x="3" y="7"/>
                    </a:cubicBezTo>
                    <a:cubicBezTo>
                      <a:pt x="5" y="6"/>
                      <a:pt x="7" y="6"/>
                      <a:pt x="9" y="4"/>
                    </a:cubicBezTo>
                    <a:cubicBezTo>
                      <a:pt x="11" y="3"/>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9" name="Freeform: Shape 11698"/>
              <p:cNvSpPr/>
              <p:nvPr/>
            </p:nvSpPr>
            <p:spPr bwMode="auto">
              <a:xfrm>
                <a:off x="5522" y="2010"/>
                <a:ext cx="17" cy="9"/>
              </a:xfrm>
              <a:custGeom>
                <a:avLst/>
                <a:gdLst>
                  <a:gd name="T0" fmla="*/ 8 w 12"/>
                  <a:gd name="T1" fmla="*/ 1 h 6"/>
                  <a:gd name="T2" fmla="*/ 4 w 12"/>
                  <a:gd name="T3" fmla="*/ 2 h 6"/>
                  <a:gd name="T4" fmla="*/ 3 w 12"/>
                  <a:gd name="T5" fmla="*/ 6 h 6"/>
                  <a:gd name="T6" fmla="*/ 10 w 12"/>
                  <a:gd name="T7" fmla="*/ 5 h 6"/>
                  <a:gd name="T8" fmla="*/ 8 w 12"/>
                  <a:gd name="T9" fmla="*/ 1 h 6"/>
                </a:gdLst>
                <a:ahLst/>
                <a:cxnLst>
                  <a:cxn ang="0">
                    <a:pos x="T0" y="T1"/>
                  </a:cxn>
                  <a:cxn ang="0">
                    <a:pos x="T2" y="T3"/>
                  </a:cxn>
                  <a:cxn ang="0">
                    <a:pos x="T4" y="T5"/>
                  </a:cxn>
                  <a:cxn ang="0">
                    <a:pos x="T6" y="T7"/>
                  </a:cxn>
                  <a:cxn ang="0">
                    <a:pos x="T8" y="T9"/>
                  </a:cxn>
                </a:cxnLst>
                <a:rect l="0" t="0" r="r" b="b"/>
                <a:pathLst>
                  <a:path w="12" h="6">
                    <a:moveTo>
                      <a:pt x="8" y="1"/>
                    </a:moveTo>
                    <a:cubicBezTo>
                      <a:pt x="7" y="2"/>
                      <a:pt x="5" y="2"/>
                      <a:pt x="4" y="2"/>
                    </a:cubicBezTo>
                    <a:cubicBezTo>
                      <a:pt x="1" y="2"/>
                      <a:pt x="0" y="6"/>
                      <a:pt x="3" y="6"/>
                    </a:cubicBezTo>
                    <a:cubicBezTo>
                      <a:pt x="5" y="6"/>
                      <a:pt x="7" y="6"/>
                      <a:pt x="10" y="5"/>
                    </a:cubicBezTo>
                    <a:cubicBezTo>
                      <a:pt x="12" y="4"/>
                      <a:pt x="11"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0" name="Freeform: Shape 11699"/>
              <p:cNvSpPr/>
              <p:nvPr/>
            </p:nvSpPr>
            <p:spPr bwMode="auto">
              <a:xfrm>
                <a:off x="5511" y="2028"/>
                <a:ext cx="20" cy="10"/>
              </a:xfrm>
              <a:custGeom>
                <a:avLst/>
                <a:gdLst>
                  <a:gd name="T0" fmla="*/ 9 w 13"/>
                  <a:gd name="T1" fmla="*/ 1 h 7"/>
                  <a:gd name="T2" fmla="*/ 6 w 13"/>
                  <a:gd name="T3" fmla="*/ 2 h 7"/>
                  <a:gd name="T4" fmla="*/ 4 w 13"/>
                  <a:gd name="T5" fmla="*/ 3 h 7"/>
                  <a:gd name="T6" fmla="*/ 3 w 13"/>
                  <a:gd name="T7" fmla="*/ 3 h 7"/>
                  <a:gd name="T8" fmla="*/ 3 w 13"/>
                  <a:gd name="T9" fmla="*/ 7 h 7"/>
                  <a:gd name="T10" fmla="*/ 6 w 13"/>
                  <a:gd name="T11" fmla="*/ 6 h 7"/>
                  <a:gd name="T12" fmla="*/ 11 w 13"/>
                  <a:gd name="T13" fmla="*/ 5 h 7"/>
                  <a:gd name="T14" fmla="*/ 9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1"/>
                    </a:moveTo>
                    <a:cubicBezTo>
                      <a:pt x="8" y="1"/>
                      <a:pt x="7" y="2"/>
                      <a:pt x="6" y="2"/>
                    </a:cubicBezTo>
                    <a:cubicBezTo>
                      <a:pt x="5" y="2"/>
                      <a:pt x="5" y="3"/>
                      <a:pt x="4" y="3"/>
                    </a:cubicBezTo>
                    <a:cubicBezTo>
                      <a:pt x="4" y="3"/>
                      <a:pt x="3" y="3"/>
                      <a:pt x="3" y="3"/>
                    </a:cubicBezTo>
                    <a:cubicBezTo>
                      <a:pt x="1" y="2"/>
                      <a:pt x="0" y="6"/>
                      <a:pt x="3" y="7"/>
                    </a:cubicBezTo>
                    <a:cubicBezTo>
                      <a:pt x="4" y="7"/>
                      <a:pt x="5" y="6"/>
                      <a:pt x="6" y="6"/>
                    </a:cubicBezTo>
                    <a:cubicBezTo>
                      <a:pt x="8" y="6"/>
                      <a:pt x="9" y="5"/>
                      <a:pt x="11" y="5"/>
                    </a:cubicBezTo>
                    <a:cubicBezTo>
                      <a:pt x="13" y="4"/>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1" name="Freeform: Shape 11700"/>
              <p:cNvSpPr/>
              <p:nvPr/>
            </p:nvSpPr>
            <p:spPr bwMode="auto">
              <a:xfrm>
                <a:off x="5511" y="2045"/>
                <a:ext cx="20" cy="12"/>
              </a:xfrm>
              <a:custGeom>
                <a:avLst/>
                <a:gdLst>
                  <a:gd name="T0" fmla="*/ 10 w 13"/>
                  <a:gd name="T1" fmla="*/ 0 h 8"/>
                  <a:gd name="T2" fmla="*/ 2 w 13"/>
                  <a:gd name="T3" fmla="*/ 3 h 8"/>
                  <a:gd name="T4" fmla="*/ 3 w 13"/>
                  <a:gd name="T5" fmla="*/ 7 h 8"/>
                  <a:gd name="T6" fmla="*/ 11 w 13"/>
                  <a:gd name="T7" fmla="*/ 4 h 8"/>
                  <a:gd name="T8" fmla="*/ 10 w 13"/>
                  <a:gd name="T9" fmla="*/ 0 h 8"/>
                </a:gdLst>
                <a:ahLst/>
                <a:cxnLst>
                  <a:cxn ang="0">
                    <a:pos x="T0" y="T1"/>
                  </a:cxn>
                  <a:cxn ang="0">
                    <a:pos x="T2" y="T3"/>
                  </a:cxn>
                  <a:cxn ang="0">
                    <a:pos x="T4" y="T5"/>
                  </a:cxn>
                  <a:cxn ang="0">
                    <a:pos x="T6" y="T7"/>
                  </a:cxn>
                  <a:cxn ang="0">
                    <a:pos x="T8" y="T9"/>
                  </a:cxn>
                </a:cxnLst>
                <a:rect l="0" t="0" r="r" b="b"/>
                <a:pathLst>
                  <a:path w="13" h="8">
                    <a:moveTo>
                      <a:pt x="10" y="0"/>
                    </a:moveTo>
                    <a:cubicBezTo>
                      <a:pt x="2" y="3"/>
                      <a:pt x="2" y="3"/>
                      <a:pt x="2" y="3"/>
                    </a:cubicBezTo>
                    <a:cubicBezTo>
                      <a:pt x="0" y="4"/>
                      <a:pt x="1" y="8"/>
                      <a:pt x="3" y="7"/>
                    </a:cubicBezTo>
                    <a:cubicBezTo>
                      <a:pt x="11" y="4"/>
                      <a:pt x="11" y="4"/>
                      <a:pt x="11" y="4"/>
                    </a:cubicBezTo>
                    <a:cubicBezTo>
                      <a:pt x="13" y="3"/>
                      <a:pt x="12"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2" name="Freeform: Shape 11701"/>
              <p:cNvSpPr/>
              <p:nvPr/>
            </p:nvSpPr>
            <p:spPr bwMode="auto">
              <a:xfrm>
                <a:off x="5503" y="2066"/>
                <a:ext cx="19" cy="10"/>
              </a:xfrm>
              <a:custGeom>
                <a:avLst/>
                <a:gdLst>
                  <a:gd name="T0" fmla="*/ 9 w 13"/>
                  <a:gd name="T1" fmla="*/ 0 h 7"/>
                  <a:gd name="T2" fmla="*/ 5 w 13"/>
                  <a:gd name="T3" fmla="*/ 2 h 7"/>
                  <a:gd name="T4" fmla="*/ 2 w 13"/>
                  <a:gd name="T5" fmla="*/ 3 h 7"/>
                  <a:gd name="T6" fmla="*/ 2 w 13"/>
                  <a:gd name="T7" fmla="*/ 7 h 7"/>
                  <a:gd name="T8" fmla="*/ 10 w 13"/>
                  <a:gd name="T9" fmla="*/ 4 h 7"/>
                  <a:gd name="T10" fmla="*/ 9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9" y="0"/>
                    </a:moveTo>
                    <a:cubicBezTo>
                      <a:pt x="8" y="1"/>
                      <a:pt x="7" y="1"/>
                      <a:pt x="5" y="2"/>
                    </a:cubicBezTo>
                    <a:cubicBezTo>
                      <a:pt x="4" y="2"/>
                      <a:pt x="3" y="3"/>
                      <a:pt x="2" y="3"/>
                    </a:cubicBezTo>
                    <a:cubicBezTo>
                      <a:pt x="0" y="3"/>
                      <a:pt x="0" y="7"/>
                      <a:pt x="2" y="7"/>
                    </a:cubicBezTo>
                    <a:cubicBezTo>
                      <a:pt x="5" y="7"/>
                      <a:pt x="8" y="5"/>
                      <a:pt x="10" y="4"/>
                    </a:cubicBezTo>
                    <a:cubicBezTo>
                      <a:pt x="13" y="3"/>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3" name="Freeform: Shape 11702"/>
              <p:cNvSpPr/>
              <p:nvPr/>
            </p:nvSpPr>
            <p:spPr bwMode="auto">
              <a:xfrm>
                <a:off x="5486" y="2089"/>
                <a:ext cx="18" cy="12"/>
              </a:xfrm>
              <a:custGeom>
                <a:avLst/>
                <a:gdLst>
                  <a:gd name="T0" fmla="*/ 8 w 12"/>
                  <a:gd name="T1" fmla="*/ 1 h 8"/>
                  <a:gd name="T2" fmla="*/ 2 w 12"/>
                  <a:gd name="T3" fmla="*/ 3 h 8"/>
                  <a:gd name="T4" fmla="*/ 3 w 12"/>
                  <a:gd name="T5" fmla="*/ 7 h 8"/>
                  <a:gd name="T6" fmla="*/ 10 w 12"/>
                  <a:gd name="T7" fmla="*/ 4 h 8"/>
                  <a:gd name="T8" fmla="*/ 8 w 12"/>
                  <a:gd name="T9" fmla="*/ 1 h 8"/>
                </a:gdLst>
                <a:ahLst/>
                <a:cxnLst>
                  <a:cxn ang="0">
                    <a:pos x="T0" y="T1"/>
                  </a:cxn>
                  <a:cxn ang="0">
                    <a:pos x="T2" y="T3"/>
                  </a:cxn>
                  <a:cxn ang="0">
                    <a:pos x="T4" y="T5"/>
                  </a:cxn>
                  <a:cxn ang="0">
                    <a:pos x="T6" y="T7"/>
                  </a:cxn>
                  <a:cxn ang="0">
                    <a:pos x="T8" y="T9"/>
                  </a:cxn>
                </a:cxnLst>
                <a:rect l="0" t="0" r="r" b="b"/>
                <a:pathLst>
                  <a:path w="12" h="8">
                    <a:moveTo>
                      <a:pt x="8" y="1"/>
                    </a:moveTo>
                    <a:cubicBezTo>
                      <a:pt x="2" y="3"/>
                      <a:pt x="2" y="3"/>
                      <a:pt x="2" y="3"/>
                    </a:cubicBezTo>
                    <a:cubicBezTo>
                      <a:pt x="0" y="4"/>
                      <a:pt x="1" y="8"/>
                      <a:pt x="3" y="7"/>
                    </a:cubicBezTo>
                    <a:cubicBezTo>
                      <a:pt x="10" y="4"/>
                      <a:pt x="10" y="4"/>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4" name="Freeform: Shape 11703"/>
              <p:cNvSpPr/>
              <p:nvPr/>
            </p:nvSpPr>
            <p:spPr bwMode="auto">
              <a:xfrm>
                <a:off x="5485" y="2106"/>
                <a:ext cx="18" cy="14"/>
              </a:xfrm>
              <a:custGeom>
                <a:avLst/>
                <a:gdLst>
                  <a:gd name="T0" fmla="*/ 8 w 12"/>
                  <a:gd name="T1" fmla="*/ 2 h 10"/>
                  <a:gd name="T2" fmla="*/ 2 w 12"/>
                  <a:gd name="T3" fmla="*/ 5 h 10"/>
                  <a:gd name="T4" fmla="*/ 4 w 12"/>
                  <a:gd name="T5" fmla="*/ 9 h 10"/>
                  <a:gd name="T6" fmla="*/ 11 w 12"/>
                  <a:gd name="T7" fmla="*/ 5 h 10"/>
                  <a:gd name="T8" fmla="*/ 8 w 12"/>
                  <a:gd name="T9" fmla="*/ 2 h 10"/>
                </a:gdLst>
                <a:ahLst/>
                <a:cxnLst>
                  <a:cxn ang="0">
                    <a:pos x="T0" y="T1"/>
                  </a:cxn>
                  <a:cxn ang="0">
                    <a:pos x="T2" y="T3"/>
                  </a:cxn>
                  <a:cxn ang="0">
                    <a:pos x="T4" y="T5"/>
                  </a:cxn>
                  <a:cxn ang="0">
                    <a:pos x="T6" y="T7"/>
                  </a:cxn>
                  <a:cxn ang="0">
                    <a:pos x="T8" y="T9"/>
                  </a:cxn>
                </a:cxnLst>
                <a:rect l="0" t="0" r="r" b="b"/>
                <a:pathLst>
                  <a:path w="12" h="10">
                    <a:moveTo>
                      <a:pt x="8" y="2"/>
                    </a:moveTo>
                    <a:cubicBezTo>
                      <a:pt x="7" y="3"/>
                      <a:pt x="5" y="5"/>
                      <a:pt x="2" y="5"/>
                    </a:cubicBezTo>
                    <a:cubicBezTo>
                      <a:pt x="0" y="6"/>
                      <a:pt x="1" y="10"/>
                      <a:pt x="4" y="9"/>
                    </a:cubicBezTo>
                    <a:cubicBezTo>
                      <a:pt x="6" y="8"/>
                      <a:pt x="9"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5" name="Freeform: Shape 11704"/>
              <p:cNvSpPr/>
              <p:nvPr/>
            </p:nvSpPr>
            <p:spPr bwMode="auto">
              <a:xfrm>
                <a:off x="5514" y="2097"/>
                <a:ext cx="18" cy="12"/>
              </a:xfrm>
              <a:custGeom>
                <a:avLst/>
                <a:gdLst>
                  <a:gd name="T0" fmla="*/ 8 w 12"/>
                  <a:gd name="T1" fmla="*/ 2 h 8"/>
                  <a:gd name="T2" fmla="*/ 3 w 12"/>
                  <a:gd name="T3" fmla="*/ 3 h 8"/>
                  <a:gd name="T4" fmla="*/ 3 w 12"/>
                  <a:gd name="T5" fmla="*/ 7 h 8"/>
                  <a:gd name="T6" fmla="*/ 10 w 12"/>
                  <a:gd name="T7" fmla="*/ 5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3"/>
                      <a:pt x="3" y="3"/>
                    </a:cubicBezTo>
                    <a:cubicBezTo>
                      <a:pt x="0" y="4"/>
                      <a:pt x="0" y="8"/>
                      <a:pt x="3" y="7"/>
                    </a:cubicBezTo>
                    <a:cubicBezTo>
                      <a:pt x="5" y="7"/>
                      <a:pt x="8" y="6"/>
                      <a:pt x="10"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6" name="Freeform: Shape 11705"/>
              <p:cNvSpPr/>
              <p:nvPr/>
            </p:nvSpPr>
            <p:spPr bwMode="auto">
              <a:xfrm>
                <a:off x="5517" y="2081"/>
                <a:ext cx="19" cy="14"/>
              </a:xfrm>
              <a:custGeom>
                <a:avLst/>
                <a:gdLst>
                  <a:gd name="T0" fmla="*/ 9 w 13"/>
                  <a:gd name="T1" fmla="*/ 1 h 10"/>
                  <a:gd name="T2" fmla="*/ 2 w 13"/>
                  <a:gd name="T3" fmla="*/ 6 h 10"/>
                  <a:gd name="T4" fmla="*/ 4 w 13"/>
                  <a:gd name="T5" fmla="*/ 9 h 10"/>
                  <a:gd name="T6" fmla="*/ 11 w 13"/>
                  <a:gd name="T7" fmla="*/ 4 h 10"/>
                  <a:gd name="T8" fmla="*/ 9 w 13"/>
                  <a:gd name="T9" fmla="*/ 1 h 10"/>
                </a:gdLst>
                <a:ahLst/>
                <a:cxnLst>
                  <a:cxn ang="0">
                    <a:pos x="T0" y="T1"/>
                  </a:cxn>
                  <a:cxn ang="0">
                    <a:pos x="T2" y="T3"/>
                  </a:cxn>
                  <a:cxn ang="0">
                    <a:pos x="T4" y="T5"/>
                  </a:cxn>
                  <a:cxn ang="0">
                    <a:pos x="T6" y="T7"/>
                  </a:cxn>
                  <a:cxn ang="0">
                    <a:pos x="T8" y="T9"/>
                  </a:cxn>
                </a:cxnLst>
                <a:rect l="0" t="0" r="r" b="b"/>
                <a:pathLst>
                  <a:path w="13" h="10">
                    <a:moveTo>
                      <a:pt x="9" y="1"/>
                    </a:moveTo>
                    <a:cubicBezTo>
                      <a:pt x="7" y="3"/>
                      <a:pt x="4" y="4"/>
                      <a:pt x="2" y="6"/>
                    </a:cubicBezTo>
                    <a:cubicBezTo>
                      <a:pt x="0" y="7"/>
                      <a:pt x="2" y="10"/>
                      <a:pt x="4" y="9"/>
                    </a:cubicBezTo>
                    <a:cubicBezTo>
                      <a:pt x="7" y="7"/>
                      <a:pt x="9"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7" name="Freeform: Shape 11706"/>
              <p:cNvSpPr/>
              <p:nvPr/>
            </p:nvSpPr>
            <p:spPr bwMode="auto">
              <a:xfrm>
                <a:off x="5538" y="2089"/>
                <a:ext cx="22" cy="12"/>
              </a:xfrm>
              <a:custGeom>
                <a:avLst/>
                <a:gdLst>
                  <a:gd name="T0" fmla="*/ 11 w 15"/>
                  <a:gd name="T1" fmla="*/ 0 h 8"/>
                  <a:gd name="T2" fmla="*/ 2 w 15"/>
                  <a:gd name="T3" fmla="*/ 4 h 8"/>
                  <a:gd name="T4" fmla="*/ 3 w 15"/>
                  <a:gd name="T5" fmla="*/ 7 h 8"/>
                  <a:gd name="T6" fmla="*/ 13 w 15"/>
                  <a:gd name="T7" fmla="*/ 4 h 8"/>
                  <a:gd name="T8" fmla="*/ 11 w 15"/>
                  <a:gd name="T9" fmla="*/ 0 h 8"/>
                </a:gdLst>
                <a:ahLst/>
                <a:cxnLst>
                  <a:cxn ang="0">
                    <a:pos x="T0" y="T1"/>
                  </a:cxn>
                  <a:cxn ang="0">
                    <a:pos x="T2" y="T3"/>
                  </a:cxn>
                  <a:cxn ang="0">
                    <a:pos x="T4" y="T5"/>
                  </a:cxn>
                  <a:cxn ang="0">
                    <a:pos x="T6" y="T7"/>
                  </a:cxn>
                  <a:cxn ang="0">
                    <a:pos x="T8" y="T9"/>
                  </a:cxn>
                </a:cxnLst>
                <a:rect l="0" t="0" r="r" b="b"/>
                <a:pathLst>
                  <a:path w="15" h="8">
                    <a:moveTo>
                      <a:pt x="11" y="0"/>
                    </a:moveTo>
                    <a:cubicBezTo>
                      <a:pt x="8" y="1"/>
                      <a:pt x="5" y="3"/>
                      <a:pt x="2" y="4"/>
                    </a:cubicBezTo>
                    <a:cubicBezTo>
                      <a:pt x="0" y="5"/>
                      <a:pt x="1" y="8"/>
                      <a:pt x="3" y="7"/>
                    </a:cubicBezTo>
                    <a:cubicBezTo>
                      <a:pt x="6" y="6"/>
                      <a:pt x="9" y="5"/>
                      <a:pt x="13" y="4"/>
                    </a:cubicBezTo>
                    <a:cubicBezTo>
                      <a:pt x="15" y="3"/>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8" name="Freeform: Shape 11707"/>
              <p:cNvSpPr/>
              <p:nvPr/>
            </p:nvSpPr>
            <p:spPr bwMode="auto">
              <a:xfrm>
                <a:off x="5545" y="2067"/>
                <a:ext cx="22" cy="12"/>
              </a:xfrm>
              <a:custGeom>
                <a:avLst/>
                <a:gdLst>
                  <a:gd name="T0" fmla="*/ 11 w 15"/>
                  <a:gd name="T1" fmla="*/ 1 h 8"/>
                  <a:gd name="T2" fmla="*/ 3 w 15"/>
                  <a:gd name="T3" fmla="*/ 4 h 8"/>
                  <a:gd name="T4" fmla="*/ 4 w 15"/>
                  <a:gd name="T5" fmla="*/ 8 h 8"/>
                  <a:gd name="T6" fmla="*/ 13 w 15"/>
                  <a:gd name="T7" fmla="*/ 4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3" y="4"/>
                      <a:pt x="3" y="4"/>
                      <a:pt x="3" y="4"/>
                    </a:cubicBezTo>
                    <a:cubicBezTo>
                      <a:pt x="0" y="5"/>
                      <a:pt x="2" y="8"/>
                      <a:pt x="4" y="8"/>
                    </a:cubicBezTo>
                    <a:cubicBezTo>
                      <a:pt x="13" y="4"/>
                      <a:pt x="13" y="4"/>
                      <a:pt x="13" y="4"/>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9" name="Freeform: Shape 11708"/>
              <p:cNvSpPr/>
              <p:nvPr/>
            </p:nvSpPr>
            <p:spPr bwMode="auto">
              <a:xfrm>
                <a:off x="5544" y="2051"/>
                <a:ext cx="21" cy="9"/>
              </a:xfrm>
              <a:custGeom>
                <a:avLst/>
                <a:gdLst>
                  <a:gd name="T0" fmla="*/ 9 w 14"/>
                  <a:gd name="T1" fmla="*/ 1 h 6"/>
                  <a:gd name="T2" fmla="*/ 3 w 14"/>
                  <a:gd name="T3" fmla="*/ 2 h 6"/>
                  <a:gd name="T4" fmla="*/ 2 w 14"/>
                  <a:gd name="T5" fmla="*/ 6 h 6"/>
                  <a:gd name="T6" fmla="*/ 12 w 14"/>
                  <a:gd name="T7" fmla="*/ 4 h 6"/>
                  <a:gd name="T8" fmla="*/ 9 w 14"/>
                  <a:gd name="T9" fmla="*/ 1 h 6"/>
                </a:gdLst>
                <a:ahLst/>
                <a:cxnLst>
                  <a:cxn ang="0">
                    <a:pos x="T0" y="T1"/>
                  </a:cxn>
                  <a:cxn ang="0">
                    <a:pos x="T2" y="T3"/>
                  </a:cxn>
                  <a:cxn ang="0">
                    <a:pos x="T4" y="T5"/>
                  </a:cxn>
                  <a:cxn ang="0">
                    <a:pos x="T6" y="T7"/>
                  </a:cxn>
                  <a:cxn ang="0">
                    <a:pos x="T8" y="T9"/>
                  </a:cxn>
                </a:cxnLst>
                <a:rect l="0" t="0" r="r" b="b"/>
                <a:pathLst>
                  <a:path w="14" h="6">
                    <a:moveTo>
                      <a:pt x="9" y="1"/>
                    </a:moveTo>
                    <a:cubicBezTo>
                      <a:pt x="8" y="2"/>
                      <a:pt x="5" y="3"/>
                      <a:pt x="3" y="2"/>
                    </a:cubicBezTo>
                    <a:cubicBezTo>
                      <a:pt x="1" y="2"/>
                      <a:pt x="0" y="6"/>
                      <a:pt x="2" y="6"/>
                    </a:cubicBezTo>
                    <a:cubicBezTo>
                      <a:pt x="6" y="6"/>
                      <a:pt x="9" y="6"/>
                      <a:pt x="12" y="4"/>
                    </a:cubicBezTo>
                    <a:cubicBezTo>
                      <a:pt x="14" y="3"/>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0" name="Freeform: Shape 11709"/>
              <p:cNvSpPr/>
              <p:nvPr/>
            </p:nvSpPr>
            <p:spPr bwMode="auto">
              <a:xfrm>
                <a:off x="5545" y="2028"/>
                <a:ext cx="20" cy="13"/>
              </a:xfrm>
              <a:custGeom>
                <a:avLst/>
                <a:gdLst>
                  <a:gd name="T0" fmla="*/ 10 w 13"/>
                  <a:gd name="T1" fmla="*/ 1 h 9"/>
                  <a:gd name="T2" fmla="*/ 2 w 13"/>
                  <a:gd name="T3" fmla="*/ 5 h 9"/>
                  <a:gd name="T4" fmla="*/ 4 w 13"/>
                  <a:gd name="T5" fmla="*/ 8 h 9"/>
                  <a:gd name="T6" fmla="*/ 11 w 13"/>
                  <a:gd name="T7" fmla="*/ 5 h 9"/>
                  <a:gd name="T8" fmla="*/ 10 w 13"/>
                  <a:gd name="T9" fmla="*/ 1 h 9"/>
                </a:gdLst>
                <a:ahLst/>
                <a:cxnLst>
                  <a:cxn ang="0">
                    <a:pos x="T0" y="T1"/>
                  </a:cxn>
                  <a:cxn ang="0">
                    <a:pos x="T2" y="T3"/>
                  </a:cxn>
                  <a:cxn ang="0">
                    <a:pos x="T4" y="T5"/>
                  </a:cxn>
                  <a:cxn ang="0">
                    <a:pos x="T6" y="T7"/>
                  </a:cxn>
                  <a:cxn ang="0">
                    <a:pos x="T8" y="T9"/>
                  </a:cxn>
                </a:cxnLst>
                <a:rect l="0" t="0" r="r" b="b"/>
                <a:pathLst>
                  <a:path w="13" h="9">
                    <a:moveTo>
                      <a:pt x="10" y="1"/>
                    </a:moveTo>
                    <a:cubicBezTo>
                      <a:pt x="7" y="2"/>
                      <a:pt x="4" y="3"/>
                      <a:pt x="2" y="5"/>
                    </a:cubicBezTo>
                    <a:cubicBezTo>
                      <a:pt x="0" y="6"/>
                      <a:pt x="2" y="9"/>
                      <a:pt x="4" y="8"/>
                    </a:cubicBezTo>
                    <a:cubicBezTo>
                      <a:pt x="6" y="7"/>
                      <a:pt x="9" y="6"/>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1" name="Freeform: Shape 11710"/>
              <p:cNvSpPr/>
              <p:nvPr/>
            </p:nvSpPr>
            <p:spPr bwMode="auto">
              <a:xfrm>
                <a:off x="5557" y="2006"/>
                <a:ext cx="15" cy="8"/>
              </a:xfrm>
              <a:custGeom>
                <a:avLst/>
                <a:gdLst>
                  <a:gd name="T0" fmla="*/ 7 w 10"/>
                  <a:gd name="T1" fmla="*/ 1 h 6"/>
                  <a:gd name="T2" fmla="*/ 2 w 10"/>
                  <a:gd name="T3" fmla="*/ 3 h 6"/>
                  <a:gd name="T4" fmla="*/ 2 w 10"/>
                  <a:gd name="T5" fmla="*/ 6 h 6"/>
                  <a:gd name="T6" fmla="*/ 8 w 10"/>
                  <a:gd name="T7" fmla="*/ 5 h 6"/>
                  <a:gd name="T8" fmla="*/ 7 w 10"/>
                  <a:gd name="T9" fmla="*/ 1 h 6"/>
                </a:gdLst>
                <a:ahLst/>
                <a:cxnLst>
                  <a:cxn ang="0">
                    <a:pos x="T0" y="T1"/>
                  </a:cxn>
                  <a:cxn ang="0">
                    <a:pos x="T2" y="T3"/>
                  </a:cxn>
                  <a:cxn ang="0">
                    <a:pos x="T4" y="T5"/>
                  </a:cxn>
                  <a:cxn ang="0">
                    <a:pos x="T6" y="T7"/>
                  </a:cxn>
                  <a:cxn ang="0">
                    <a:pos x="T8" y="T9"/>
                  </a:cxn>
                </a:cxnLst>
                <a:rect l="0" t="0" r="r" b="b"/>
                <a:pathLst>
                  <a:path w="10" h="6">
                    <a:moveTo>
                      <a:pt x="7" y="1"/>
                    </a:moveTo>
                    <a:cubicBezTo>
                      <a:pt x="5" y="2"/>
                      <a:pt x="4" y="2"/>
                      <a:pt x="2" y="3"/>
                    </a:cubicBezTo>
                    <a:cubicBezTo>
                      <a:pt x="0" y="3"/>
                      <a:pt x="0" y="6"/>
                      <a:pt x="2" y="6"/>
                    </a:cubicBezTo>
                    <a:cubicBezTo>
                      <a:pt x="4" y="6"/>
                      <a:pt x="6" y="5"/>
                      <a:pt x="8" y="5"/>
                    </a:cubicBezTo>
                    <a:cubicBezTo>
                      <a:pt x="10" y="4"/>
                      <a:pt x="9" y="0"/>
                      <a:pt x="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2" name="Freeform: Shape 11711"/>
              <p:cNvSpPr/>
              <p:nvPr/>
            </p:nvSpPr>
            <p:spPr bwMode="auto">
              <a:xfrm>
                <a:off x="5547" y="1994"/>
                <a:ext cx="18" cy="9"/>
              </a:xfrm>
              <a:custGeom>
                <a:avLst/>
                <a:gdLst>
                  <a:gd name="T0" fmla="*/ 9 w 12"/>
                  <a:gd name="T1" fmla="*/ 0 h 6"/>
                  <a:gd name="T2" fmla="*/ 2 w 12"/>
                  <a:gd name="T3" fmla="*/ 2 h 6"/>
                  <a:gd name="T4" fmla="*/ 2 w 12"/>
                  <a:gd name="T5" fmla="*/ 5 h 6"/>
                  <a:gd name="T6" fmla="*/ 9 w 12"/>
                  <a:gd name="T7" fmla="*/ 4 h 6"/>
                  <a:gd name="T8" fmla="*/ 9 w 12"/>
                  <a:gd name="T9" fmla="*/ 0 h 6"/>
                </a:gdLst>
                <a:ahLst/>
                <a:cxnLst>
                  <a:cxn ang="0">
                    <a:pos x="T0" y="T1"/>
                  </a:cxn>
                  <a:cxn ang="0">
                    <a:pos x="T2" y="T3"/>
                  </a:cxn>
                  <a:cxn ang="0">
                    <a:pos x="T4" y="T5"/>
                  </a:cxn>
                  <a:cxn ang="0">
                    <a:pos x="T6" y="T7"/>
                  </a:cxn>
                  <a:cxn ang="0">
                    <a:pos x="T8" y="T9"/>
                  </a:cxn>
                </a:cxnLst>
                <a:rect l="0" t="0" r="r" b="b"/>
                <a:pathLst>
                  <a:path w="12" h="6">
                    <a:moveTo>
                      <a:pt x="9" y="0"/>
                    </a:moveTo>
                    <a:cubicBezTo>
                      <a:pt x="7" y="1"/>
                      <a:pt x="4" y="1"/>
                      <a:pt x="2" y="2"/>
                    </a:cubicBezTo>
                    <a:cubicBezTo>
                      <a:pt x="0" y="2"/>
                      <a:pt x="0" y="6"/>
                      <a:pt x="2" y="5"/>
                    </a:cubicBezTo>
                    <a:cubicBezTo>
                      <a:pt x="5" y="5"/>
                      <a:pt x="7" y="4"/>
                      <a:pt x="9" y="4"/>
                    </a:cubicBezTo>
                    <a:cubicBezTo>
                      <a:pt x="12" y="3"/>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3" name="Freeform: Shape 11712"/>
              <p:cNvSpPr/>
              <p:nvPr/>
            </p:nvSpPr>
            <p:spPr bwMode="auto">
              <a:xfrm>
                <a:off x="5575" y="1989"/>
                <a:ext cx="19" cy="9"/>
              </a:xfrm>
              <a:custGeom>
                <a:avLst/>
                <a:gdLst>
                  <a:gd name="T0" fmla="*/ 10 w 13"/>
                  <a:gd name="T1" fmla="*/ 0 h 6"/>
                  <a:gd name="T2" fmla="*/ 2 w 13"/>
                  <a:gd name="T3" fmla="*/ 2 h 6"/>
                  <a:gd name="T4" fmla="*/ 4 w 13"/>
                  <a:gd name="T5" fmla="*/ 5 h 6"/>
                  <a:gd name="T6" fmla="*/ 10 w 13"/>
                  <a:gd name="T7" fmla="*/ 4 h 6"/>
                  <a:gd name="T8" fmla="*/ 10 w 13"/>
                  <a:gd name="T9" fmla="*/ 0 h 6"/>
                </a:gdLst>
                <a:ahLst/>
                <a:cxnLst>
                  <a:cxn ang="0">
                    <a:pos x="T0" y="T1"/>
                  </a:cxn>
                  <a:cxn ang="0">
                    <a:pos x="T2" y="T3"/>
                  </a:cxn>
                  <a:cxn ang="0">
                    <a:pos x="T4" y="T5"/>
                  </a:cxn>
                  <a:cxn ang="0">
                    <a:pos x="T6" y="T7"/>
                  </a:cxn>
                  <a:cxn ang="0">
                    <a:pos x="T8" y="T9"/>
                  </a:cxn>
                </a:cxnLst>
                <a:rect l="0" t="0" r="r" b="b"/>
                <a:pathLst>
                  <a:path w="13" h="6">
                    <a:moveTo>
                      <a:pt x="10" y="0"/>
                    </a:moveTo>
                    <a:cubicBezTo>
                      <a:pt x="8" y="0"/>
                      <a:pt x="5" y="1"/>
                      <a:pt x="2" y="2"/>
                    </a:cubicBezTo>
                    <a:cubicBezTo>
                      <a:pt x="0" y="2"/>
                      <a:pt x="1" y="6"/>
                      <a:pt x="4" y="5"/>
                    </a:cubicBezTo>
                    <a:cubicBezTo>
                      <a:pt x="6" y="4"/>
                      <a:pt x="8" y="4"/>
                      <a:pt x="10" y="4"/>
                    </a:cubicBezTo>
                    <a:cubicBezTo>
                      <a:pt x="12" y="4"/>
                      <a:pt x="13" y="1"/>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4" name="Freeform: Shape 11713"/>
              <p:cNvSpPr/>
              <p:nvPr/>
            </p:nvSpPr>
            <p:spPr bwMode="auto">
              <a:xfrm>
                <a:off x="5582" y="2000"/>
                <a:ext cx="18" cy="8"/>
              </a:xfrm>
              <a:custGeom>
                <a:avLst/>
                <a:gdLst>
                  <a:gd name="T0" fmla="*/ 9 w 12"/>
                  <a:gd name="T1" fmla="*/ 1 h 6"/>
                  <a:gd name="T2" fmla="*/ 3 w 12"/>
                  <a:gd name="T3" fmla="*/ 2 h 6"/>
                  <a:gd name="T4" fmla="*/ 2 w 12"/>
                  <a:gd name="T5" fmla="*/ 6 h 6"/>
                  <a:gd name="T6" fmla="*/ 10 w 12"/>
                  <a:gd name="T7" fmla="*/ 4 h 6"/>
                  <a:gd name="T8" fmla="*/ 9 w 12"/>
                  <a:gd name="T9" fmla="*/ 1 h 6"/>
                </a:gdLst>
                <a:ahLst/>
                <a:cxnLst>
                  <a:cxn ang="0">
                    <a:pos x="T0" y="T1"/>
                  </a:cxn>
                  <a:cxn ang="0">
                    <a:pos x="T2" y="T3"/>
                  </a:cxn>
                  <a:cxn ang="0">
                    <a:pos x="T4" y="T5"/>
                  </a:cxn>
                  <a:cxn ang="0">
                    <a:pos x="T6" y="T7"/>
                  </a:cxn>
                  <a:cxn ang="0">
                    <a:pos x="T8" y="T9"/>
                  </a:cxn>
                </a:cxnLst>
                <a:rect l="0" t="0" r="r" b="b"/>
                <a:pathLst>
                  <a:path w="12" h="6">
                    <a:moveTo>
                      <a:pt x="9" y="1"/>
                    </a:moveTo>
                    <a:cubicBezTo>
                      <a:pt x="7" y="2"/>
                      <a:pt x="5" y="2"/>
                      <a:pt x="3" y="2"/>
                    </a:cubicBezTo>
                    <a:cubicBezTo>
                      <a:pt x="0" y="2"/>
                      <a:pt x="0" y="5"/>
                      <a:pt x="2" y="6"/>
                    </a:cubicBezTo>
                    <a:cubicBezTo>
                      <a:pt x="5" y="6"/>
                      <a:pt x="7" y="5"/>
                      <a:pt x="10" y="4"/>
                    </a:cubicBezTo>
                    <a:cubicBezTo>
                      <a:pt x="12" y="4"/>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5" name="Freeform: Shape 11714"/>
              <p:cNvSpPr/>
              <p:nvPr/>
            </p:nvSpPr>
            <p:spPr bwMode="auto">
              <a:xfrm>
                <a:off x="5601" y="1982"/>
                <a:ext cx="26" cy="9"/>
              </a:xfrm>
              <a:custGeom>
                <a:avLst/>
                <a:gdLst>
                  <a:gd name="T0" fmla="*/ 14 w 17"/>
                  <a:gd name="T1" fmla="*/ 0 h 6"/>
                  <a:gd name="T2" fmla="*/ 2 w 17"/>
                  <a:gd name="T3" fmla="*/ 2 h 6"/>
                  <a:gd name="T4" fmla="*/ 3 w 17"/>
                  <a:gd name="T5" fmla="*/ 6 h 6"/>
                  <a:gd name="T6" fmla="*/ 14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0"/>
                      <a:pt x="6" y="1"/>
                      <a:pt x="2" y="2"/>
                    </a:cubicBezTo>
                    <a:cubicBezTo>
                      <a:pt x="0" y="3"/>
                      <a:pt x="1" y="6"/>
                      <a:pt x="3" y="6"/>
                    </a:cubicBezTo>
                    <a:cubicBezTo>
                      <a:pt x="7" y="5"/>
                      <a:pt x="11" y="4"/>
                      <a:pt x="14" y="4"/>
                    </a:cubicBezTo>
                    <a:cubicBezTo>
                      <a:pt x="17"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6" name="Freeform: Shape 11715"/>
              <p:cNvSpPr/>
              <p:nvPr/>
            </p:nvSpPr>
            <p:spPr bwMode="auto">
              <a:xfrm>
                <a:off x="5612" y="1994"/>
                <a:ext cx="20" cy="7"/>
              </a:xfrm>
              <a:custGeom>
                <a:avLst/>
                <a:gdLst>
                  <a:gd name="T0" fmla="*/ 11 w 14"/>
                  <a:gd name="T1" fmla="*/ 0 h 5"/>
                  <a:gd name="T2" fmla="*/ 3 w 14"/>
                  <a:gd name="T3" fmla="*/ 1 h 5"/>
                  <a:gd name="T4" fmla="*/ 3 w 14"/>
                  <a:gd name="T5" fmla="*/ 4 h 5"/>
                  <a:gd name="T6" fmla="*/ 11 w 14"/>
                  <a:gd name="T7" fmla="*/ 4 h 5"/>
                  <a:gd name="T8" fmla="*/ 11 w 14"/>
                  <a:gd name="T9" fmla="*/ 0 h 5"/>
                </a:gdLst>
                <a:ahLst/>
                <a:cxnLst>
                  <a:cxn ang="0">
                    <a:pos x="T0" y="T1"/>
                  </a:cxn>
                  <a:cxn ang="0">
                    <a:pos x="T2" y="T3"/>
                  </a:cxn>
                  <a:cxn ang="0">
                    <a:pos x="T4" y="T5"/>
                  </a:cxn>
                  <a:cxn ang="0">
                    <a:pos x="T6" y="T7"/>
                  </a:cxn>
                  <a:cxn ang="0">
                    <a:pos x="T8" y="T9"/>
                  </a:cxn>
                </a:cxnLst>
                <a:rect l="0" t="0" r="r" b="b"/>
                <a:pathLst>
                  <a:path w="14" h="5">
                    <a:moveTo>
                      <a:pt x="11" y="0"/>
                    </a:moveTo>
                    <a:cubicBezTo>
                      <a:pt x="8" y="0"/>
                      <a:pt x="6" y="0"/>
                      <a:pt x="3" y="1"/>
                    </a:cubicBezTo>
                    <a:cubicBezTo>
                      <a:pt x="0" y="1"/>
                      <a:pt x="1" y="5"/>
                      <a:pt x="3" y="4"/>
                    </a:cubicBezTo>
                    <a:cubicBezTo>
                      <a:pt x="6" y="4"/>
                      <a:pt x="9" y="4"/>
                      <a:pt x="11" y="4"/>
                    </a:cubicBezTo>
                    <a:cubicBezTo>
                      <a:pt x="14" y="4"/>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7" name="Freeform: Shape 11716"/>
              <p:cNvSpPr/>
              <p:nvPr/>
            </p:nvSpPr>
            <p:spPr bwMode="auto">
              <a:xfrm>
                <a:off x="5576" y="2017"/>
                <a:ext cx="20" cy="11"/>
              </a:xfrm>
              <a:custGeom>
                <a:avLst/>
                <a:gdLst>
                  <a:gd name="T0" fmla="*/ 9 w 13"/>
                  <a:gd name="T1" fmla="*/ 1 h 7"/>
                  <a:gd name="T2" fmla="*/ 3 w 13"/>
                  <a:gd name="T3" fmla="*/ 3 h 7"/>
                  <a:gd name="T4" fmla="*/ 2 w 13"/>
                  <a:gd name="T5" fmla="*/ 6 h 7"/>
                  <a:gd name="T6" fmla="*/ 11 w 13"/>
                  <a:gd name="T7" fmla="*/ 4 h 7"/>
                  <a:gd name="T8" fmla="*/ 9 w 13"/>
                  <a:gd name="T9" fmla="*/ 1 h 7"/>
                </a:gdLst>
                <a:ahLst/>
                <a:cxnLst>
                  <a:cxn ang="0">
                    <a:pos x="T0" y="T1"/>
                  </a:cxn>
                  <a:cxn ang="0">
                    <a:pos x="T2" y="T3"/>
                  </a:cxn>
                  <a:cxn ang="0">
                    <a:pos x="T4" y="T5"/>
                  </a:cxn>
                  <a:cxn ang="0">
                    <a:pos x="T6" y="T7"/>
                  </a:cxn>
                  <a:cxn ang="0">
                    <a:pos x="T8" y="T9"/>
                  </a:cxn>
                </a:cxnLst>
                <a:rect l="0" t="0" r="r" b="b"/>
                <a:pathLst>
                  <a:path w="13" h="7">
                    <a:moveTo>
                      <a:pt x="9" y="1"/>
                    </a:moveTo>
                    <a:cubicBezTo>
                      <a:pt x="7" y="2"/>
                      <a:pt x="5" y="3"/>
                      <a:pt x="3" y="3"/>
                    </a:cubicBezTo>
                    <a:cubicBezTo>
                      <a:pt x="1" y="2"/>
                      <a:pt x="0" y="6"/>
                      <a:pt x="2" y="6"/>
                    </a:cubicBezTo>
                    <a:cubicBezTo>
                      <a:pt x="5" y="7"/>
                      <a:pt x="8" y="6"/>
                      <a:pt x="11" y="4"/>
                    </a:cubicBezTo>
                    <a:cubicBezTo>
                      <a:pt x="13" y="3"/>
                      <a:pt x="11"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8" name="Freeform: Shape 11717"/>
              <p:cNvSpPr/>
              <p:nvPr/>
            </p:nvSpPr>
            <p:spPr bwMode="auto">
              <a:xfrm>
                <a:off x="5603" y="2013"/>
                <a:ext cx="19" cy="10"/>
              </a:xfrm>
              <a:custGeom>
                <a:avLst/>
                <a:gdLst>
                  <a:gd name="T0" fmla="*/ 10 w 13"/>
                  <a:gd name="T1" fmla="*/ 0 h 7"/>
                  <a:gd name="T2" fmla="*/ 2 w 13"/>
                  <a:gd name="T3" fmla="*/ 3 h 7"/>
                  <a:gd name="T4" fmla="*/ 4 w 13"/>
                  <a:gd name="T5" fmla="*/ 6 h 7"/>
                  <a:gd name="T6" fmla="*/ 11 w 13"/>
                  <a:gd name="T7" fmla="*/ 4 h 7"/>
                  <a:gd name="T8" fmla="*/ 10 w 13"/>
                  <a:gd name="T9" fmla="*/ 0 h 7"/>
                </a:gdLst>
                <a:ahLst/>
                <a:cxnLst>
                  <a:cxn ang="0">
                    <a:pos x="T0" y="T1"/>
                  </a:cxn>
                  <a:cxn ang="0">
                    <a:pos x="T2" y="T3"/>
                  </a:cxn>
                  <a:cxn ang="0">
                    <a:pos x="T4" y="T5"/>
                  </a:cxn>
                  <a:cxn ang="0">
                    <a:pos x="T6" y="T7"/>
                  </a:cxn>
                  <a:cxn ang="0">
                    <a:pos x="T8" y="T9"/>
                  </a:cxn>
                </a:cxnLst>
                <a:rect l="0" t="0" r="r" b="b"/>
                <a:pathLst>
                  <a:path w="13" h="7">
                    <a:moveTo>
                      <a:pt x="10" y="0"/>
                    </a:moveTo>
                    <a:cubicBezTo>
                      <a:pt x="7" y="0"/>
                      <a:pt x="4" y="1"/>
                      <a:pt x="2" y="3"/>
                    </a:cubicBezTo>
                    <a:cubicBezTo>
                      <a:pt x="0" y="4"/>
                      <a:pt x="2" y="7"/>
                      <a:pt x="4" y="6"/>
                    </a:cubicBezTo>
                    <a:cubicBezTo>
                      <a:pt x="6" y="5"/>
                      <a:pt x="8" y="4"/>
                      <a:pt x="11" y="4"/>
                    </a:cubicBezTo>
                    <a:cubicBezTo>
                      <a:pt x="13" y="4"/>
                      <a:pt x="13"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9" name="Freeform: Shape 11718"/>
              <p:cNvSpPr/>
              <p:nvPr/>
            </p:nvSpPr>
            <p:spPr bwMode="auto">
              <a:xfrm>
                <a:off x="5578" y="2034"/>
                <a:ext cx="18" cy="13"/>
              </a:xfrm>
              <a:custGeom>
                <a:avLst/>
                <a:gdLst>
                  <a:gd name="T0" fmla="*/ 8 w 12"/>
                  <a:gd name="T1" fmla="*/ 2 h 9"/>
                  <a:gd name="T2" fmla="*/ 3 w 12"/>
                  <a:gd name="T3" fmla="*/ 4 h 9"/>
                  <a:gd name="T4" fmla="*/ 3 w 12"/>
                  <a:gd name="T5" fmla="*/ 8 h 9"/>
                  <a:gd name="T6" fmla="*/ 11 w 12"/>
                  <a:gd name="T7" fmla="*/ 5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7" y="3"/>
                      <a:pt x="5" y="4"/>
                      <a:pt x="3" y="4"/>
                    </a:cubicBezTo>
                    <a:cubicBezTo>
                      <a:pt x="0" y="5"/>
                      <a:pt x="1" y="9"/>
                      <a:pt x="3" y="8"/>
                    </a:cubicBezTo>
                    <a:cubicBezTo>
                      <a:pt x="6" y="8"/>
                      <a:pt x="8"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0" name="Freeform: Shape 11719"/>
              <p:cNvSpPr/>
              <p:nvPr/>
            </p:nvSpPr>
            <p:spPr bwMode="auto">
              <a:xfrm>
                <a:off x="5585" y="2051"/>
                <a:ext cx="18" cy="10"/>
              </a:xfrm>
              <a:custGeom>
                <a:avLst/>
                <a:gdLst>
                  <a:gd name="T0" fmla="*/ 8 w 12"/>
                  <a:gd name="T1" fmla="*/ 1 h 7"/>
                  <a:gd name="T2" fmla="*/ 3 w 12"/>
                  <a:gd name="T3" fmla="*/ 3 h 7"/>
                  <a:gd name="T4" fmla="*/ 3 w 12"/>
                  <a:gd name="T5" fmla="*/ 7 h 7"/>
                  <a:gd name="T6" fmla="*/ 10 w 12"/>
                  <a:gd name="T7" fmla="*/ 4 h 7"/>
                  <a:gd name="T8" fmla="*/ 8 w 12"/>
                  <a:gd name="T9" fmla="*/ 1 h 7"/>
                </a:gdLst>
                <a:ahLst/>
                <a:cxnLst>
                  <a:cxn ang="0">
                    <a:pos x="T0" y="T1"/>
                  </a:cxn>
                  <a:cxn ang="0">
                    <a:pos x="T2" y="T3"/>
                  </a:cxn>
                  <a:cxn ang="0">
                    <a:pos x="T4" y="T5"/>
                  </a:cxn>
                  <a:cxn ang="0">
                    <a:pos x="T6" y="T7"/>
                  </a:cxn>
                  <a:cxn ang="0">
                    <a:pos x="T8" y="T9"/>
                  </a:cxn>
                </a:cxnLst>
                <a:rect l="0" t="0" r="r" b="b"/>
                <a:pathLst>
                  <a:path w="12" h="7">
                    <a:moveTo>
                      <a:pt x="8" y="1"/>
                    </a:moveTo>
                    <a:cubicBezTo>
                      <a:pt x="7" y="2"/>
                      <a:pt x="4" y="3"/>
                      <a:pt x="3" y="3"/>
                    </a:cubicBezTo>
                    <a:cubicBezTo>
                      <a:pt x="0" y="3"/>
                      <a:pt x="1" y="7"/>
                      <a:pt x="3" y="7"/>
                    </a:cubicBezTo>
                    <a:cubicBezTo>
                      <a:pt x="5" y="7"/>
                      <a:pt x="8" y="5"/>
                      <a:pt x="10"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1" name="Freeform: Shape 11720"/>
              <p:cNvSpPr/>
              <p:nvPr/>
            </p:nvSpPr>
            <p:spPr bwMode="auto">
              <a:xfrm>
                <a:off x="5579" y="2073"/>
                <a:ext cx="18" cy="9"/>
              </a:xfrm>
              <a:custGeom>
                <a:avLst/>
                <a:gdLst>
                  <a:gd name="T0" fmla="*/ 8 w 12"/>
                  <a:gd name="T1" fmla="*/ 1 h 6"/>
                  <a:gd name="T2" fmla="*/ 2 w 12"/>
                  <a:gd name="T3" fmla="*/ 2 h 6"/>
                  <a:gd name="T4" fmla="*/ 2 w 12"/>
                  <a:gd name="T5" fmla="*/ 6 h 6"/>
                  <a:gd name="T6" fmla="*/ 9 w 12"/>
                  <a:gd name="T7" fmla="*/ 4 h 6"/>
                  <a:gd name="T8" fmla="*/ 8 w 12"/>
                  <a:gd name="T9" fmla="*/ 1 h 6"/>
                </a:gdLst>
                <a:ahLst/>
                <a:cxnLst>
                  <a:cxn ang="0">
                    <a:pos x="T0" y="T1"/>
                  </a:cxn>
                  <a:cxn ang="0">
                    <a:pos x="T2" y="T3"/>
                  </a:cxn>
                  <a:cxn ang="0">
                    <a:pos x="T4" y="T5"/>
                  </a:cxn>
                  <a:cxn ang="0">
                    <a:pos x="T6" y="T7"/>
                  </a:cxn>
                  <a:cxn ang="0">
                    <a:pos x="T8" y="T9"/>
                  </a:cxn>
                </a:cxnLst>
                <a:rect l="0" t="0" r="r" b="b"/>
                <a:pathLst>
                  <a:path w="12" h="6">
                    <a:moveTo>
                      <a:pt x="8" y="1"/>
                    </a:moveTo>
                    <a:cubicBezTo>
                      <a:pt x="6" y="1"/>
                      <a:pt x="4" y="2"/>
                      <a:pt x="2" y="2"/>
                    </a:cubicBezTo>
                    <a:cubicBezTo>
                      <a:pt x="0" y="3"/>
                      <a:pt x="0" y="6"/>
                      <a:pt x="2" y="6"/>
                    </a:cubicBezTo>
                    <a:cubicBezTo>
                      <a:pt x="5" y="6"/>
                      <a:pt x="7" y="5"/>
                      <a:pt x="9" y="4"/>
                    </a:cubicBezTo>
                    <a:cubicBezTo>
                      <a:pt x="12" y="3"/>
                      <a:pt x="10" y="0"/>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2" name="Freeform: Shape 11721"/>
              <p:cNvSpPr/>
              <p:nvPr/>
            </p:nvSpPr>
            <p:spPr bwMode="auto">
              <a:xfrm>
                <a:off x="5610" y="2069"/>
                <a:ext cx="17" cy="12"/>
              </a:xfrm>
              <a:custGeom>
                <a:avLst/>
                <a:gdLst>
                  <a:gd name="T0" fmla="*/ 6 w 11"/>
                  <a:gd name="T1" fmla="*/ 2 h 8"/>
                  <a:gd name="T2" fmla="*/ 4 w 11"/>
                  <a:gd name="T3" fmla="*/ 3 h 8"/>
                  <a:gd name="T4" fmla="*/ 2 w 11"/>
                  <a:gd name="T5" fmla="*/ 7 h 8"/>
                  <a:gd name="T6" fmla="*/ 9 w 11"/>
                  <a:gd name="T7" fmla="*/ 4 h 8"/>
                  <a:gd name="T8" fmla="*/ 6 w 11"/>
                  <a:gd name="T9" fmla="*/ 2 h 8"/>
                </a:gdLst>
                <a:ahLst/>
                <a:cxnLst>
                  <a:cxn ang="0">
                    <a:pos x="T0" y="T1"/>
                  </a:cxn>
                  <a:cxn ang="0">
                    <a:pos x="T2" y="T3"/>
                  </a:cxn>
                  <a:cxn ang="0">
                    <a:pos x="T4" y="T5"/>
                  </a:cxn>
                  <a:cxn ang="0">
                    <a:pos x="T6" y="T7"/>
                  </a:cxn>
                  <a:cxn ang="0">
                    <a:pos x="T8" y="T9"/>
                  </a:cxn>
                </a:cxnLst>
                <a:rect l="0" t="0" r="r" b="b"/>
                <a:pathLst>
                  <a:path w="11" h="8">
                    <a:moveTo>
                      <a:pt x="6" y="2"/>
                    </a:moveTo>
                    <a:cubicBezTo>
                      <a:pt x="6" y="2"/>
                      <a:pt x="5" y="4"/>
                      <a:pt x="4" y="3"/>
                    </a:cubicBezTo>
                    <a:cubicBezTo>
                      <a:pt x="1" y="3"/>
                      <a:pt x="0" y="6"/>
                      <a:pt x="2" y="7"/>
                    </a:cubicBezTo>
                    <a:cubicBezTo>
                      <a:pt x="5" y="8"/>
                      <a:pt x="7" y="6"/>
                      <a:pt x="9" y="4"/>
                    </a:cubicBezTo>
                    <a:cubicBezTo>
                      <a:pt x="11" y="3"/>
                      <a:pt x="8"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3" name="Freeform: Shape 11722"/>
              <p:cNvSpPr/>
              <p:nvPr/>
            </p:nvSpPr>
            <p:spPr bwMode="auto">
              <a:xfrm>
                <a:off x="5615" y="2053"/>
                <a:ext cx="22" cy="13"/>
              </a:xfrm>
              <a:custGeom>
                <a:avLst/>
                <a:gdLst>
                  <a:gd name="T0" fmla="*/ 11 w 15"/>
                  <a:gd name="T1" fmla="*/ 2 h 9"/>
                  <a:gd name="T2" fmla="*/ 3 w 15"/>
                  <a:gd name="T3" fmla="*/ 5 h 9"/>
                  <a:gd name="T4" fmla="*/ 4 w 15"/>
                  <a:gd name="T5" fmla="*/ 9 h 9"/>
                  <a:gd name="T6" fmla="*/ 13 w 15"/>
                  <a:gd name="T7" fmla="*/ 5 h 9"/>
                  <a:gd name="T8" fmla="*/ 11 w 15"/>
                  <a:gd name="T9" fmla="*/ 2 h 9"/>
                </a:gdLst>
                <a:ahLst/>
                <a:cxnLst>
                  <a:cxn ang="0">
                    <a:pos x="T0" y="T1"/>
                  </a:cxn>
                  <a:cxn ang="0">
                    <a:pos x="T2" y="T3"/>
                  </a:cxn>
                  <a:cxn ang="0">
                    <a:pos x="T4" y="T5"/>
                  </a:cxn>
                  <a:cxn ang="0">
                    <a:pos x="T6" y="T7"/>
                  </a:cxn>
                  <a:cxn ang="0">
                    <a:pos x="T8" y="T9"/>
                  </a:cxn>
                </a:cxnLst>
                <a:rect l="0" t="0" r="r" b="b"/>
                <a:pathLst>
                  <a:path w="15" h="9">
                    <a:moveTo>
                      <a:pt x="11" y="2"/>
                    </a:moveTo>
                    <a:cubicBezTo>
                      <a:pt x="8" y="3"/>
                      <a:pt x="5" y="4"/>
                      <a:pt x="3" y="5"/>
                    </a:cubicBezTo>
                    <a:cubicBezTo>
                      <a:pt x="0" y="6"/>
                      <a:pt x="2" y="9"/>
                      <a:pt x="4" y="9"/>
                    </a:cubicBezTo>
                    <a:cubicBezTo>
                      <a:pt x="7" y="7"/>
                      <a:pt x="10" y="6"/>
                      <a:pt x="13"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4" name="Freeform: Shape 11723"/>
              <p:cNvSpPr/>
              <p:nvPr/>
            </p:nvSpPr>
            <p:spPr bwMode="auto">
              <a:xfrm>
                <a:off x="5637" y="2060"/>
                <a:ext cx="22" cy="10"/>
              </a:xfrm>
              <a:custGeom>
                <a:avLst/>
                <a:gdLst>
                  <a:gd name="T0" fmla="*/ 11 w 15"/>
                  <a:gd name="T1" fmla="*/ 1 h 7"/>
                  <a:gd name="T2" fmla="*/ 7 w 15"/>
                  <a:gd name="T3" fmla="*/ 2 h 7"/>
                  <a:gd name="T4" fmla="*/ 5 w 15"/>
                  <a:gd name="T5" fmla="*/ 2 h 7"/>
                  <a:gd name="T6" fmla="*/ 4 w 15"/>
                  <a:gd name="T7" fmla="*/ 2 h 7"/>
                  <a:gd name="T8" fmla="*/ 2 w 15"/>
                  <a:gd name="T9" fmla="*/ 5 h 7"/>
                  <a:gd name="T10" fmla="*/ 13 w 15"/>
                  <a:gd name="T11" fmla="*/ 4 h 7"/>
                  <a:gd name="T12" fmla="*/ 11 w 15"/>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1"/>
                    </a:moveTo>
                    <a:cubicBezTo>
                      <a:pt x="10" y="1"/>
                      <a:pt x="9" y="2"/>
                      <a:pt x="7" y="2"/>
                    </a:cubicBezTo>
                    <a:cubicBezTo>
                      <a:pt x="7" y="2"/>
                      <a:pt x="6" y="2"/>
                      <a:pt x="5" y="2"/>
                    </a:cubicBezTo>
                    <a:cubicBezTo>
                      <a:pt x="5" y="2"/>
                      <a:pt x="4" y="2"/>
                      <a:pt x="4" y="2"/>
                    </a:cubicBezTo>
                    <a:cubicBezTo>
                      <a:pt x="2" y="1"/>
                      <a:pt x="0" y="4"/>
                      <a:pt x="2" y="5"/>
                    </a:cubicBezTo>
                    <a:cubicBezTo>
                      <a:pt x="5" y="7"/>
                      <a:pt x="10" y="5"/>
                      <a:pt x="13" y="4"/>
                    </a:cubicBezTo>
                    <a:cubicBezTo>
                      <a:pt x="15" y="3"/>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5" name="Freeform: Shape 11724"/>
              <p:cNvSpPr/>
              <p:nvPr/>
            </p:nvSpPr>
            <p:spPr bwMode="auto">
              <a:xfrm>
                <a:off x="5635" y="2038"/>
                <a:ext cx="24" cy="12"/>
              </a:xfrm>
              <a:custGeom>
                <a:avLst/>
                <a:gdLst>
                  <a:gd name="T0" fmla="*/ 13 w 16"/>
                  <a:gd name="T1" fmla="*/ 1 h 8"/>
                  <a:gd name="T2" fmla="*/ 3 w 16"/>
                  <a:gd name="T3" fmla="*/ 4 h 8"/>
                  <a:gd name="T4" fmla="*/ 4 w 16"/>
                  <a:gd name="T5" fmla="*/ 7 h 8"/>
                  <a:gd name="T6" fmla="*/ 13 w 16"/>
                  <a:gd name="T7" fmla="*/ 5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10" y="2"/>
                      <a:pt x="6" y="2"/>
                      <a:pt x="3" y="4"/>
                    </a:cubicBezTo>
                    <a:cubicBezTo>
                      <a:pt x="0" y="4"/>
                      <a:pt x="2" y="8"/>
                      <a:pt x="4" y="7"/>
                    </a:cubicBezTo>
                    <a:cubicBezTo>
                      <a:pt x="7" y="6"/>
                      <a:pt x="10" y="5"/>
                      <a:pt x="13" y="5"/>
                    </a:cubicBezTo>
                    <a:cubicBezTo>
                      <a:pt x="16"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6" name="Freeform: Shape 11725"/>
              <p:cNvSpPr/>
              <p:nvPr/>
            </p:nvSpPr>
            <p:spPr bwMode="auto">
              <a:xfrm>
                <a:off x="5615" y="2029"/>
                <a:ext cx="20" cy="10"/>
              </a:xfrm>
              <a:custGeom>
                <a:avLst/>
                <a:gdLst>
                  <a:gd name="T0" fmla="*/ 11 w 14"/>
                  <a:gd name="T1" fmla="*/ 1 h 7"/>
                  <a:gd name="T2" fmla="*/ 3 w 14"/>
                  <a:gd name="T3" fmla="*/ 3 h 7"/>
                  <a:gd name="T4" fmla="*/ 3 w 14"/>
                  <a:gd name="T5" fmla="*/ 7 h 7"/>
                  <a:gd name="T6" fmla="*/ 12 w 14"/>
                  <a:gd name="T7" fmla="*/ 4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0" y="4"/>
                      <a:pt x="1" y="7"/>
                      <a:pt x="3" y="7"/>
                    </a:cubicBezTo>
                    <a:cubicBezTo>
                      <a:pt x="6" y="6"/>
                      <a:pt x="9" y="5"/>
                      <a:pt x="12" y="4"/>
                    </a:cubicBezTo>
                    <a:cubicBezTo>
                      <a:pt x="14"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7" name="Freeform: Shape 11726"/>
              <p:cNvSpPr/>
              <p:nvPr/>
            </p:nvSpPr>
            <p:spPr bwMode="auto">
              <a:xfrm>
                <a:off x="5641" y="2016"/>
                <a:ext cx="25" cy="9"/>
              </a:xfrm>
              <a:custGeom>
                <a:avLst/>
                <a:gdLst>
                  <a:gd name="T0" fmla="*/ 13 w 17"/>
                  <a:gd name="T1" fmla="*/ 1 h 6"/>
                  <a:gd name="T2" fmla="*/ 3 w 17"/>
                  <a:gd name="T3" fmla="*/ 2 h 6"/>
                  <a:gd name="T4" fmla="*/ 3 w 17"/>
                  <a:gd name="T5" fmla="*/ 6 h 6"/>
                  <a:gd name="T6" fmla="*/ 15 w 17"/>
                  <a:gd name="T7" fmla="*/ 4 h 6"/>
                  <a:gd name="T8" fmla="*/ 13 w 17"/>
                  <a:gd name="T9" fmla="*/ 1 h 6"/>
                </a:gdLst>
                <a:ahLst/>
                <a:cxnLst>
                  <a:cxn ang="0">
                    <a:pos x="T0" y="T1"/>
                  </a:cxn>
                  <a:cxn ang="0">
                    <a:pos x="T2" y="T3"/>
                  </a:cxn>
                  <a:cxn ang="0">
                    <a:pos x="T4" y="T5"/>
                  </a:cxn>
                  <a:cxn ang="0">
                    <a:pos x="T6" y="T7"/>
                  </a:cxn>
                  <a:cxn ang="0">
                    <a:pos x="T8" y="T9"/>
                  </a:cxn>
                </a:cxnLst>
                <a:rect l="0" t="0" r="r" b="b"/>
                <a:pathLst>
                  <a:path w="17" h="6">
                    <a:moveTo>
                      <a:pt x="13" y="1"/>
                    </a:moveTo>
                    <a:cubicBezTo>
                      <a:pt x="10" y="1"/>
                      <a:pt x="6" y="2"/>
                      <a:pt x="3" y="2"/>
                    </a:cubicBezTo>
                    <a:cubicBezTo>
                      <a:pt x="0" y="2"/>
                      <a:pt x="0" y="6"/>
                      <a:pt x="3" y="6"/>
                    </a:cubicBezTo>
                    <a:cubicBezTo>
                      <a:pt x="7" y="5"/>
                      <a:pt x="11" y="5"/>
                      <a:pt x="15" y="4"/>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8" name="Freeform: Shape 11727"/>
              <p:cNvSpPr/>
              <p:nvPr/>
            </p:nvSpPr>
            <p:spPr bwMode="auto">
              <a:xfrm>
                <a:off x="5638" y="2000"/>
                <a:ext cx="19" cy="10"/>
              </a:xfrm>
              <a:custGeom>
                <a:avLst/>
                <a:gdLst>
                  <a:gd name="T0" fmla="*/ 10 w 13"/>
                  <a:gd name="T1" fmla="*/ 1 h 7"/>
                  <a:gd name="T2" fmla="*/ 4 w 13"/>
                  <a:gd name="T3" fmla="*/ 2 h 7"/>
                  <a:gd name="T4" fmla="*/ 2 w 13"/>
                  <a:gd name="T5" fmla="*/ 6 h 7"/>
                  <a:gd name="T6" fmla="*/ 11 w 13"/>
                  <a:gd name="T7" fmla="*/ 5 h 7"/>
                  <a:gd name="T8" fmla="*/ 10 w 13"/>
                  <a:gd name="T9" fmla="*/ 1 h 7"/>
                </a:gdLst>
                <a:ahLst/>
                <a:cxnLst>
                  <a:cxn ang="0">
                    <a:pos x="T0" y="T1"/>
                  </a:cxn>
                  <a:cxn ang="0">
                    <a:pos x="T2" y="T3"/>
                  </a:cxn>
                  <a:cxn ang="0">
                    <a:pos x="T4" y="T5"/>
                  </a:cxn>
                  <a:cxn ang="0">
                    <a:pos x="T6" y="T7"/>
                  </a:cxn>
                  <a:cxn ang="0">
                    <a:pos x="T8" y="T9"/>
                  </a:cxn>
                </a:cxnLst>
                <a:rect l="0" t="0" r="r" b="b"/>
                <a:pathLst>
                  <a:path w="13" h="7">
                    <a:moveTo>
                      <a:pt x="10" y="1"/>
                    </a:moveTo>
                    <a:cubicBezTo>
                      <a:pt x="8" y="2"/>
                      <a:pt x="5" y="3"/>
                      <a:pt x="4" y="2"/>
                    </a:cubicBezTo>
                    <a:cubicBezTo>
                      <a:pt x="2" y="1"/>
                      <a:pt x="0" y="5"/>
                      <a:pt x="2" y="6"/>
                    </a:cubicBezTo>
                    <a:cubicBezTo>
                      <a:pt x="5" y="7"/>
                      <a:pt x="8" y="6"/>
                      <a:pt x="11" y="5"/>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9" name="Freeform: Shape 11728"/>
              <p:cNvSpPr/>
              <p:nvPr/>
            </p:nvSpPr>
            <p:spPr bwMode="auto">
              <a:xfrm>
                <a:off x="5646" y="1981"/>
                <a:ext cx="22" cy="8"/>
              </a:xfrm>
              <a:custGeom>
                <a:avLst/>
                <a:gdLst>
                  <a:gd name="T0" fmla="*/ 12 w 15"/>
                  <a:gd name="T1" fmla="*/ 0 h 6"/>
                  <a:gd name="T2" fmla="*/ 2 w 15"/>
                  <a:gd name="T3" fmla="*/ 2 h 6"/>
                  <a:gd name="T4" fmla="*/ 2 w 15"/>
                  <a:gd name="T5" fmla="*/ 6 h 6"/>
                  <a:gd name="T6" fmla="*/ 12 w 15"/>
                  <a:gd name="T7" fmla="*/ 4 h 6"/>
                  <a:gd name="T8" fmla="*/ 12 w 15"/>
                  <a:gd name="T9" fmla="*/ 0 h 6"/>
                </a:gdLst>
                <a:ahLst/>
                <a:cxnLst>
                  <a:cxn ang="0">
                    <a:pos x="T0" y="T1"/>
                  </a:cxn>
                  <a:cxn ang="0">
                    <a:pos x="T2" y="T3"/>
                  </a:cxn>
                  <a:cxn ang="0">
                    <a:pos x="T4" y="T5"/>
                  </a:cxn>
                  <a:cxn ang="0">
                    <a:pos x="T6" y="T7"/>
                  </a:cxn>
                  <a:cxn ang="0">
                    <a:pos x="T8" y="T9"/>
                  </a:cxn>
                </a:cxnLst>
                <a:rect l="0" t="0" r="r" b="b"/>
                <a:pathLst>
                  <a:path w="15" h="6">
                    <a:moveTo>
                      <a:pt x="12" y="0"/>
                    </a:moveTo>
                    <a:cubicBezTo>
                      <a:pt x="9" y="1"/>
                      <a:pt x="5" y="2"/>
                      <a:pt x="2" y="2"/>
                    </a:cubicBezTo>
                    <a:cubicBezTo>
                      <a:pt x="0" y="2"/>
                      <a:pt x="0" y="6"/>
                      <a:pt x="2" y="6"/>
                    </a:cubicBezTo>
                    <a:cubicBezTo>
                      <a:pt x="6" y="6"/>
                      <a:pt x="9" y="5"/>
                      <a:pt x="12" y="4"/>
                    </a:cubicBezTo>
                    <a:cubicBezTo>
                      <a:pt x="15"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0" name="Freeform: Shape 11729"/>
              <p:cNvSpPr/>
              <p:nvPr/>
            </p:nvSpPr>
            <p:spPr bwMode="auto">
              <a:xfrm>
                <a:off x="5675" y="1985"/>
                <a:ext cx="19" cy="6"/>
              </a:xfrm>
              <a:custGeom>
                <a:avLst/>
                <a:gdLst>
                  <a:gd name="T0" fmla="*/ 10 w 13"/>
                  <a:gd name="T1" fmla="*/ 0 h 4"/>
                  <a:gd name="T2" fmla="*/ 3 w 13"/>
                  <a:gd name="T3" fmla="*/ 0 h 4"/>
                  <a:gd name="T4" fmla="*/ 2 w 13"/>
                  <a:gd name="T5" fmla="*/ 4 h 4"/>
                  <a:gd name="T6" fmla="*/ 11 w 13"/>
                  <a:gd name="T7" fmla="*/ 4 h 4"/>
                  <a:gd name="T8" fmla="*/ 10 w 13"/>
                  <a:gd name="T9" fmla="*/ 0 h 4"/>
                </a:gdLst>
                <a:ahLst/>
                <a:cxnLst>
                  <a:cxn ang="0">
                    <a:pos x="T0" y="T1"/>
                  </a:cxn>
                  <a:cxn ang="0">
                    <a:pos x="T2" y="T3"/>
                  </a:cxn>
                  <a:cxn ang="0">
                    <a:pos x="T4" y="T5"/>
                  </a:cxn>
                  <a:cxn ang="0">
                    <a:pos x="T6" y="T7"/>
                  </a:cxn>
                  <a:cxn ang="0">
                    <a:pos x="T8" y="T9"/>
                  </a:cxn>
                </a:cxnLst>
                <a:rect l="0" t="0" r="r" b="b"/>
                <a:pathLst>
                  <a:path w="13" h="4">
                    <a:moveTo>
                      <a:pt x="10" y="0"/>
                    </a:moveTo>
                    <a:cubicBezTo>
                      <a:pt x="8" y="0"/>
                      <a:pt x="5" y="0"/>
                      <a:pt x="3" y="0"/>
                    </a:cubicBezTo>
                    <a:cubicBezTo>
                      <a:pt x="0" y="0"/>
                      <a:pt x="0" y="3"/>
                      <a:pt x="2" y="4"/>
                    </a:cubicBezTo>
                    <a:cubicBezTo>
                      <a:pt x="5" y="4"/>
                      <a:pt x="8" y="4"/>
                      <a:pt x="11" y="4"/>
                    </a:cubicBezTo>
                    <a:cubicBezTo>
                      <a:pt x="13" y="4"/>
                      <a:pt x="13"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1" name="Freeform: Shape 11730"/>
              <p:cNvSpPr/>
              <p:nvPr/>
            </p:nvSpPr>
            <p:spPr bwMode="auto">
              <a:xfrm>
                <a:off x="5700" y="1979"/>
                <a:ext cx="21" cy="7"/>
              </a:xfrm>
              <a:custGeom>
                <a:avLst/>
                <a:gdLst>
                  <a:gd name="T0" fmla="*/ 12 w 14"/>
                  <a:gd name="T1" fmla="*/ 1 h 5"/>
                  <a:gd name="T2" fmla="*/ 2 w 14"/>
                  <a:gd name="T3" fmla="*/ 0 h 5"/>
                  <a:gd name="T4" fmla="*/ 2 w 14"/>
                  <a:gd name="T5" fmla="*/ 4 h 5"/>
                  <a:gd name="T6" fmla="*/ 11 w 14"/>
                  <a:gd name="T7" fmla="*/ 4 h 5"/>
                  <a:gd name="T8" fmla="*/ 12 w 14"/>
                  <a:gd name="T9" fmla="*/ 1 h 5"/>
                </a:gdLst>
                <a:ahLst/>
                <a:cxnLst>
                  <a:cxn ang="0">
                    <a:pos x="T0" y="T1"/>
                  </a:cxn>
                  <a:cxn ang="0">
                    <a:pos x="T2" y="T3"/>
                  </a:cxn>
                  <a:cxn ang="0">
                    <a:pos x="T4" y="T5"/>
                  </a:cxn>
                  <a:cxn ang="0">
                    <a:pos x="T6" y="T7"/>
                  </a:cxn>
                  <a:cxn ang="0">
                    <a:pos x="T8" y="T9"/>
                  </a:cxn>
                </a:cxnLst>
                <a:rect l="0" t="0" r="r" b="b"/>
                <a:pathLst>
                  <a:path w="14" h="5">
                    <a:moveTo>
                      <a:pt x="12" y="1"/>
                    </a:moveTo>
                    <a:cubicBezTo>
                      <a:pt x="9" y="0"/>
                      <a:pt x="5" y="0"/>
                      <a:pt x="2" y="0"/>
                    </a:cubicBezTo>
                    <a:cubicBezTo>
                      <a:pt x="0" y="0"/>
                      <a:pt x="0" y="4"/>
                      <a:pt x="2" y="4"/>
                    </a:cubicBezTo>
                    <a:cubicBezTo>
                      <a:pt x="5" y="3"/>
                      <a:pt x="8" y="4"/>
                      <a:pt x="11" y="4"/>
                    </a:cubicBezTo>
                    <a:cubicBezTo>
                      <a:pt x="14" y="5"/>
                      <a:pt x="14"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2" name="Freeform: Shape 11731"/>
              <p:cNvSpPr/>
              <p:nvPr/>
            </p:nvSpPr>
            <p:spPr bwMode="auto">
              <a:xfrm>
                <a:off x="5696" y="1995"/>
                <a:ext cx="22" cy="6"/>
              </a:xfrm>
              <a:custGeom>
                <a:avLst/>
                <a:gdLst>
                  <a:gd name="T0" fmla="*/ 12 w 15"/>
                  <a:gd name="T1" fmla="*/ 0 h 4"/>
                  <a:gd name="T2" fmla="*/ 4 w 15"/>
                  <a:gd name="T3" fmla="*/ 0 h 4"/>
                  <a:gd name="T4" fmla="*/ 3 w 15"/>
                  <a:gd name="T5" fmla="*/ 4 h 4"/>
                  <a:gd name="T6" fmla="*/ 13 w 15"/>
                  <a:gd name="T7" fmla="*/ 3 h 4"/>
                  <a:gd name="T8" fmla="*/ 12 w 15"/>
                  <a:gd name="T9" fmla="*/ 0 h 4"/>
                </a:gdLst>
                <a:ahLst/>
                <a:cxnLst>
                  <a:cxn ang="0">
                    <a:pos x="T0" y="T1"/>
                  </a:cxn>
                  <a:cxn ang="0">
                    <a:pos x="T2" y="T3"/>
                  </a:cxn>
                  <a:cxn ang="0">
                    <a:pos x="T4" y="T5"/>
                  </a:cxn>
                  <a:cxn ang="0">
                    <a:pos x="T6" y="T7"/>
                  </a:cxn>
                  <a:cxn ang="0">
                    <a:pos x="T8" y="T9"/>
                  </a:cxn>
                </a:cxnLst>
                <a:rect l="0" t="0" r="r" b="b"/>
                <a:pathLst>
                  <a:path w="15" h="4">
                    <a:moveTo>
                      <a:pt x="12" y="0"/>
                    </a:moveTo>
                    <a:cubicBezTo>
                      <a:pt x="9" y="0"/>
                      <a:pt x="6" y="1"/>
                      <a:pt x="4" y="0"/>
                    </a:cubicBezTo>
                    <a:cubicBezTo>
                      <a:pt x="1" y="0"/>
                      <a:pt x="0" y="3"/>
                      <a:pt x="3" y="4"/>
                    </a:cubicBezTo>
                    <a:cubicBezTo>
                      <a:pt x="6" y="4"/>
                      <a:pt x="9" y="4"/>
                      <a:pt x="13" y="3"/>
                    </a:cubicBezTo>
                    <a:cubicBezTo>
                      <a:pt x="15"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3" name="Freeform: Shape 11732"/>
              <p:cNvSpPr/>
              <p:nvPr/>
            </p:nvSpPr>
            <p:spPr bwMode="auto">
              <a:xfrm>
                <a:off x="5671" y="2003"/>
                <a:ext cx="22" cy="7"/>
              </a:xfrm>
              <a:custGeom>
                <a:avLst/>
                <a:gdLst>
                  <a:gd name="T0" fmla="*/ 12 w 15"/>
                  <a:gd name="T1" fmla="*/ 1 h 5"/>
                  <a:gd name="T2" fmla="*/ 3 w 15"/>
                  <a:gd name="T3" fmla="*/ 1 h 5"/>
                  <a:gd name="T4" fmla="*/ 2 w 15"/>
                  <a:gd name="T5" fmla="*/ 4 h 5"/>
                  <a:gd name="T6" fmla="*/ 13 w 15"/>
                  <a:gd name="T7" fmla="*/ 5 h 5"/>
                  <a:gd name="T8" fmla="*/ 12 w 15"/>
                  <a:gd name="T9" fmla="*/ 1 h 5"/>
                </a:gdLst>
                <a:ahLst/>
                <a:cxnLst>
                  <a:cxn ang="0">
                    <a:pos x="T0" y="T1"/>
                  </a:cxn>
                  <a:cxn ang="0">
                    <a:pos x="T2" y="T3"/>
                  </a:cxn>
                  <a:cxn ang="0">
                    <a:pos x="T4" y="T5"/>
                  </a:cxn>
                  <a:cxn ang="0">
                    <a:pos x="T6" y="T7"/>
                  </a:cxn>
                  <a:cxn ang="0">
                    <a:pos x="T8" y="T9"/>
                  </a:cxn>
                </a:cxnLst>
                <a:rect l="0" t="0" r="r" b="b"/>
                <a:pathLst>
                  <a:path w="15" h="5">
                    <a:moveTo>
                      <a:pt x="12" y="1"/>
                    </a:moveTo>
                    <a:cubicBezTo>
                      <a:pt x="9" y="1"/>
                      <a:pt x="6" y="1"/>
                      <a:pt x="3" y="1"/>
                    </a:cubicBezTo>
                    <a:cubicBezTo>
                      <a:pt x="0" y="0"/>
                      <a:pt x="0" y="4"/>
                      <a:pt x="2" y="4"/>
                    </a:cubicBezTo>
                    <a:cubicBezTo>
                      <a:pt x="6" y="5"/>
                      <a:pt x="9" y="5"/>
                      <a:pt x="13" y="5"/>
                    </a:cubicBezTo>
                    <a:cubicBezTo>
                      <a:pt x="15" y="5"/>
                      <a:pt x="15"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4" name="Freeform: Shape 11733"/>
              <p:cNvSpPr/>
              <p:nvPr/>
            </p:nvSpPr>
            <p:spPr bwMode="auto">
              <a:xfrm>
                <a:off x="5683" y="2020"/>
                <a:ext cx="22" cy="11"/>
              </a:xfrm>
              <a:custGeom>
                <a:avLst/>
                <a:gdLst>
                  <a:gd name="T0" fmla="*/ 12 w 15"/>
                  <a:gd name="T1" fmla="*/ 1 h 7"/>
                  <a:gd name="T2" fmla="*/ 3 w 15"/>
                  <a:gd name="T3" fmla="*/ 3 h 7"/>
                  <a:gd name="T4" fmla="*/ 3 w 15"/>
                  <a:gd name="T5" fmla="*/ 7 h 7"/>
                  <a:gd name="T6" fmla="*/ 12 w 15"/>
                  <a:gd name="T7" fmla="*/ 5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2"/>
                      <a:pt x="3" y="3"/>
                    </a:cubicBezTo>
                    <a:cubicBezTo>
                      <a:pt x="0" y="3"/>
                      <a:pt x="1" y="7"/>
                      <a:pt x="3" y="7"/>
                    </a:cubicBezTo>
                    <a:cubicBezTo>
                      <a:pt x="6" y="6"/>
                      <a:pt x="9" y="5"/>
                      <a:pt x="12"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5" name="Freeform: Shape 11734"/>
              <p:cNvSpPr/>
              <p:nvPr/>
            </p:nvSpPr>
            <p:spPr bwMode="auto">
              <a:xfrm>
                <a:off x="5672" y="2036"/>
                <a:ext cx="21" cy="9"/>
              </a:xfrm>
              <a:custGeom>
                <a:avLst/>
                <a:gdLst>
                  <a:gd name="T0" fmla="*/ 12 w 14"/>
                  <a:gd name="T1" fmla="*/ 0 h 6"/>
                  <a:gd name="T2" fmla="*/ 2 w 14"/>
                  <a:gd name="T3" fmla="*/ 2 h 6"/>
                  <a:gd name="T4" fmla="*/ 3 w 14"/>
                  <a:gd name="T5" fmla="*/ 6 h 6"/>
                  <a:gd name="T6" fmla="*/ 12 w 14"/>
                  <a:gd name="T7" fmla="*/ 4 h 6"/>
                  <a:gd name="T8" fmla="*/ 12 w 14"/>
                  <a:gd name="T9" fmla="*/ 0 h 6"/>
                </a:gdLst>
                <a:ahLst/>
                <a:cxnLst>
                  <a:cxn ang="0">
                    <a:pos x="T0" y="T1"/>
                  </a:cxn>
                  <a:cxn ang="0">
                    <a:pos x="T2" y="T3"/>
                  </a:cxn>
                  <a:cxn ang="0">
                    <a:pos x="T4" y="T5"/>
                  </a:cxn>
                  <a:cxn ang="0">
                    <a:pos x="T6" y="T7"/>
                  </a:cxn>
                  <a:cxn ang="0">
                    <a:pos x="T8" y="T9"/>
                  </a:cxn>
                </a:cxnLst>
                <a:rect l="0" t="0" r="r" b="b"/>
                <a:pathLst>
                  <a:path w="14" h="6">
                    <a:moveTo>
                      <a:pt x="12" y="0"/>
                    </a:moveTo>
                    <a:cubicBezTo>
                      <a:pt x="9" y="1"/>
                      <a:pt x="6" y="2"/>
                      <a:pt x="2" y="2"/>
                    </a:cubicBezTo>
                    <a:cubicBezTo>
                      <a:pt x="0" y="3"/>
                      <a:pt x="0" y="6"/>
                      <a:pt x="3" y="6"/>
                    </a:cubicBezTo>
                    <a:cubicBezTo>
                      <a:pt x="6" y="5"/>
                      <a:pt x="9" y="5"/>
                      <a:pt x="12" y="4"/>
                    </a:cubicBezTo>
                    <a:cubicBezTo>
                      <a:pt x="14"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6" name="Freeform: Shape 11735"/>
              <p:cNvSpPr/>
              <p:nvPr/>
            </p:nvSpPr>
            <p:spPr bwMode="auto">
              <a:xfrm>
                <a:off x="5675" y="2053"/>
                <a:ext cx="25" cy="8"/>
              </a:xfrm>
              <a:custGeom>
                <a:avLst/>
                <a:gdLst>
                  <a:gd name="T0" fmla="*/ 14 w 17"/>
                  <a:gd name="T1" fmla="*/ 0 h 6"/>
                  <a:gd name="T2" fmla="*/ 2 w 17"/>
                  <a:gd name="T3" fmla="*/ 2 h 6"/>
                  <a:gd name="T4" fmla="*/ 2 w 17"/>
                  <a:gd name="T5" fmla="*/ 6 h 6"/>
                  <a:gd name="T6" fmla="*/ 14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1"/>
                      <a:pt x="6" y="1"/>
                      <a:pt x="2" y="2"/>
                    </a:cubicBezTo>
                    <a:cubicBezTo>
                      <a:pt x="0" y="3"/>
                      <a:pt x="0" y="6"/>
                      <a:pt x="2" y="6"/>
                    </a:cubicBezTo>
                    <a:cubicBezTo>
                      <a:pt x="6" y="5"/>
                      <a:pt x="10" y="5"/>
                      <a:pt x="14" y="4"/>
                    </a:cubicBezTo>
                    <a:cubicBezTo>
                      <a:pt x="17"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7" name="Freeform: Shape 11736"/>
              <p:cNvSpPr/>
              <p:nvPr/>
            </p:nvSpPr>
            <p:spPr bwMode="auto">
              <a:xfrm>
                <a:off x="5709" y="2051"/>
                <a:ext cx="18" cy="6"/>
              </a:xfrm>
              <a:custGeom>
                <a:avLst/>
                <a:gdLst>
                  <a:gd name="T0" fmla="*/ 10 w 12"/>
                  <a:gd name="T1" fmla="*/ 0 h 4"/>
                  <a:gd name="T2" fmla="*/ 2 w 12"/>
                  <a:gd name="T3" fmla="*/ 0 h 4"/>
                  <a:gd name="T4" fmla="*/ 2 w 12"/>
                  <a:gd name="T5" fmla="*/ 4 h 4"/>
                  <a:gd name="T6" fmla="*/ 10 w 12"/>
                  <a:gd name="T7" fmla="*/ 4 h 4"/>
                  <a:gd name="T8" fmla="*/ 10 w 12"/>
                  <a:gd name="T9" fmla="*/ 0 h 4"/>
                </a:gdLst>
                <a:ahLst/>
                <a:cxnLst>
                  <a:cxn ang="0">
                    <a:pos x="T0" y="T1"/>
                  </a:cxn>
                  <a:cxn ang="0">
                    <a:pos x="T2" y="T3"/>
                  </a:cxn>
                  <a:cxn ang="0">
                    <a:pos x="T4" y="T5"/>
                  </a:cxn>
                  <a:cxn ang="0">
                    <a:pos x="T6" y="T7"/>
                  </a:cxn>
                  <a:cxn ang="0">
                    <a:pos x="T8" y="T9"/>
                  </a:cxn>
                </a:cxnLst>
                <a:rect l="0" t="0" r="r" b="b"/>
                <a:pathLst>
                  <a:path w="12" h="4">
                    <a:moveTo>
                      <a:pt x="10" y="0"/>
                    </a:moveTo>
                    <a:cubicBezTo>
                      <a:pt x="7" y="1"/>
                      <a:pt x="5" y="1"/>
                      <a:pt x="2" y="0"/>
                    </a:cubicBezTo>
                    <a:cubicBezTo>
                      <a:pt x="0" y="0"/>
                      <a:pt x="0" y="4"/>
                      <a:pt x="2" y="4"/>
                    </a:cubicBezTo>
                    <a:cubicBezTo>
                      <a:pt x="5" y="4"/>
                      <a:pt x="8" y="4"/>
                      <a:pt x="10" y="4"/>
                    </a:cubicBezTo>
                    <a:cubicBezTo>
                      <a:pt x="12" y="4"/>
                      <a:pt x="12" y="0"/>
                      <a:pt x="1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8" name="Freeform: Shape 11737"/>
              <p:cNvSpPr/>
              <p:nvPr/>
            </p:nvSpPr>
            <p:spPr bwMode="auto">
              <a:xfrm>
                <a:off x="5714" y="2031"/>
                <a:ext cx="23" cy="11"/>
              </a:xfrm>
              <a:custGeom>
                <a:avLst/>
                <a:gdLst>
                  <a:gd name="T0" fmla="*/ 13 w 16"/>
                  <a:gd name="T1" fmla="*/ 1 h 8"/>
                  <a:gd name="T2" fmla="*/ 2 w 16"/>
                  <a:gd name="T3" fmla="*/ 4 h 8"/>
                  <a:gd name="T4" fmla="*/ 3 w 16"/>
                  <a:gd name="T5" fmla="*/ 8 h 8"/>
                  <a:gd name="T6" fmla="*/ 14 w 16"/>
                  <a:gd name="T7" fmla="*/ 5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10" y="3"/>
                      <a:pt x="6" y="3"/>
                      <a:pt x="2" y="4"/>
                    </a:cubicBezTo>
                    <a:cubicBezTo>
                      <a:pt x="0" y="4"/>
                      <a:pt x="0" y="8"/>
                      <a:pt x="3" y="8"/>
                    </a:cubicBezTo>
                    <a:cubicBezTo>
                      <a:pt x="7" y="7"/>
                      <a:pt x="11" y="7"/>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9" name="Freeform: Shape 11738"/>
              <p:cNvSpPr/>
              <p:nvPr/>
            </p:nvSpPr>
            <p:spPr bwMode="auto">
              <a:xfrm>
                <a:off x="5721" y="2011"/>
                <a:ext cx="27" cy="11"/>
              </a:xfrm>
              <a:custGeom>
                <a:avLst/>
                <a:gdLst>
                  <a:gd name="T0" fmla="*/ 15 w 18"/>
                  <a:gd name="T1" fmla="*/ 1 h 7"/>
                  <a:gd name="T2" fmla="*/ 3 w 18"/>
                  <a:gd name="T3" fmla="*/ 3 h 7"/>
                  <a:gd name="T4" fmla="*/ 3 w 18"/>
                  <a:gd name="T5" fmla="*/ 7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3"/>
                      <a:pt x="7" y="2"/>
                      <a:pt x="3" y="3"/>
                    </a:cubicBezTo>
                    <a:cubicBezTo>
                      <a:pt x="0" y="3"/>
                      <a:pt x="1" y="7"/>
                      <a:pt x="3" y="7"/>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0" name="Freeform: Shape 11739"/>
              <p:cNvSpPr/>
              <p:nvPr/>
            </p:nvSpPr>
            <p:spPr bwMode="auto">
              <a:xfrm>
                <a:off x="5736" y="1997"/>
                <a:ext cx="25" cy="9"/>
              </a:xfrm>
              <a:custGeom>
                <a:avLst/>
                <a:gdLst>
                  <a:gd name="T0" fmla="*/ 13 w 17"/>
                  <a:gd name="T1" fmla="*/ 1 h 6"/>
                  <a:gd name="T2" fmla="*/ 3 w 17"/>
                  <a:gd name="T3" fmla="*/ 0 h 6"/>
                  <a:gd name="T4" fmla="*/ 2 w 17"/>
                  <a:gd name="T5" fmla="*/ 4 h 6"/>
                  <a:gd name="T6" fmla="*/ 15 w 17"/>
                  <a:gd name="T7" fmla="*/ 4 h 6"/>
                  <a:gd name="T8" fmla="*/ 13 w 17"/>
                  <a:gd name="T9" fmla="*/ 1 h 6"/>
                </a:gdLst>
                <a:ahLst/>
                <a:cxnLst>
                  <a:cxn ang="0">
                    <a:pos x="T0" y="T1"/>
                  </a:cxn>
                  <a:cxn ang="0">
                    <a:pos x="T2" y="T3"/>
                  </a:cxn>
                  <a:cxn ang="0">
                    <a:pos x="T4" y="T5"/>
                  </a:cxn>
                  <a:cxn ang="0">
                    <a:pos x="T6" y="T7"/>
                  </a:cxn>
                  <a:cxn ang="0">
                    <a:pos x="T8" y="T9"/>
                  </a:cxn>
                </a:cxnLst>
                <a:rect l="0" t="0" r="r" b="b"/>
                <a:pathLst>
                  <a:path w="17" h="6">
                    <a:moveTo>
                      <a:pt x="13" y="1"/>
                    </a:moveTo>
                    <a:cubicBezTo>
                      <a:pt x="10" y="2"/>
                      <a:pt x="6" y="1"/>
                      <a:pt x="3" y="0"/>
                    </a:cubicBezTo>
                    <a:cubicBezTo>
                      <a:pt x="0" y="0"/>
                      <a:pt x="0" y="4"/>
                      <a:pt x="2" y="4"/>
                    </a:cubicBezTo>
                    <a:cubicBezTo>
                      <a:pt x="6" y="5"/>
                      <a:pt x="11" y="6"/>
                      <a:pt x="15" y="4"/>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1" name="Freeform: Shape 11740"/>
              <p:cNvSpPr/>
              <p:nvPr/>
            </p:nvSpPr>
            <p:spPr bwMode="auto">
              <a:xfrm>
                <a:off x="5739" y="1981"/>
                <a:ext cx="17" cy="7"/>
              </a:xfrm>
              <a:custGeom>
                <a:avLst/>
                <a:gdLst>
                  <a:gd name="T0" fmla="*/ 10 w 12"/>
                  <a:gd name="T1" fmla="*/ 1 h 5"/>
                  <a:gd name="T2" fmla="*/ 3 w 12"/>
                  <a:gd name="T3" fmla="*/ 0 h 5"/>
                  <a:gd name="T4" fmla="*/ 2 w 12"/>
                  <a:gd name="T5" fmla="*/ 4 h 5"/>
                  <a:gd name="T6" fmla="*/ 9 w 12"/>
                  <a:gd name="T7" fmla="*/ 5 h 5"/>
                  <a:gd name="T8" fmla="*/ 10 w 12"/>
                  <a:gd name="T9" fmla="*/ 1 h 5"/>
                </a:gdLst>
                <a:ahLst/>
                <a:cxnLst>
                  <a:cxn ang="0">
                    <a:pos x="T0" y="T1"/>
                  </a:cxn>
                  <a:cxn ang="0">
                    <a:pos x="T2" y="T3"/>
                  </a:cxn>
                  <a:cxn ang="0">
                    <a:pos x="T4" y="T5"/>
                  </a:cxn>
                  <a:cxn ang="0">
                    <a:pos x="T6" y="T7"/>
                  </a:cxn>
                  <a:cxn ang="0">
                    <a:pos x="T8" y="T9"/>
                  </a:cxn>
                </a:cxnLst>
                <a:rect l="0" t="0" r="r" b="b"/>
                <a:pathLst>
                  <a:path w="12" h="5">
                    <a:moveTo>
                      <a:pt x="10" y="1"/>
                    </a:moveTo>
                    <a:cubicBezTo>
                      <a:pt x="8" y="1"/>
                      <a:pt x="5" y="0"/>
                      <a:pt x="3" y="0"/>
                    </a:cubicBezTo>
                    <a:cubicBezTo>
                      <a:pt x="0" y="0"/>
                      <a:pt x="0" y="4"/>
                      <a:pt x="2" y="4"/>
                    </a:cubicBezTo>
                    <a:cubicBezTo>
                      <a:pt x="5" y="4"/>
                      <a:pt x="7" y="5"/>
                      <a:pt x="9" y="5"/>
                    </a:cubicBezTo>
                    <a:cubicBezTo>
                      <a:pt x="12" y="5"/>
                      <a:pt x="12" y="1"/>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2" name="Freeform: Shape 11741"/>
              <p:cNvSpPr/>
              <p:nvPr/>
            </p:nvSpPr>
            <p:spPr bwMode="auto">
              <a:xfrm>
                <a:off x="5767" y="1988"/>
                <a:ext cx="22" cy="12"/>
              </a:xfrm>
              <a:custGeom>
                <a:avLst/>
                <a:gdLst>
                  <a:gd name="T0" fmla="*/ 12 w 15"/>
                  <a:gd name="T1" fmla="*/ 4 h 8"/>
                  <a:gd name="T2" fmla="*/ 5 w 15"/>
                  <a:gd name="T3" fmla="*/ 2 h 8"/>
                  <a:gd name="T4" fmla="*/ 2 w 15"/>
                  <a:gd name="T5" fmla="*/ 5 h 8"/>
                  <a:gd name="T6" fmla="*/ 12 w 15"/>
                  <a:gd name="T7" fmla="*/ 8 h 8"/>
                  <a:gd name="T8" fmla="*/ 12 w 15"/>
                  <a:gd name="T9" fmla="*/ 4 h 8"/>
                </a:gdLst>
                <a:ahLst/>
                <a:cxnLst>
                  <a:cxn ang="0">
                    <a:pos x="T0" y="T1"/>
                  </a:cxn>
                  <a:cxn ang="0">
                    <a:pos x="T2" y="T3"/>
                  </a:cxn>
                  <a:cxn ang="0">
                    <a:pos x="T4" y="T5"/>
                  </a:cxn>
                  <a:cxn ang="0">
                    <a:pos x="T6" y="T7"/>
                  </a:cxn>
                  <a:cxn ang="0">
                    <a:pos x="T8" y="T9"/>
                  </a:cxn>
                </a:cxnLst>
                <a:rect l="0" t="0" r="r" b="b"/>
                <a:pathLst>
                  <a:path w="15" h="8">
                    <a:moveTo>
                      <a:pt x="12" y="4"/>
                    </a:moveTo>
                    <a:cubicBezTo>
                      <a:pt x="9" y="4"/>
                      <a:pt x="7" y="3"/>
                      <a:pt x="5" y="2"/>
                    </a:cubicBezTo>
                    <a:cubicBezTo>
                      <a:pt x="3" y="0"/>
                      <a:pt x="0" y="3"/>
                      <a:pt x="2" y="5"/>
                    </a:cubicBezTo>
                    <a:cubicBezTo>
                      <a:pt x="5" y="7"/>
                      <a:pt x="9" y="8"/>
                      <a:pt x="12" y="8"/>
                    </a:cubicBezTo>
                    <a:cubicBezTo>
                      <a:pt x="15" y="8"/>
                      <a:pt x="14" y="4"/>
                      <a:pt x="12"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3" name="Freeform: Shape 11742"/>
              <p:cNvSpPr/>
              <p:nvPr/>
            </p:nvSpPr>
            <p:spPr bwMode="auto">
              <a:xfrm>
                <a:off x="5768" y="2004"/>
                <a:ext cx="22" cy="10"/>
              </a:xfrm>
              <a:custGeom>
                <a:avLst/>
                <a:gdLst>
                  <a:gd name="T0" fmla="*/ 12 w 15"/>
                  <a:gd name="T1" fmla="*/ 3 h 7"/>
                  <a:gd name="T2" fmla="*/ 3 w 15"/>
                  <a:gd name="T3" fmla="*/ 0 h 7"/>
                  <a:gd name="T4" fmla="*/ 2 w 15"/>
                  <a:gd name="T5" fmla="*/ 4 h 7"/>
                  <a:gd name="T6" fmla="*/ 12 w 15"/>
                  <a:gd name="T7" fmla="*/ 7 h 7"/>
                  <a:gd name="T8" fmla="*/ 12 w 15"/>
                  <a:gd name="T9" fmla="*/ 3 h 7"/>
                </a:gdLst>
                <a:ahLst/>
                <a:cxnLst>
                  <a:cxn ang="0">
                    <a:pos x="T0" y="T1"/>
                  </a:cxn>
                  <a:cxn ang="0">
                    <a:pos x="T2" y="T3"/>
                  </a:cxn>
                  <a:cxn ang="0">
                    <a:pos x="T4" y="T5"/>
                  </a:cxn>
                  <a:cxn ang="0">
                    <a:pos x="T6" y="T7"/>
                  </a:cxn>
                  <a:cxn ang="0">
                    <a:pos x="T8" y="T9"/>
                  </a:cxn>
                </a:cxnLst>
                <a:rect l="0" t="0" r="r" b="b"/>
                <a:pathLst>
                  <a:path w="15" h="7">
                    <a:moveTo>
                      <a:pt x="12" y="3"/>
                    </a:moveTo>
                    <a:cubicBezTo>
                      <a:pt x="9" y="3"/>
                      <a:pt x="6" y="1"/>
                      <a:pt x="3" y="0"/>
                    </a:cubicBezTo>
                    <a:cubicBezTo>
                      <a:pt x="1" y="0"/>
                      <a:pt x="0" y="3"/>
                      <a:pt x="2" y="4"/>
                    </a:cubicBezTo>
                    <a:cubicBezTo>
                      <a:pt x="5" y="5"/>
                      <a:pt x="8" y="6"/>
                      <a:pt x="12" y="7"/>
                    </a:cubicBezTo>
                    <a:cubicBezTo>
                      <a:pt x="14" y="7"/>
                      <a:pt x="15" y="3"/>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4" name="Freeform: Shape 11743"/>
              <p:cNvSpPr/>
              <p:nvPr/>
            </p:nvSpPr>
            <p:spPr bwMode="auto">
              <a:xfrm>
                <a:off x="5759" y="2014"/>
                <a:ext cx="20" cy="9"/>
              </a:xfrm>
              <a:custGeom>
                <a:avLst/>
                <a:gdLst>
                  <a:gd name="T0" fmla="*/ 10 w 13"/>
                  <a:gd name="T1" fmla="*/ 2 h 6"/>
                  <a:gd name="T2" fmla="*/ 3 w 13"/>
                  <a:gd name="T3" fmla="*/ 1 h 6"/>
                  <a:gd name="T4" fmla="*/ 2 w 13"/>
                  <a:gd name="T5" fmla="*/ 4 h 6"/>
                  <a:gd name="T6" fmla="*/ 11 w 13"/>
                  <a:gd name="T7" fmla="*/ 6 h 6"/>
                  <a:gd name="T8" fmla="*/ 10 w 13"/>
                  <a:gd name="T9" fmla="*/ 2 h 6"/>
                </a:gdLst>
                <a:ahLst/>
                <a:cxnLst>
                  <a:cxn ang="0">
                    <a:pos x="T0" y="T1"/>
                  </a:cxn>
                  <a:cxn ang="0">
                    <a:pos x="T2" y="T3"/>
                  </a:cxn>
                  <a:cxn ang="0">
                    <a:pos x="T4" y="T5"/>
                  </a:cxn>
                  <a:cxn ang="0">
                    <a:pos x="T6" y="T7"/>
                  </a:cxn>
                  <a:cxn ang="0">
                    <a:pos x="T8" y="T9"/>
                  </a:cxn>
                </a:cxnLst>
                <a:rect l="0" t="0" r="r" b="b"/>
                <a:pathLst>
                  <a:path w="13" h="6">
                    <a:moveTo>
                      <a:pt x="10" y="2"/>
                    </a:moveTo>
                    <a:cubicBezTo>
                      <a:pt x="8" y="3"/>
                      <a:pt x="5" y="2"/>
                      <a:pt x="3" y="1"/>
                    </a:cubicBezTo>
                    <a:cubicBezTo>
                      <a:pt x="1" y="0"/>
                      <a:pt x="0" y="3"/>
                      <a:pt x="2" y="4"/>
                    </a:cubicBezTo>
                    <a:cubicBezTo>
                      <a:pt x="4" y="6"/>
                      <a:pt x="8" y="6"/>
                      <a:pt x="11" y="6"/>
                    </a:cubicBezTo>
                    <a:cubicBezTo>
                      <a:pt x="13" y="6"/>
                      <a:pt x="13" y="2"/>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5" name="Freeform: Shape 11744"/>
              <p:cNvSpPr/>
              <p:nvPr/>
            </p:nvSpPr>
            <p:spPr bwMode="auto">
              <a:xfrm>
                <a:off x="5748" y="2032"/>
                <a:ext cx="23" cy="9"/>
              </a:xfrm>
              <a:custGeom>
                <a:avLst/>
                <a:gdLst>
                  <a:gd name="T0" fmla="*/ 13 w 16"/>
                  <a:gd name="T1" fmla="*/ 1 h 6"/>
                  <a:gd name="T2" fmla="*/ 4 w 16"/>
                  <a:gd name="T3" fmla="*/ 1 h 6"/>
                  <a:gd name="T4" fmla="*/ 3 w 16"/>
                  <a:gd name="T5" fmla="*/ 4 h 6"/>
                  <a:gd name="T6" fmla="*/ 13 w 16"/>
                  <a:gd name="T7" fmla="*/ 5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2"/>
                      <a:pt x="6" y="2"/>
                      <a:pt x="4" y="1"/>
                    </a:cubicBezTo>
                    <a:cubicBezTo>
                      <a:pt x="2" y="0"/>
                      <a:pt x="0" y="3"/>
                      <a:pt x="3" y="4"/>
                    </a:cubicBezTo>
                    <a:cubicBezTo>
                      <a:pt x="6" y="6"/>
                      <a:pt x="10" y="6"/>
                      <a:pt x="13" y="5"/>
                    </a:cubicBezTo>
                    <a:cubicBezTo>
                      <a:pt x="16" y="5"/>
                      <a:pt x="15"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6" name="Freeform: Shape 11745"/>
              <p:cNvSpPr/>
              <p:nvPr/>
            </p:nvSpPr>
            <p:spPr bwMode="auto">
              <a:xfrm>
                <a:off x="5740" y="2048"/>
                <a:ext cx="19" cy="8"/>
              </a:xfrm>
              <a:custGeom>
                <a:avLst/>
                <a:gdLst>
                  <a:gd name="T0" fmla="*/ 11 w 13"/>
                  <a:gd name="T1" fmla="*/ 0 h 5"/>
                  <a:gd name="T2" fmla="*/ 2 w 13"/>
                  <a:gd name="T3" fmla="*/ 1 h 5"/>
                  <a:gd name="T4" fmla="*/ 3 w 13"/>
                  <a:gd name="T5" fmla="*/ 5 h 5"/>
                  <a:gd name="T6" fmla="*/ 11 w 13"/>
                  <a:gd name="T7" fmla="*/ 4 h 5"/>
                  <a:gd name="T8" fmla="*/ 11 w 13"/>
                  <a:gd name="T9" fmla="*/ 0 h 5"/>
                </a:gdLst>
                <a:ahLst/>
                <a:cxnLst>
                  <a:cxn ang="0">
                    <a:pos x="T0" y="T1"/>
                  </a:cxn>
                  <a:cxn ang="0">
                    <a:pos x="T2" y="T3"/>
                  </a:cxn>
                  <a:cxn ang="0">
                    <a:pos x="T4" y="T5"/>
                  </a:cxn>
                  <a:cxn ang="0">
                    <a:pos x="T6" y="T7"/>
                  </a:cxn>
                  <a:cxn ang="0">
                    <a:pos x="T8" y="T9"/>
                  </a:cxn>
                </a:cxnLst>
                <a:rect l="0" t="0" r="r" b="b"/>
                <a:pathLst>
                  <a:path w="13" h="5">
                    <a:moveTo>
                      <a:pt x="11" y="0"/>
                    </a:moveTo>
                    <a:cubicBezTo>
                      <a:pt x="8" y="0"/>
                      <a:pt x="5" y="1"/>
                      <a:pt x="2" y="1"/>
                    </a:cubicBezTo>
                    <a:cubicBezTo>
                      <a:pt x="0" y="1"/>
                      <a:pt x="0" y="5"/>
                      <a:pt x="3" y="5"/>
                    </a:cubicBezTo>
                    <a:cubicBezTo>
                      <a:pt x="5" y="5"/>
                      <a:pt x="8" y="4"/>
                      <a:pt x="11" y="4"/>
                    </a:cubicBezTo>
                    <a:cubicBezTo>
                      <a:pt x="13" y="4"/>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7" name="Freeform: Shape 11746"/>
              <p:cNvSpPr/>
              <p:nvPr/>
            </p:nvSpPr>
            <p:spPr bwMode="auto">
              <a:xfrm>
                <a:off x="5774" y="2048"/>
                <a:ext cx="18" cy="6"/>
              </a:xfrm>
              <a:custGeom>
                <a:avLst/>
                <a:gdLst>
                  <a:gd name="T0" fmla="*/ 9 w 12"/>
                  <a:gd name="T1" fmla="*/ 0 h 4"/>
                  <a:gd name="T2" fmla="*/ 3 w 12"/>
                  <a:gd name="T3" fmla="*/ 0 h 4"/>
                  <a:gd name="T4" fmla="*/ 3 w 12"/>
                  <a:gd name="T5" fmla="*/ 4 h 4"/>
                  <a:gd name="T6" fmla="*/ 9 w 12"/>
                  <a:gd name="T7" fmla="*/ 4 h 4"/>
                  <a:gd name="T8" fmla="*/ 9 w 12"/>
                  <a:gd name="T9" fmla="*/ 0 h 4"/>
                </a:gdLst>
                <a:ahLst/>
                <a:cxnLst>
                  <a:cxn ang="0">
                    <a:pos x="T0" y="T1"/>
                  </a:cxn>
                  <a:cxn ang="0">
                    <a:pos x="T2" y="T3"/>
                  </a:cxn>
                  <a:cxn ang="0">
                    <a:pos x="T4" y="T5"/>
                  </a:cxn>
                  <a:cxn ang="0">
                    <a:pos x="T6" y="T7"/>
                  </a:cxn>
                  <a:cxn ang="0">
                    <a:pos x="T8" y="T9"/>
                  </a:cxn>
                </a:cxnLst>
                <a:rect l="0" t="0" r="r" b="b"/>
                <a:pathLst>
                  <a:path w="12" h="4">
                    <a:moveTo>
                      <a:pt x="9" y="0"/>
                    </a:moveTo>
                    <a:cubicBezTo>
                      <a:pt x="7" y="0"/>
                      <a:pt x="5" y="0"/>
                      <a:pt x="3" y="0"/>
                    </a:cubicBezTo>
                    <a:cubicBezTo>
                      <a:pt x="1" y="0"/>
                      <a:pt x="0" y="4"/>
                      <a:pt x="3" y="4"/>
                    </a:cubicBezTo>
                    <a:cubicBezTo>
                      <a:pt x="5" y="4"/>
                      <a:pt x="7" y="4"/>
                      <a:pt x="9" y="4"/>
                    </a:cubicBezTo>
                    <a:cubicBezTo>
                      <a:pt x="12" y="4"/>
                      <a:pt x="11" y="0"/>
                      <a:pt x="9"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8" name="Freeform: Shape 11747"/>
              <p:cNvSpPr/>
              <p:nvPr/>
            </p:nvSpPr>
            <p:spPr bwMode="auto">
              <a:xfrm>
                <a:off x="5784" y="2034"/>
                <a:ext cx="18" cy="11"/>
              </a:xfrm>
              <a:custGeom>
                <a:avLst/>
                <a:gdLst>
                  <a:gd name="T0" fmla="*/ 9 w 12"/>
                  <a:gd name="T1" fmla="*/ 3 h 8"/>
                  <a:gd name="T2" fmla="*/ 4 w 12"/>
                  <a:gd name="T3" fmla="*/ 2 h 8"/>
                  <a:gd name="T4" fmla="*/ 1 w 12"/>
                  <a:gd name="T5" fmla="*/ 5 h 8"/>
                  <a:gd name="T6" fmla="*/ 10 w 12"/>
                  <a:gd name="T7" fmla="*/ 7 h 8"/>
                  <a:gd name="T8" fmla="*/ 9 w 12"/>
                  <a:gd name="T9" fmla="*/ 3 h 8"/>
                </a:gdLst>
                <a:ahLst/>
                <a:cxnLst>
                  <a:cxn ang="0">
                    <a:pos x="T0" y="T1"/>
                  </a:cxn>
                  <a:cxn ang="0">
                    <a:pos x="T2" y="T3"/>
                  </a:cxn>
                  <a:cxn ang="0">
                    <a:pos x="T4" y="T5"/>
                  </a:cxn>
                  <a:cxn ang="0">
                    <a:pos x="T6" y="T7"/>
                  </a:cxn>
                  <a:cxn ang="0">
                    <a:pos x="T8" y="T9"/>
                  </a:cxn>
                </a:cxnLst>
                <a:rect l="0" t="0" r="r" b="b"/>
                <a:pathLst>
                  <a:path w="12" h="8">
                    <a:moveTo>
                      <a:pt x="9" y="3"/>
                    </a:moveTo>
                    <a:cubicBezTo>
                      <a:pt x="7" y="4"/>
                      <a:pt x="5" y="3"/>
                      <a:pt x="4" y="2"/>
                    </a:cubicBezTo>
                    <a:cubicBezTo>
                      <a:pt x="2" y="0"/>
                      <a:pt x="0" y="3"/>
                      <a:pt x="1" y="5"/>
                    </a:cubicBezTo>
                    <a:cubicBezTo>
                      <a:pt x="4" y="7"/>
                      <a:pt x="7" y="8"/>
                      <a:pt x="10" y="7"/>
                    </a:cubicBezTo>
                    <a:cubicBezTo>
                      <a:pt x="12" y="7"/>
                      <a:pt x="12" y="3"/>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9" name="Freeform: Shape 11748"/>
              <p:cNvSpPr/>
              <p:nvPr/>
            </p:nvSpPr>
            <p:spPr bwMode="auto">
              <a:xfrm>
                <a:off x="5790" y="2016"/>
                <a:ext cx="25" cy="13"/>
              </a:xfrm>
              <a:custGeom>
                <a:avLst/>
                <a:gdLst>
                  <a:gd name="T0" fmla="*/ 14 w 17"/>
                  <a:gd name="T1" fmla="*/ 5 h 9"/>
                  <a:gd name="T2" fmla="*/ 4 w 17"/>
                  <a:gd name="T3" fmla="*/ 1 h 9"/>
                  <a:gd name="T4" fmla="*/ 2 w 17"/>
                  <a:gd name="T5" fmla="*/ 4 h 9"/>
                  <a:gd name="T6" fmla="*/ 14 w 17"/>
                  <a:gd name="T7" fmla="*/ 9 h 9"/>
                  <a:gd name="T8" fmla="*/ 14 w 17"/>
                  <a:gd name="T9" fmla="*/ 5 h 9"/>
                </a:gdLst>
                <a:ahLst/>
                <a:cxnLst>
                  <a:cxn ang="0">
                    <a:pos x="T0" y="T1"/>
                  </a:cxn>
                  <a:cxn ang="0">
                    <a:pos x="T2" y="T3"/>
                  </a:cxn>
                  <a:cxn ang="0">
                    <a:pos x="T4" y="T5"/>
                  </a:cxn>
                  <a:cxn ang="0">
                    <a:pos x="T6" y="T7"/>
                  </a:cxn>
                  <a:cxn ang="0">
                    <a:pos x="T8" y="T9"/>
                  </a:cxn>
                </a:cxnLst>
                <a:rect l="0" t="0" r="r" b="b"/>
                <a:pathLst>
                  <a:path w="17" h="9">
                    <a:moveTo>
                      <a:pt x="14" y="5"/>
                    </a:moveTo>
                    <a:cubicBezTo>
                      <a:pt x="11" y="5"/>
                      <a:pt x="7" y="2"/>
                      <a:pt x="4" y="1"/>
                    </a:cubicBezTo>
                    <a:cubicBezTo>
                      <a:pt x="1" y="0"/>
                      <a:pt x="0" y="3"/>
                      <a:pt x="2" y="4"/>
                    </a:cubicBezTo>
                    <a:cubicBezTo>
                      <a:pt x="6" y="6"/>
                      <a:pt x="10" y="9"/>
                      <a:pt x="14" y="9"/>
                    </a:cubicBezTo>
                    <a:cubicBezTo>
                      <a:pt x="17" y="8"/>
                      <a:pt x="16" y="4"/>
                      <a:pt x="14"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0" name="Freeform: Shape 11749"/>
              <p:cNvSpPr/>
              <p:nvPr/>
            </p:nvSpPr>
            <p:spPr bwMode="auto">
              <a:xfrm>
                <a:off x="5801" y="2003"/>
                <a:ext cx="20" cy="14"/>
              </a:xfrm>
              <a:custGeom>
                <a:avLst/>
                <a:gdLst>
                  <a:gd name="T0" fmla="*/ 12 w 14"/>
                  <a:gd name="T1" fmla="*/ 6 h 10"/>
                  <a:gd name="T2" fmla="*/ 3 w 14"/>
                  <a:gd name="T3" fmla="*/ 2 h 10"/>
                  <a:gd name="T4" fmla="*/ 2 w 14"/>
                  <a:gd name="T5" fmla="*/ 5 h 10"/>
                  <a:gd name="T6" fmla="*/ 10 w 14"/>
                  <a:gd name="T7" fmla="*/ 9 h 10"/>
                  <a:gd name="T8" fmla="*/ 12 w 14"/>
                  <a:gd name="T9" fmla="*/ 6 h 10"/>
                </a:gdLst>
                <a:ahLst/>
                <a:cxnLst>
                  <a:cxn ang="0">
                    <a:pos x="T0" y="T1"/>
                  </a:cxn>
                  <a:cxn ang="0">
                    <a:pos x="T2" y="T3"/>
                  </a:cxn>
                  <a:cxn ang="0">
                    <a:pos x="T4" y="T5"/>
                  </a:cxn>
                  <a:cxn ang="0">
                    <a:pos x="T6" y="T7"/>
                  </a:cxn>
                  <a:cxn ang="0">
                    <a:pos x="T8" y="T9"/>
                  </a:cxn>
                </a:cxnLst>
                <a:rect l="0" t="0" r="r" b="b"/>
                <a:pathLst>
                  <a:path w="14" h="10">
                    <a:moveTo>
                      <a:pt x="12" y="6"/>
                    </a:moveTo>
                    <a:cubicBezTo>
                      <a:pt x="9" y="5"/>
                      <a:pt x="6" y="3"/>
                      <a:pt x="3" y="2"/>
                    </a:cubicBezTo>
                    <a:cubicBezTo>
                      <a:pt x="1" y="0"/>
                      <a:pt x="0" y="4"/>
                      <a:pt x="2" y="5"/>
                    </a:cubicBezTo>
                    <a:cubicBezTo>
                      <a:pt x="5" y="7"/>
                      <a:pt x="7" y="8"/>
                      <a:pt x="10" y="9"/>
                    </a:cubicBezTo>
                    <a:cubicBezTo>
                      <a:pt x="13" y="10"/>
                      <a:pt x="14" y="7"/>
                      <a:pt x="12"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1" name="Freeform: Shape 11750"/>
              <p:cNvSpPr/>
              <p:nvPr/>
            </p:nvSpPr>
            <p:spPr bwMode="auto">
              <a:xfrm>
                <a:off x="5817" y="2035"/>
                <a:ext cx="18" cy="15"/>
              </a:xfrm>
              <a:custGeom>
                <a:avLst/>
                <a:gdLst>
                  <a:gd name="T0" fmla="*/ 10 w 12"/>
                  <a:gd name="T1" fmla="*/ 6 h 10"/>
                  <a:gd name="T2" fmla="*/ 4 w 12"/>
                  <a:gd name="T3" fmla="*/ 2 h 10"/>
                  <a:gd name="T4" fmla="*/ 1 w 12"/>
                  <a:gd name="T5" fmla="*/ 4 h 10"/>
                  <a:gd name="T6" fmla="*/ 9 w 12"/>
                  <a:gd name="T7" fmla="*/ 10 h 10"/>
                  <a:gd name="T8" fmla="*/ 10 w 12"/>
                  <a:gd name="T9" fmla="*/ 6 h 10"/>
                </a:gdLst>
                <a:ahLst/>
                <a:cxnLst>
                  <a:cxn ang="0">
                    <a:pos x="T0" y="T1"/>
                  </a:cxn>
                  <a:cxn ang="0">
                    <a:pos x="T2" y="T3"/>
                  </a:cxn>
                  <a:cxn ang="0">
                    <a:pos x="T4" y="T5"/>
                  </a:cxn>
                  <a:cxn ang="0">
                    <a:pos x="T6" y="T7"/>
                  </a:cxn>
                  <a:cxn ang="0">
                    <a:pos x="T8" y="T9"/>
                  </a:cxn>
                </a:cxnLst>
                <a:rect l="0" t="0" r="r" b="b"/>
                <a:pathLst>
                  <a:path w="12" h="10">
                    <a:moveTo>
                      <a:pt x="10" y="6"/>
                    </a:moveTo>
                    <a:cubicBezTo>
                      <a:pt x="7" y="6"/>
                      <a:pt x="6" y="4"/>
                      <a:pt x="4" y="2"/>
                    </a:cubicBezTo>
                    <a:cubicBezTo>
                      <a:pt x="3" y="0"/>
                      <a:pt x="0" y="2"/>
                      <a:pt x="1" y="4"/>
                    </a:cubicBezTo>
                    <a:cubicBezTo>
                      <a:pt x="3" y="7"/>
                      <a:pt x="6" y="9"/>
                      <a:pt x="9" y="10"/>
                    </a:cubicBezTo>
                    <a:cubicBezTo>
                      <a:pt x="11" y="10"/>
                      <a:pt x="12" y="6"/>
                      <a:pt x="10"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2" name="Freeform: Shape 11751"/>
              <p:cNvSpPr/>
              <p:nvPr/>
            </p:nvSpPr>
            <p:spPr bwMode="auto">
              <a:xfrm>
                <a:off x="5804" y="2051"/>
                <a:ext cx="22" cy="12"/>
              </a:xfrm>
              <a:custGeom>
                <a:avLst/>
                <a:gdLst>
                  <a:gd name="T0" fmla="*/ 13 w 15"/>
                  <a:gd name="T1" fmla="*/ 4 h 8"/>
                  <a:gd name="T2" fmla="*/ 3 w 15"/>
                  <a:gd name="T3" fmla="*/ 1 h 8"/>
                  <a:gd name="T4" fmla="*/ 3 w 15"/>
                  <a:gd name="T5" fmla="*/ 4 h 8"/>
                  <a:gd name="T6" fmla="*/ 12 w 15"/>
                  <a:gd name="T7" fmla="*/ 7 h 8"/>
                  <a:gd name="T8" fmla="*/ 13 w 15"/>
                  <a:gd name="T9" fmla="*/ 4 h 8"/>
                </a:gdLst>
                <a:ahLst/>
                <a:cxnLst>
                  <a:cxn ang="0">
                    <a:pos x="T0" y="T1"/>
                  </a:cxn>
                  <a:cxn ang="0">
                    <a:pos x="T2" y="T3"/>
                  </a:cxn>
                  <a:cxn ang="0">
                    <a:pos x="T4" y="T5"/>
                  </a:cxn>
                  <a:cxn ang="0">
                    <a:pos x="T6" y="T7"/>
                  </a:cxn>
                  <a:cxn ang="0">
                    <a:pos x="T8" y="T9"/>
                  </a:cxn>
                </a:cxnLst>
                <a:rect l="0" t="0" r="r" b="b"/>
                <a:pathLst>
                  <a:path w="15" h="8">
                    <a:moveTo>
                      <a:pt x="13" y="4"/>
                    </a:moveTo>
                    <a:cubicBezTo>
                      <a:pt x="10" y="3"/>
                      <a:pt x="7" y="1"/>
                      <a:pt x="3" y="1"/>
                    </a:cubicBezTo>
                    <a:cubicBezTo>
                      <a:pt x="1" y="0"/>
                      <a:pt x="0" y="4"/>
                      <a:pt x="3" y="4"/>
                    </a:cubicBezTo>
                    <a:cubicBezTo>
                      <a:pt x="6" y="5"/>
                      <a:pt x="9" y="7"/>
                      <a:pt x="12" y="7"/>
                    </a:cubicBezTo>
                    <a:cubicBezTo>
                      <a:pt x="15" y="8"/>
                      <a:pt x="15" y="4"/>
                      <a:pt x="13"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3" name="Freeform: Shape 11752"/>
              <p:cNvSpPr/>
              <p:nvPr/>
            </p:nvSpPr>
            <p:spPr bwMode="auto">
              <a:xfrm>
                <a:off x="5829" y="2059"/>
                <a:ext cx="17" cy="17"/>
              </a:xfrm>
              <a:custGeom>
                <a:avLst/>
                <a:gdLst>
                  <a:gd name="T0" fmla="*/ 10 w 12"/>
                  <a:gd name="T1" fmla="*/ 8 h 12"/>
                  <a:gd name="T2" fmla="*/ 10 w 12"/>
                  <a:gd name="T3" fmla="*/ 8 h 12"/>
                  <a:gd name="T4" fmla="*/ 9 w 12"/>
                  <a:gd name="T5" fmla="*/ 7 h 12"/>
                  <a:gd name="T6" fmla="*/ 7 w 12"/>
                  <a:gd name="T7" fmla="*/ 6 h 12"/>
                  <a:gd name="T8" fmla="*/ 4 w 12"/>
                  <a:gd name="T9" fmla="*/ 2 h 12"/>
                  <a:gd name="T10" fmla="*/ 1 w 12"/>
                  <a:gd name="T11" fmla="*/ 4 h 12"/>
                  <a:gd name="T12" fmla="*/ 5 w 12"/>
                  <a:gd name="T13" fmla="*/ 9 h 12"/>
                  <a:gd name="T14" fmla="*/ 10 w 12"/>
                  <a:gd name="T15" fmla="*/ 11 h 12"/>
                  <a:gd name="T16" fmla="*/ 10 w 12"/>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10" y="8"/>
                    </a:moveTo>
                    <a:cubicBezTo>
                      <a:pt x="10" y="8"/>
                      <a:pt x="10" y="8"/>
                      <a:pt x="10" y="8"/>
                    </a:cubicBezTo>
                    <a:cubicBezTo>
                      <a:pt x="10" y="7"/>
                      <a:pt x="9" y="7"/>
                      <a:pt x="9" y="7"/>
                    </a:cubicBezTo>
                    <a:cubicBezTo>
                      <a:pt x="8" y="7"/>
                      <a:pt x="8" y="6"/>
                      <a:pt x="7" y="6"/>
                    </a:cubicBezTo>
                    <a:cubicBezTo>
                      <a:pt x="6" y="5"/>
                      <a:pt x="5" y="4"/>
                      <a:pt x="4" y="2"/>
                    </a:cubicBezTo>
                    <a:cubicBezTo>
                      <a:pt x="3" y="0"/>
                      <a:pt x="0" y="1"/>
                      <a:pt x="1" y="4"/>
                    </a:cubicBezTo>
                    <a:cubicBezTo>
                      <a:pt x="1" y="6"/>
                      <a:pt x="3" y="7"/>
                      <a:pt x="5" y="9"/>
                    </a:cubicBezTo>
                    <a:cubicBezTo>
                      <a:pt x="6" y="10"/>
                      <a:pt x="8" y="12"/>
                      <a:pt x="10" y="11"/>
                    </a:cubicBezTo>
                    <a:cubicBezTo>
                      <a:pt x="12" y="11"/>
                      <a:pt x="12" y="7"/>
                      <a:pt x="10"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4" name="Freeform: Shape 11753"/>
              <p:cNvSpPr/>
              <p:nvPr/>
            </p:nvSpPr>
            <p:spPr bwMode="auto">
              <a:xfrm>
                <a:off x="5840" y="2054"/>
                <a:ext cx="20" cy="19"/>
              </a:xfrm>
              <a:custGeom>
                <a:avLst/>
                <a:gdLst>
                  <a:gd name="T0" fmla="*/ 11 w 13"/>
                  <a:gd name="T1" fmla="*/ 9 h 13"/>
                  <a:gd name="T2" fmla="*/ 8 w 13"/>
                  <a:gd name="T3" fmla="*/ 6 h 13"/>
                  <a:gd name="T4" fmla="*/ 5 w 13"/>
                  <a:gd name="T5" fmla="*/ 2 h 13"/>
                  <a:gd name="T6" fmla="*/ 2 w 13"/>
                  <a:gd name="T7" fmla="*/ 4 h 13"/>
                  <a:gd name="T8" fmla="*/ 9 w 13"/>
                  <a:gd name="T9" fmla="*/ 12 h 13"/>
                  <a:gd name="T10" fmla="*/ 11 w 13"/>
                  <a:gd name="T11" fmla="*/ 9 h 13"/>
                </a:gdLst>
                <a:ahLst/>
                <a:cxnLst>
                  <a:cxn ang="0">
                    <a:pos x="T0" y="T1"/>
                  </a:cxn>
                  <a:cxn ang="0">
                    <a:pos x="T2" y="T3"/>
                  </a:cxn>
                  <a:cxn ang="0">
                    <a:pos x="T4" y="T5"/>
                  </a:cxn>
                  <a:cxn ang="0">
                    <a:pos x="T6" y="T7"/>
                  </a:cxn>
                  <a:cxn ang="0">
                    <a:pos x="T8" y="T9"/>
                  </a:cxn>
                  <a:cxn ang="0">
                    <a:pos x="T10" y="T11"/>
                  </a:cxn>
                </a:cxnLst>
                <a:rect l="0" t="0" r="r" b="b"/>
                <a:pathLst>
                  <a:path w="13" h="13">
                    <a:moveTo>
                      <a:pt x="11" y="9"/>
                    </a:moveTo>
                    <a:cubicBezTo>
                      <a:pt x="10" y="8"/>
                      <a:pt x="9" y="7"/>
                      <a:pt x="8" y="6"/>
                    </a:cubicBezTo>
                    <a:cubicBezTo>
                      <a:pt x="7" y="5"/>
                      <a:pt x="6" y="3"/>
                      <a:pt x="5" y="2"/>
                    </a:cubicBezTo>
                    <a:cubicBezTo>
                      <a:pt x="3" y="0"/>
                      <a:pt x="0" y="2"/>
                      <a:pt x="2" y="4"/>
                    </a:cubicBezTo>
                    <a:cubicBezTo>
                      <a:pt x="4" y="7"/>
                      <a:pt x="6" y="11"/>
                      <a:pt x="9" y="12"/>
                    </a:cubicBezTo>
                    <a:cubicBezTo>
                      <a:pt x="12" y="13"/>
                      <a:pt x="13" y="10"/>
                      <a:pt x="11"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5" name="Freeform: Shape 11754"/>
              <p:cNvSpPr/>
              <p:nvPr/>
            </p:nvSpPr>
            <p:spPr bwMode="auto">
              <a:xfrm>
                <a:off x="5829" y="2026"/>
                <a:ext cx="16" cy="12"/>
              </a:xfrm>
              <a:custGeom>
                <a:avLst/>
                <a:gdLst>
                  <a:gd name="T0" fmla="*/ 9 w 11"/>
                  <a:gd name="T1" fmla="*/ 4 h 8"/>
                  <a:gd name="T2" fmla="*/ 4 w 11"/>
                  <a:gd name="T3" fmla="*/ 1 h 8"/>
                  <a:gd name="T4" fmla="*/ 1 w 11"/>
                  <a:gd name="T5" fmla="*/ 4 h 8"/>
                  <a:gd name="T6" fmla="*/ 8 w 11"/>
                  <a:gd name="T7" fmla="*/ 8 h 8"/>
                  <a:gd name="T8" fmla="*/ 9 w 11"/>
                  <a:gd name="T9" fmla="*/ 4 h 8"/>
                </a:gdLst>
                <a:ahLst/>
                <a:cxnLst>
                  <a:cxn ang="0">
                    <a:pos x="T0" y="T1"/>
                  </a:cxn>
                  <a:cxn ang="0">
                    <a:pos x="T2" y="T3"/>
                  </a:cxn>
                  <a:cxn ang="0">
                    <a:pos x="T4" y="T5"/>
                  </a:cxn>
                  <a:cxn ang="0">
                    <a:pos x="T6" y="T7"/>
                  </a:cxn>
                  <a:cxn ang="0">
                    <a:pos x="T8" y="T9"/>
                  </a:cxn>
                </a:cxnLst>
                <a:rect l="0" t="0" r="r" b="b"/>
                <a:pathLst>
                  <a:path w="11" h="8">
                    <a:moveTo>
                      <a:pt x="9" y="4"/>
                    </a:moveTo>
                    <a:cubicBezTo>
                      <a:pt x="7" y="4"/>
                      <a:pt x="5" y="3"/>
                      <a:pt x="4" y="1"/>
                    </a:cubicBezTo>
                    <a:cubicBezTo>
                      <a:pt x="2" y="0"/>
                      <a:pt x="0" y="3"/>
                      <a:pt x="1" y="4"/>
                    </a:cubicBezTo>
                    <a:cubicBezTo>
                      <a:pt x="3" y="6"/>
                      <a:pt x="6" y="8"/>
                      <a:pt x="8" y="8"/>
                    </a:cubicBezTo>
                    <a:cubicBezTo>
                      <a:pt x="10" y="8"/>
                      <a:pt x="11" y="4"/>
                      <a:pt x="9"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6" name="Freeform: Shape 11755"/>
              <p:cNvSpPr/>
              <p:nvPr/>
            </p:nvSpPr>
            <p:spPr bwMode="auto">
              <a:xfrm>
                <a:off x="5848" y="2039"/>
                <a:ext cx="18" cy="17"/>
              </a:xfrm>
              <a:custGeom>
                <a:avLst/>
                <a:gdLst>
                  <a:gd name="T0" fmla="*/ 9 w 12"/>
                  <a:gd name="T1" fmla="*/ 7 h 11"/>
                  <a:gd name="T2" fmla="*/ 5 w 12"/>
                  <a:gd name="T3" fmla="*/ 2 h 11"/>
                  <a:gd name="T4" fmla="*/ 2 w 12"/>
                  <a:gd name="T5" fmla="*/ 5 h 11"/>
                  <a:gd name="T6" fmla="*/ 9 w 12"/>
                  <a:gd name="T7" fmla="*/ 11 h 11"/>
                  <a:gd name="T8" fmla="*/ 9 w 12"/>
                  <a:gd name="T9" fmla="*/ 7 h 11"/>
                </a:gdLst>
                <a:ahLst/>
                <a:cxnLst>
                  <a:cxn ang="0">
                    <a:pos x="T0" y="T1"/>
                  </a:cxn>
                  <a:cxn ang="0">
                    <a:pos x="T2" y="T3"/>
                  </a:cxn>
                  <a:cxn ang="0">
                    <a:pos x="T4" y="T5"/>
                  </a:cxn>
                  <a:cxn ang="0">
                    <a:pos x="T6" y="T7"/>
                  </a:cxn>
                  <a:cxn ang="0">
                    <a:pos x="T8" y="T9"/>
                  </a:cxn>
                </a:cxnLst>
                <a:rect l="0" t="0" r="r" b="b"/>
                <a:pathLst>
                  <a:path w="12" h="11">
                    <a:moveTo>
                      <a:pt x="9" y="7"/>
                    </a:moveTo>
                    <a:cubicBezTo>
                      <a:pt x="7" y="7"/>
                      <a:pt x="6" y="4"/>
                      <a:pt x="5" y="2"/>
                    </a:cubicBezTo>
                    <a:cubicBezTo>
                      <a:pt x="3" y="0"/>
                      <a:pt x="0" y="2"/>
                      <a:pt x="2" y="5"/>
                    </a:cubicBezTo>
                    <a:cubicBezTo>
                      <a:pt x="3" y="7"/>
                      <a:pt x="5" y="10"/>
                      <a:pt x="9" y="11"/>
                    </a:cubicBezTo>
                    <a:cubicBezTo>
                      <a:pt x="11" y="11"/>
                      <a:pt x="12" y="8"/>
                      <a:pt x="9" y="7"/>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7" name="Freeform: Shape 11756"/>
              <p:cNvSpPr/>
              <p:nvPr/>
            </p:nvSpPr>
            <p:spPr bwMode="auto">
              <a:xfrm>
                <a:off x="5866" y="2070"/>
                <a:ext cx="16" cy="19"/>
              </a:xfrm>
              <a:custGeom>
                <a:avLst/>
                <a:gdLst>
                  <a:gd name="T0" fmla="*/ 8 w 11"/>
                  <a:gd name="T1" fmla="*/ 9 h 13"/>
                  <a:gd name="T2" fmla="*/ 5 w 11"/>
                  <a:gd name="T3" fmla="*/ 3 h 13"/>
                  <a:gd name="T4" fmla="*/ 1 w 11"/>
                  <a:gd name="T5" fmla="*/ 3 h 13"/>
                  <a:gd name="T6" fmla="*/ 7 w 11"/>
                  <a:gd name="T7" fmla="*/ 12 h 13"/>
                  <a:gd name="T8" fmla="*/ 8 w 11"/>
                  <a:gd name="T9" fmla="*/ 9 h 13"/>
                </a:gdLst>
                <a:ahLst/>
                <a:cxnLst>
                  <a:cxn ang="0">
                    <a:pos x="T0" y="T1"/>
                  </a:cxn>
                  <a:cxn ang="0">
                    <a:pos x="T2" y="T3"/>
                  </a:cxn>
                  <a:cxn ang="0">
                    <a:pos x="T4" y="T5"/>
                  </a:cxn>
                  <a:cxn ang="0">
                    <a:pos x="T6" y="T7"/>
                  </a:cxn>
                  <a:cxn ang="0">
                    <a:pos x="T8" y="T9"/>
                  </a:cxn>
                </a:cxnLst>
                <a:rect l="0" t="0" r="r" b="b"/>
                <a:pathLst>
                  <a:path w="11" h="13">
                    <a:moveTo>
                      <a:pt x="8" y="9"/>
                    </a:moveTo>
                    <a:cubicBezTo>
                      <a:pt x="6" y="7"/>
                      <a:pt x="5" y="5"/>
                      <a:pt x="5" y="3"/>
                    </a:cubicBezTo>
                    <a:cubicBezTo>
                      <a:pt x="4" y="0"/>
                      <a:pt x="0" y="1"/>
                      <a:pt x="1" y="3"/>
                    </a:cubicBezTo>
                    <a:cubicBezTo>
                      <a:pt x="2" y="7"/>
                      <a:pt x="3" y="10"/>
                      <a:pt x="7" y="12"/>
                    </a:cubicBezTo>
                    <a:cubicBezTo>
                      <a:pt x="9" y="13"/>
                      <a:pt x="11" y="10"/>
                      <a:pt x="8"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8" name="Freeform: Shape 11757"/>
              <p:cNvSpPr/>
              <p:nvPr/>
            </p:nvSpPr>
            <p:spPr bwMode="auto">
              <a:xfrm>
                <a:off x="5860" y="2081"/>
                <a:ext cx="17" cy="17"/>
              </a:xfrm>
              <a:custGeom>
                <a:avLst/>
                <a:gdLst>
                  <a:gd name="T0" fmla="*/ 9 w 12"/>
                  <a:gd name="T1" fmla="*/ 8 h 12"/>
                  <a:gd name="T2" fmla="*/ 4 w 12"/>
                  <a:gd name="T3" fmla="*/ 2 h 12"/>
                  <a:gd name="T4" fmla="*/ 1 w 12"/>
                  <a:gd name="T5" fmla="*/ 4 h 12"/>
                  <a:gd name="T6" fmla="*/ 8 w 12"/>
                  <a:gd name="T7" fmla="*/ 11 h 12"/>
                  <a:gd name="T8" fmla="*/ 9 w 12"/>
                  <a:gd name="T9" fmla="*/ 8 h 12"/>
                </a:gdLst>
                <a:ahLst/>
                <a:cxnLst>
                  <a:cxn ang="0">
                    <a:pos x="T0" y="T1"/>
                  </a:cxn>
                  <a:cxn ang="0">
                    <a:pos x="T2" y="T3"/>
                  </a:cxn>
                  <a:cxn ang="0">
                    <a:pos x="T4" y="T5"/>
                  </a:cxn>
                  <a:cxn ang="0">
                    <a:pos x="T6" y="T7"/>
                  </a:cxn>
                  <a:cxn ang="0">
                    <a:pos x="T8" y="T9"/>
                  </a:cxn>
                </a:cxnLst>
                <a:rect l="0" t="0" r="r" b="b"/>
                <a:pathLst>
                  <a:path w="12" h="12">
                    <a:moveTo>
                      <a:pt x="9" y="8"/>
                    </a:moveTo>
                    <a:cubicBezTo>
                      <a:pt x="7" y="6"/>
                      <a:pt x="5" y="5"/>
                      <a:pt x="4" y="2"/>
                    </a:cubicBezTo>
                    <a:cubicBezTo>
                      <a:pt x="3" y="0"/>
                      <a:pt x="0" y="1"/>
                      <a:pt x="1" y="4"/>
                    </a:cubicBezTo>
                    <a:cubicBezTo>
                      <a:pt x="2" y="7"/>
                      <a:pt x="5" y="9"/>
                      <a:pt x="8" y="11"/>
                    </a:cubicBezTo>
                    <a:cubicBezTo>
                      <a:pt x="10" y="12"/>
                      <a:pt x="12" y="9"/>
                      <a:pt x="9"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9" name="Freeform: Shape 11758"/>
              <p:cNvSpPr/>
              <p:nvPr/>
            </p:nvSpPr>
            <p:spPr bwMode="auto">
              <a:xfrm>
                <a:off x="5846" y="2081"/>
                <a:ext cx="17" cy="16"/>
              </a:xfrm>
              <a:custGeom>
                <a:avLst/>
                <a:gdLst>
                  <a:gd name="T0" fmla="*/ 9 w 11"/>
                  <a:gd name="T1" fmla="*/ 6 h 11"/>
                  <a:gd name="T2" fmla="*/ 5 w 11"/>
                  <a:gd name="T3" fmla="*/ 3 h 11"/>
                  <a:gd name="T4" fmla="*/ 1 w 11"/>
                  <a:gd name="T5" fmla="*/ 4 h 11"/>
                  <a:gd name="T6" fmla="*/ 7 w 11"/>
                  <a:gd name="T7" fmla="*/ 10 h 11"/>
                  <a:gd name="T8" fmla="*/ 9 w 11"/>
                  <a:gd name="T9" fmla="*/ 6 h 11"/>
                </a:gdLst>
                <a:ahLst/>
                <a:cxnLst>
                  <a:cxn ang="0">
                    <a:pos x="T0" y="T1"/>
                  </a:cxn>
                  <a:cxn ang="0">
                    <a:pos x="T2" y="T3"/>
                  </a:cxn>
                  <a:cxn ang="0">
                    <a:pos x="T4" y="T5"/>
                  </a:cxn>
                  <a:cxn ang="0">
                    <a:pos x="T6" y="T7"/>
                  </a:cxn>
                  <a:cxn ang="0">
                    <a:pos x="T8" y="T9"/>
                  </a:cxn>
                </a:cxnLst>
                <a:rect l="0" t="0" r="r" b="b"/>
                <a:pathLst>
                  <a:path w="11" h="11">
                    <a:moveTo>
                      <a:pt x="9" y="6"/>
                    </a:moveTo>
                    <a:cubicBezTo>
                      <a:pt x="7" y="6"/>
                      <a:pt x="5" y="4"/>
                      <a:pt x="5" y="3"/>
                    </a:cubicBezTo>
                    <a:cubicBezTo>
                      <a:pt x="4" y="0"/>
                      <a:pt x="0" y="2"/>
                      <a:pt x="1" y="4"/>
                    </a:cubicBezTo>
                    <a:cubicBezTo>
                      <a:pt x="2" y="7"/>
                      <a:pt x="4" y="9"/>
                      <a:pt x="7" y="10"/>
                    </a:cubicBezTo>
                    <a:cubicBezTo>
                      <a:pt x="9" y="11"/>
                      <a:pt x="11" y="8"/>
                      <a:pt x="9" y="6"/>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0" name="Freeform: Shape 11759"/>
              <p:cNvSpPr/>
              <p:nvPr/>
            </p:nvSpPr>
            <p:spPr bwMode="auto">
              <a:xfrm>
                <a:off x="5867" y="2106"/>
                <a:ext cx="19" cy="19"/>
              </a:xfrm>
              <a:custGeom>
                <a:avLst/>
                <a:gdLst>
                  <a:gd name="T0" fmla="*/ 10 w 13"/>
                  <a:gd name="T1" fmla="*/ 9 h 13"/>
                  <a:gd name="T2" fmla="*/ 8 w 13"/>
                  <a:gd name="T3" fmla="*/ 7 h 13"/>
                  <a:gd name="T4" fmla="*/ 5 w 13"/>
                  <a:gd name="T5" fmla="*/ 2 h 13"/>
                  <a:gd name="T6" fmla="*/ 2 w 13"/>
                  <a:gd name="T7" fmla="*/ 5 h 13"/>
                  <a:gd name="T8" fmla="*/ 10 w 13"/>
                  <a:gd name="T9" fmla="*/ 13 h 13"/>
                  <a:gd name="T10" fmla="*/ 10 w 13"/>
                  <a:gd name="T11" fmla="*/ 9 h 13"/>
                </a:gdLst>
                <a:ahLst/>
                <a:cxnLst>
                  <a:cxn ang="0">
                    <a:pos x="T0" y="T1"/>
                  </a:cxn>
                  <a:cxn ang="0">
                    <a:pos x="T2" y="T3"/>
                  </a:cxn>
                  <a:cxn ang="0">
                    <a:pos x="T4" y="T5"/>
                  </a:cxn>
                  <a:cxn ang="0">
                    <a:pos x="T6" y="T7"/>
                  </a:cxn>
                  <a:cxn ang="0">
                    <a:pos x="T8" y="T9"/>
                  </a:cxn>
                  <a:cxn ang="0">
                    <a:pos x="T10" y="T11"/>
                  </a:cxn>
                </a:cxnLst>
                <a:rect l="0" t="0" r="r" b="b"/>
                <a:pathLst>
                  <a:path w="13" h="13">
                    <a:moveTo>
                      <a:pt x="10" y="9"/>
                    </a:moveTo>
                    <a:cubicBezTo>
                      <a:pt x="9" y="9"/>
                      <a:pt x="8" y="7"/>
                      <a:pt x="8" y="7"/>
                    </a:cubicBezTo>
                    <a:cubicBezTo>
                      <a:pt x="6" y="5"/>
                      <a:pt x="6" y="4"/>
                      <a:pt x="5" y="2"/>
                    </a:cubicBezTo>
                    <a:cubicBezTo>
                      <a:pt x="3" y="0"/>
                      <a:pt x="0" y="3"/>
                      <a:pt x="2" y="5"/>
                    </a:cubicBezTo>
                    <a:cubicBezTo>
                      <a:pt x="4" y="7"/>
                      <a:pt x="6" y="13"/>
                      <a:pt x="10" y="13"/>
                    </a:cubicBezTo>
                    <a:cubicBezTo>
                      <a:pt x="13" y="13"/>
                      <a:pt x="12" y="9"/>
                      <a:pt x="10" y="9"/>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1" name="Freeform: Shape 11760"/>
              <p:cNvSpPr/>
              <p:nvPr/>
            </p:nvSpPr>
            <p:spPr bwMode="auto">
              <a:xfrm>
                <a:off x="5877" y="2098"/>
                <a:ext cx="14" cy="18"/>
              </a:xfrm>
              <a:custGeom>
                <a:avLst/>
                <a:gdLst>
                  <a:gd name="T0" fmla="*/ 8 w 9"/>
                  <a:gd name="T1" fmla="*/ 8 h 12"/>
                  <a:gd name="T2" fmla="*/ 4 w 9"/>
                  <a:gd name="T3" fmla="*/ 2 h 12"/>
                  <a:gd name="T4" fmla="*/ 0 w 9"/>
                  <a:gd name="T5" fmla="*/ 3 h 12"/>
                  <a:gd name="T6" fmla="*/ 5 w 9"/>
                  <a:gd name="T7" fmla="*/ 10 h 12"/>
                  <a:gd name="T8" fmla="*/ 8 w 9"/>
                  <a:gd name="T9" fmla="*/ 8 h 12"/>
                </a:gdLst>
                <a:ahLst/>
                <a:cxnLst>
                  <a:cxn ang="0">
                    <a:pos x="T0" y="T1"/>
                  </a:cxn>
                  <a:cxn ang="0">
                    <a:pos x="T2" y="T3"/>
                  </a:cxn>
                  <a:cxn ang="0">
                    <a:pos x="T4" y="T5"/>
                  </a:cxn>
                  <a:cxn ang="0">
                    <a:pos x="T6" y="T7"/>
                  </a:cxn>
                  <a:cxn ang="0">
                    <a:pos x="T8" y="T9"/>
                  </a:cxn>
                </a:cxnLst>
                <a:rect l="0" t="0" r="r" b="b"/>
                <a:pathLst>
                  <a:path w="9" h="12">
                    <a:moveTo>
                      <a:pt x="8" y="8"/>
                    </a:moveTo>
                    <a:cubicBezTo>
                      <a:pt x="6" y="6"/>
                      <a:pt x="5" y="4"/>
                      <a:pt x="4" y="2"/>
                    </a:cubicBezTo>
                    <a:cubicBezTo>
                      <a:pt x="3" y="0"/>
                      <a:pt x="0" y="1"/>
                      <a:pt x="0" y="3"/>
                    </a:cubicBezTo>
                    <a:cubicBezTo>
                      <a:pt x="1" y="6"/>
                      <a:pt x="3" y="8"/>
                      <a:pt x="5" y="10"/>
                    </a:cubicBezTo>
                    <a:cubicBezTo>
                      <a:pt x="6" y="12"/>
                      <a:pt x="9" y="10"/>
                      <a:pt x="8" y="8"/>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2" name="Freeform: Shape 11761"/>
              <p:cNvSpPr/>
              <p:nvPr/>
            </p:nvSpPr>
            <p:spPr bwMode="auto">
              <a:xfrm>
                <a:off x="5891" y="2126"/>
                <a:ext cx="14" cy="21"/>
              </a:xfrm>
              <a:custGeom>
                <a:avLst/>
                <a:gdLst>
                  <a:gd name="T0" fmla="*/ 8 w 10"/>
                  <a:gd name="T1" fmla="*/ 10 h 14"/>
                  <a:gd name="T2" fmla="*/ 4 w 10"/>
                  <a:gd name="T3" fmla="*/ 3 h 14"/>
                  <a:gd name="T4" fmla="*/ 1 w 10"/>
                  <a:gd name="T5" fmla="*/ 3 h 14"/>
                  <a:gd name="T6" fmla="*/ 5 w 10"/>
                  <a:gd name="T7" fmla="*/ 12 h 14"/>
                  <a:gd name="T8" fmla="*/ 8 w 10"/>
                  <a:gd name="T9" fmla="*/ 10 h 14"/>
                </a:gdLst>
                <a:ahLst/>
                <a:cxnLst>
                  <a:cxn ang="0">
                    <a:pos x="T0" y="T1"/>
                  </a:cxn>
                  <a:cxn ang="0">
                    <a:pos x="T2" y="T3"/>
                  </a:cxn>
                  <a:cxn ang="0">
                    <a:pos x="T4" y="T5"/>
                  </a:cxn>
                  <a:cxn ang="0">
                    <a:pos x="T6" y="T7"/>
                  </a:cxn>
                  <a:cxn ang="0">
                    <a:pos x="T8" y="T9"/>
                  </a:cxn>
                </a:cxnLst>
                <a:rect l="0" t="0" r="r" b="b"/>
                <a:pathLst>
                  <a:path w="10" h="14">
                    <a:moveTo>
                      <a:pt x="8" y="10"/>
                    </a:moveTo>
                    <a:cubicBezTo>
                      <a:pt x="6" y="8"/>
                      <a:pt x="4" y="6"/>
                      <a:pt x="4" y="3"/>
                    </a:cubicBezTo>
                    <a:cubicBezTo>
                      <a:pt x="5" y="1"/>
                      <a:pt x="1" y="0"/>
                      <a:pt x="1" y="3"/>
                    </a:cubicBezTo>
                    <a:cubicBezTo>
                      <a:pt x="0" y="7"/>
                      <a:pt x="2" y="10"/>
                      <a:pt x="5" y="12"/>
                    </a:cubicBezTo>
                    <a:cubicBezTo>
                      <a:pt x="7" y="14"/>
                      <a:pt x="10" y="11"/>
                      <a:pt x="8" y="1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3" name="Freeform: Shape 11762"/>
              <p:cNvSpPr/>
              <p:nvPr/>
            </p:nvSpPr>
            <p:spPr bwMode="auto">
              <a:xfrm>
                <a:off x="5902" y="2159"/>
                <a:ext cx="14" cy="14"/>
              </a:xfrm>
              <a:custGeom>
                <a:avLst/>
                <a:gdLst>
                  <a:gd name="T0" fmla="*/ 7 w 9"/>
                  <a:gd name="T1" fmla="*/ 5 h 10"/>
                  <a:gd name="T2" fmla="*/ 5 w 9"/>
                  <a:gd name="T3" fmla="*/ 2 h 10"/>
                  <a:gd name="T4" fmla="*/ 1 w 9"/>
                  <a:gd name="T5" fmla="*/ 3 h 10"/>
                  <a:gd name="T6" fmla="*/ 5 w 9"/>
                  <a:gd name="T7" fmla="*/ 8 h 10"/>
                  <a:gd name="T8" fmla="*/ 7 w 9"/>
                  <a:gd name="T9" fmla="*/ 5 h 10"/>
                </a:gdLst>
                <a:ahLst/>
                <a:cxnLst>
                  <a:cxn ang="0">
                    <a:pos x="T0" y="T1"/>
                  </a:cxn>
                  <a:cxn ang="0">
                    <a:pos x="T2" y="T3"/>
                  </a:cxn>
                  <a:cxn ang="0">
                    <a:pos x="T4" y="T5"/>
                  </a:cxn>
                  <a:cxn ang="0">
                    <a:pos x="T6" y="T7"/>
                  </a:cxn>
                  <a:cxn ang="0">
                    <a:pos x="T8" y="T9"/>
                  </a:cxn>
                </a:cxnLst>
                <a:rect l="0" t="0" r="r" b="b"/>
                <a:pathLst>
                  <a:path w="9" h="10">
                    <a:moveTo>
                      <a:pt x="7" y="5"/>
                    </a:moveTo>
                    <a:cubicBezTo>
                      <a:pt x="6" y="4"/>
                      <a:pt x="5" y="3"/>
                      <a:pt x="5" y="2"/>
                    </a:cubicBezTo>
                    <a:cubicBezTo>
                      <a:pt x="4" y="0"/>
                      <a:pt x="0" y="1"/>
                      <a:pt x="1" y="3"/>
                    </a:cubicBezTo>
                    <a:cubicBezTo>
                      <a:pt x="2" y="5"/>
                      <a:pt x="3" y="7"/>
                      <a:pt x="5" y="8"/>
                    </a:cubicBezTo>
                    <a:cubicBezTo>
                      <a:pt x="7" y="10"/>
                      <a:pt x="9" y="7"/>
                      <a:pt x="7"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4" name="Freeform: Shape 11763"/>
              <p:cNvSpPr/>
              <p:nvPr/>
            </p:nvSpPr>
            <p:spPr bwMode="auto">
              <a:xfrm>
                <a:off x="5914" y="2176"/>
                <a:ext cx="15" cy="25"/>
              </a:xfrm>
              <a:custGeom>
                <a:avLst/>
                <a:gdLst>
                  <a:gd name="T0" fmla="*/ 8 w 10"/>
                  <a:gd name="T1" fmla="*/ 13 h 17"/>
                  <a:gd name="T2" fmla="*/ 4 w 10"/>
                  <a:gd name="T3" fmla="*/ 2 h 17"/>
                  <a:gd name="T4" fmla="*/ 0 w 10"/>
                  <a:gd name="T5" fmla="*/ 3 h 17"/>
                  <a:gd name="T6" fmla="*/ 5 w 10"/>
                  <a:gd name="T7" fmla="*/ 15 h 17"/>
                  <a:gd name="T8" fmla="*/ 8 w 10"/>
                  <a:gd name="T9" fmla="*/ 13 h 17"/>
                </a:gdLst>
                <a:ahLst/>
                <a:cxnLst>
                  <a:cxn ang="0">
                    <a:pos x="T0" y="T1"/>
                  </a:cxn>
                  <a:cxn ang="0">
                    <a:pos x="T2" y="T3"/>
                  </a:cxn>
                  <a:cxn ang="0">
                    <a:pos x="T4" y="T5"/>
                  </a:cxn>
                  <a:cxn ang="0">
                    <a:pos x="T6" y="T7"/>
                  </a:cxn>
                  <a:cxn ang="0">
                    <a:pos x="T8" y="T9"/>
                  </a:cxn>
                </a:cxnLst>
                <a:rect l="0" t="0" r="r" b="b"/>
                <a:pathLst>
                  <a:path w="10" h="17">
                    <a:moveTo>
                      <a:pt x="8" y="13"/>
                    </a:moveTo>
                    <a:cubicBezTo>
                      <a:pt x="6" y="10"/>
                      <a:pt x="5" y="6"/>
                      <a:pt x="4" y="2"/>
                    </a:cubicBezTo>
                    <a:cubicBezTo>
                      <a:pt x="3" y="0"/>
                      <a:pt x="0" y="0"/>
                      <a:pt x="0" y="3"/>
                    </a:cubicBezTo>
                    <a:cubicBezTo>
                      <a:pt x="1" y="7"/>
                      <a:pt x="2" y="12"/>
                      <a:pt x="5" y="15"/>
                    </a:cubicBezTo>
                    <a:cubicBezTo>
                      <a:pt x="6" y="17"/>
                      <a:pt x="10" y="15"/>
                      <a:pt x="8" y="1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5" name="Freeform: Shape 11764"/>
              <p:cNvSpPr/>
              <p:nvPr/>
            </p:nvSpPr>
            <p:spPr bwMode="auto">
              <a:xfrm>
                <a:off x="5181" y="2923"/>
                <a:ext cx="23" cy="15"/>
              </a:xfrm>
              <a:custGeom>
                <a:avLst/>
                <a:gdLst>
                  <a:gd name="T0" fmla="*/ 2 w 16"/>
                  <a:gd name="T1" fmla="*/ 0 h 10"/>
                  <a:gd name="T2" fmla="*/ 3 w 16"/>
                  <a:gd name="T3" fmla="*/ 4 h 10"/>
                  <a:gd name="T4" fmla="*/ 8 w 16"/>
                  <a:gd name="T5" fmla="*/ 4 h 10"/>
                  <a:gd name="T6" fmla="*/ 12 w 16"/>
                  <a:gd name="T7" fmla="*/ 6 h 10"/>
                  <a:gd name="T8" fmla="*/ 16 w 16"/>
                  <a:gd name="T9" fmla="*/ 7 h 10"/>
                  <a:gd name="T10" fmla="*/ 2 w 16"/>
                  <a:gd name="T11" fmla="*/ 0 h 10"/>
                </a:gdLst>
                <a:ahLst/>
                <a:cxnLst>
                  <a:cxn ang="0">
                    <a:pos x="T0" y="T1"/>
                  </a:cxn>
                  <a:cxn ang="0">
                    <a:pos x="T2" y="T3"/>
                  </a:cxn>
                  <a:cxn ang="0">
                    <a:pos x="T4" y="T5"/>
                  </a:cxn>
                  <a:cxn ang="0">
                    <a:pos x="T6" y="T7"/>
                  </a:cxn>
                  <a:cxn ang="0">
                    <a:pos x="T8" y="T9"/>
                  </a:cxn>
                  <a:cxn ang="0">
                    <a:pos x="T10" y="T11"/>
                  </a:cxn>
                </a:cxnLst>
                <a:rect l="0" t="0" r="r" b="b"/>
                <a:pathLst>
                  <a:path w="16" h="10">
                    <a:moveTo>
                      <a:pt x="2" y="0"/>
                    </a:moveTo>
                    <a:cubicBezTo>
                      <a:pt x="0" y="1"/>
                      <a:pt x="0" y="4"/>
                      <a:pt x="3" y="4"/>
                    </a:cubicBezTo>
                    <a:cubicBezTo>
                      <a:pt x="5" y="4"/>
                      <a:pt x="6" y="4"/>
                      <a:pt x="8" y="4"/>
                    </a:cubicBezTo>
                    <a:cubicBezTo>
                      <a:pt x="9" y="4"/>
                      <a:pt x="12" y="5"/>
                      <a:pt x="12" y="6"/>
                    </a:cubicBezTo>
                    <a:cubicBezTo>
                      <a:pt x="12" y="9"/>
                      <a:pt x="16" y="10"/>
                      <a:pt x="16" y="7"/>
                    </a:cubicBezTo>
                    <a:cubicBezTo>
                      <a:pt x="16" y="0"/>
                      <a:pt x="7" y="0"/>
                      <a:pt x="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6" name="Freeform: Shape 11765"/>
              <p:cNvSpPr/>
              <p:nvPr/>
            </p:nvSpPr>
            <p:spPr bwMode="auto">
              <a:xfrm>
                <a:off x="5204" y="2939"/>
                <a:ext cx="26" cy="10"/>
              </a:xfrm>
              <a:custGeom>
                <a:avLst/>
                <a:gdLst>
                  <a:gd name="T0" fmla="*/ 15 w 17"/>
                  <a:gd name="T1" fmla="*/ 2 h 7"/>
                  <a:gd name="T2" fmla="*/ 2 w 17"/>
                  <a:gd name="T3" fmla="*/ 1 h 7"/>
                  <a:gd name="T4" fmla="*/ 3 w 17"/>
                  <a:gd name="T5" fmla="*/ 5 h 7"/>
                  <a:gd name="T6" fmla="*/ 13 w 17"/>
                  <a:gd name="T7" fmla="*/ 5 h 7"/>
                  <a:gd name="T8" fmla="*/ 15 w 17"/>
                  <a:gd name="T9" fmla="*/ 2 h 7"/>
                </a:gdLst>
                <a:ahLst/>
                <a:cxnLst>
                  <a:cxn ang="0">
                    <a:pos x="T0" y="T1"/>
                  </a:cxn>
                  <a:cxn ang="0">
                    <a:pos x="T2" y="T3"/>
                  </a:cxn>
                  <a:cxn ang="0">
                    <a:pos x="T4" y="T5"/>
                  </a:cxn>
                  <a:cxn ang="0">
                    <a:pos x="T6" y="T7"/>
                  </a:cxn>
                  <a:cxn ang="0">
                    <a:pos x="T8" y="T9"/>
                  </a:cxn>
                </a:cxnLst>
                <a:rect l="0" t="0" r="r" b="b"/>
                <a:pathLst>
                  <a:path w="17" h="7">
                    <a:moveTo>
                      <a:pt x="15" y="2"/>
                    </a:moveTo>
                    <a:cubicBezTo>
                      <a:pt x="11" y="0"/>
                      <a:pt x="6" y="0"/>
                      <a:pt x="2" y="1"/>
                    </a:cubicBezTo>
                    <a:cubicBezTo>
                      <a:pt x="0" y="2"/>
                      <a:pt x="1" y="6"/>
                      <a:pt x="3" y="5"/>
                    </a:cubicBezTo>
                    <a:cubicBezTo>
                      <a:pt x="6" y="4"/>
                      <a:pt x="10" y="3"/>
                      <a:pt x="13" y="5"/>
                    </a:cubicBezTo>
                    <a:cubicBezTo>
                      <a:pt x="15" y="7"/>
                      <a:pt x="17" y="4"/>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7" name="Freeform: Shape 11766"/>
              <p:cNvSpPr/>
              <p:nvPr/>
            </p:nvSpPr>
            <p:spPr bwMode="auto">
              <a:xfrm>
                <a:off x="5227" y="2933"/>
                <a:ext cx="23" cy="10"/>
              </a:xfrm>
              <a:custGeom>
                <a:avLst/>
                <a:gdLst>
                  <a:gd name="T0" fmla="*/ 3 w 16"/>
                  <a:gd name="T1" fmla="*/ 1 h 7"/>
                  <a:gd name="T2" fmla="*/ 3 w 16"/>
                  <a:gd name="T3" fmla="*/ 5 h 7"/>
                  <a:gd name="T4" fmla="*/ 8 w 16"/>
                  <a:gd name="T5" fmla="*/ 5 h 7"/>
                  <a:gd name="T6" fmla="*/ 10 w 16"/>
                  <a:gd name="T7" fmla="*/ 5 h 7"/>
                  <a:gd name="T8" fmla="*/ 11 w 16"/>
                  <a:gd name="T9" fmla="*/ 5 h 7"/>
                  <a:gd name="T10" fmla="*/ 15 w 16"/>
                  <a:gd name="T11" fmla="*/ 4 h 7"/>
                  <a:gd name="T12" fmla="*/ 3 w 16"/>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6" h="7">
                    <a:moveTo>
                      <a:pt x="3" y="1"/>
                    </a:moveTo>
                    <a:cubicBezTo>
                      <a:pt x="0" y="2"/>
                      <a:pt x="1" y="5"/>
                      <a:pt x="3" y="5"/>
                    </a:cubicBezTo>
                    <a:cubicBezTo>
                      <a:pt x="5" y="5"/>
                      <a:pt x="6" y="5"/>
                      <a:pt x="8" y="5"/>
                    </a:cubicBezTo>
                    <a:cubicBezTo>
                      <a:pt x="9" y="5"/>
                      <a:pt x="10" y="5"/>
                      <a:pt x="10" y="5"/>
                    </a:cubicBezTo>
                    <a:cubicBezTo>
                      <a:pt x="11" y="5"/>
                      <a:pt x="12" y="5"/>
                      <a:pt x="11" y="5"/>
                    </a:cubicBezTo>
                    <a:cubicBezTo>
                      <a:pt x="13" y="7"/>
                      <a:pt x="16" y="6"/>
                      <a:pt x="15" y="4"/>
                    </a:cubicBezTo>
                    <a:cubicBezTo>
                      <a:pt x="13" y="0"/>
                      <a:pt x="6" y="1"/>
                      <a:pt x="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8" name="Freeform: Shape 11767"/>
              <p:cNvSpPr/>
              <p:nvPr/>
            </p:nvSpPr>
            <p:spPr bwMode="auto">
              <a:xfrm>
                <a:off x="5231" y="2948"/>
                <a:ext cx="21" cy="9"/>
              </a:xfrm>
              <a:custGeom>
                <a:avLst/>
                <a:gdLst>
                  <a:gd name="T0" fmla="*/ 13 w 14"/>
                  <a:gd name="T1" fmla="*/ 2 h 6"/>
                  <a:gd name="T2" fmla="*/ 13 w 14"/>
                  <a:gd name="T3" fmla="*/ 2 h 6"/>
                  <a:gd name="T4" fmla="*/ 12 w 14"/>
                  <a:gd name="T5" fmla="*/ 2 h 6"/>
                  <a:gd name="T6" fmla="*/ 11 w 14"/>
                  <a:gd name="T7" fmla="*/ 2 h 6"/>
                  <a:gd name="T8" fmla="*/ 8 w 14"/>
                  <a:gd name="T9" fmla="*/ 1 h 6"/>
                  <a:gd name="T10" fmla="*/ 2 w 14"/>
                  <a:gd name="T11" fmla="*/ 0 h 6"/>
                  <a:gd name="T12" fmla="*/ 2 w 14"/>
                  <a:gd name="T13" fmla="*/ 4 h 6"/>
                  <a:gd name="T14" fmla="*/ 9 w 14"/>
                  <a:gd name="T15" fmla="*/ 5 h 6"/>
                  <a:gd name="T16" fmla="*/ 13 w 14"/>
                  <a:gd name="T17" fmla="*/ 5 h 6"/>
                  <a:gd name="T18" fmla="*/ 13 w 14"/>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
                    <a:moveTo>
                      <a:pt x="13" y="2"/>
                    </a:moveTo>
                    <a:cubicBezTo>
                      <a:pt x="13" y="2"/>
                      <a:pt x="13" y="2"/>
                      <a:pt x="13" y="2"/>
                    </a:cubicBezTo>
                    <a:cubicBezTo>
                      <a:pt x="12" y="2"/>
                      <a:pt x="12" y="2"/>
                      <a:pt x="12" y="2"/>
                    </a:cubicBezTo>
                    <a:cubicBezTo>
                      <a:pt x="11" y="2"/>
                      <a:pt x="11" y="2"/>
                      <a:pt x="11" y="2"/>
                    </a:cubicBezTo>
                    <a:cubicBezTo>
                      <a:pt x="10" y="1"/>
                      <a:pt x="9" y="1"/>
                      <a:pt x="8" y="1"/>
                    </a:cubicBezTo>
                    <a:cubicBezTo>
                      <a:pt x="6" y="1"/>
                      <a:pt x="4" y="0"/>
                      <a:pt x="2" y="0"/>
                    </a:cubicBezTo>
                    <a:cubicBezTo>
                      <a:pt x="0" y="0"/>
                      <a:pt x="0" y="4"/>
                      <a:pt x="2" y="4"/>
                    </a:cubicBezTo>
                    <a:cubicBezTo>
                      <a:pt x="5" y="4"/>
                      <a:pt x="7" y="5"/>
                      <a:pt x="9" y="5"/>
                    </a:cubicBezTo>
                    <a:cubicBezTo>
                      <a:pt x="10" y="5"/>
                      <a:pt x="12" y="6"/>
                      <a:pt x="13" y="5"/>
                    </a:cubicBezTo>
                    <a:cubicBezTo>
                      <a:pt x="14" y="4"/>
                      <a:pt x="14" y="3"/>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9" name="Freeform: Shape 11768"/>
              <p:cNvSpPr/>
              <p:nvPr/>
            </p:nvSpPr>
            <p:spPr bwMode="auto">
              <a:xfrm>
                <a:off x="5209" y="2952"/>
                <a:ext cx="25" cy="14"/>
              </a:xfrm>
              <a:custGeom>
                <a:avLst/>
                <a:gdLst>
                  <a:gd name="T0" fmla="*/ 15 w 17"/>
                  <a:gd name="T1" fmla="*/ 4 h 9"/>
                  <a:gd name="T2" fmla="*/ 2 w 17"/>
                  <a:gd name="T3" fmla="*/ 2 h 9"/>
                  <a:gd name="T4" fmla="*/ 4 w 17"/>
                  <a:gd name="T5" fmla="*/ 5 h 9"/>
                  <a:gd name="T6" fmla="*/ 13 w 17"/>
                  <a:gd name="T7" fmla="*/ 7 h 9"/>
                  <a:gd name="T8" fmla="*/ 15 w 17"/>
                  <a:gd name="T9" fmla="*/ 4 h 9"/>
                </a:gdLst>
                <a:ahLst/>
                <a:cxnLst>
                  <a:cxn ang="0">
                    <a:pos x="T0" y="T1"/>
                  </a:cxn>
                  <a:cxn ang="0">
                    <a:pos x="T2" y="T3"/>
                  </a:cxn>
                  <a:cxn ang="0">
                    <a:pos x="T4" y="T5"/>
                  </a:cxn>
                  <a:cxn ang="0">
                    <a:pos x="T6" y="T7"/>
                  </a:cxn>
                  <a:cxn ang="0">
                    <a:pos x="T8" y="T9"/>
                  </a:cxn>
                </a:cxnLst>
                <a:rect l="0" t="0" r="r" b="b"/>
                <a:pathLst>
                  <a:path w="17" h="9">
                    <a:moveTo>
                      <a:pt x="15" y="4"/>
                    </a:moveTo>
                    <a:cubicBezTo>
                      <a:pt x="11" y="1"/>
                      <a:pt x="7" y="0"/>
                      <a:pt x="2" y="2"/>
                    </a:cubicBezTo>
                    <a:cubicBezTo>
                      <a:pt x="0" y="3"/>
                      <a:pt x="2" y="6"/>
                      <a:pt x="4" y="5"/>
                    </a:cubicBezTo>
                    <a:cubicBezTo>
                      <a:pt x="7" y="4"/>
                      <a:pt x="10" y="5"/>
                      <a:pt x="13" y="7"/>
                    </a:cubicBezTo>
                    <a:cubicBezTo>
                      <a:pt x="14" y="9"/>
                      <a:pt x="17" y="6"/>
                      <a:pt x="15"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0" name="Freeform: Shape 11769"/>
              <p:cNvSpPr/>
              <p:nvPr/>
            </p:nvSpPr>
            <p:spPr bwMode="auto">
              <a:xfrm>
                <a:off x="5187" y="2957"/>
                <a:ext cx="26" cy="13"/>
              </a:xfrm>
              <a:custGeom>
                <a:avLst/>
                <a:gdLst>
                  <a:gd name="T0" fmla="*/ 17 w 18"/>
                  <a:gd name="T1" fmla="*/ 5 h 9"/>
                  <a:gd name="T2" fmla="*/ 3 w 18"/>
                  <a:gd name="T3" fmla="*/ 0 h 9"/>
                  <a:gd name="T4" fmla="*/ 3 w 18"/>
                  <a:gd name="T5" fmla="*/ 4 h 9"/>
                  <a:gd name="T6" fmla="*/ 14 w 18"/>
                  <a:gd name="T7" fmla="*/ 8 h 9"/>
                  <a:gd name="T8" fmla="*/ 17 w 18"/>
                  <a:gd name="T9" fmla="*/ 5 h 9"/>
                </a:gdLst>
                <a:ahLst/>
                <a:cxnLst>
                  <a:cxn ang="0">
                    <a:pos x="T0" y="T1"/>
                  </a:cxn>
                  <a:cxn ang="0">
                    <a:pos x="T2" y="T3"/>
                  </a:cxn>
                  <a:cxn ang="0">
                    <a:pos x="T4" y="T5"/>
                  </a:cxn>
                  <a:cxn ang="0">
                    <a:pos x="T6" y="T7"/>
                  </a:cxn>
                  <a:cxn ang="0">
                    <a:pos x="T8" y="T9"/>
                  </a:cxn>
                </a:cxnLst>
                <a:rect l="0" t="0" r="r" b="b"/>
                <a:pathLst>
                  <a:path w="18" h="9">
                    <a:moveTo>
                      <a:pt x="17" y="5"/>
                    </a:moveTo>
                    <a:cubicBezTo>
                      <a:pt x="13" y="2"/>
                      <a:pt x="8" y="0"/>
                      <a:pt x="3" y="0"/>
                    </a:cubicBezTo>
                    <a:cubicBezTo>
                      <a:pt x="0" y="0"/>
                      <a:pt x="1" y="4"/>
                      <a:pt x="3" y="4"/>
                    </a:cubicBezTo>
                    <a:cubicBezTo>
                      <a:pt x="7" y="4"/>
                      <a:pt x="11" y="5"/>
                      <a:pt x="14" y="8"/>
                    </a:cubicBezTo>
                    <a:cubicBezTo>
                      <a:pt x="16" y="9"/>
                      <a:pt x="18" y="7"/>
                      <a:pt x="17"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1" name="Freeform: Shape 11770"/>
              <p:cNvSpPr/>
              <p:nvPr/>
            </p:nvSpPr>
            <p:spPr bwMode="auto">
              <a:xfrm>
                <a:off x="5215" y="2973"/>
                <a:ext cx="23" cy="10"/>
              </a:xfrm>
              <a:custGeom>
                <a:avLst/>
                <a:gdLst>
                  <a:gd name="T0" fmla="*/ 15 w 16"/>
                  <a:gd name="T1" fmla="*/ 3 h 7"/>
                  <a:gd name="T2" fmla="*/ 10 w 16"/>
                  <a:gd name="T3" fmla="*/ 1 h 7"/>
                  <a:gd name="T4" fmla="*/ 2 w 16"/>
                  <a:gd name="T5" fmla="*/ 1 h 7"/>
                  <a:gd name="T6" fmla="*/ 4 w 16"/>
                  <a:gd name="T7" fmla="*/ 5 h 7"/>
                  <a:gd name="T8" fmla="*/ 8 w 16"/>
                  <a:gd name="T9" fmla="*/ 4 h 7"/>
                  <a:gd name="T10" fmla="*/ 11 w 16"/>
                  <a:gd name="T11" fmla="*/ 5 h 7"/>
                  <a:gd name="T12" fmla="*/ 12 w 16"/>
                  <a:gd name="T13" fmla="*/ 5 h 7"/>
                  <a:gd name="T14" fmla="*/ 12 w 16"/>
                  <a:gd name="T15" fmla="*/ 5 h 7"/>
                  <a:gd name="T16" fmla="*/ 15 w 16"/>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5" y="3"/>
                    </a:moveTo>
                    <a:cubicBezTo>
                      <a:pt x="14" y="1"/>
                      <a:pt x="11" y="1"/>
                      <a:pt x="10" y="1"/>
                    </a:cubicBezTo>
                    <a:cubicBezTo>
                      <a:pt x="7" y="1"/>
                      <a:pt x="5" y="0"/>
                      <a:pt x="2" y="1"/>
                    </a:cubicBezTo>
                    <a:cubicBezTo>
                      <a:pt x="0" y="2"/>
                      <a:pt x="1" y="5"/>
                      <a:pt x="4" y="5"/>
                    </a:cubicBezTo>
                    <a:cubicBezTo>
                      <a:pt x="5" y="4"/>
                      <a:pt x="7" y="4"/>
                      <a:pt x="8" y="4"/>
                    </a:cubicBezTo>
                    <a:cubicBezTo>
                      <a:pt x="9" y="5"/>
                      <a:pt x="10" y="5"/>
                      <a:pt x="11" y="5"/>
                    </a:cubicBezTo>
                    <a:cubicBezTo>
                      <a:pt x="11" y="5"/>
                      <a:pt x="11" y="5"/>
                      <a:pt x="12" y="5"/>
                    </a:cubicBezTo>
                    <a:cubicBezTo>
                      <a:pt x="12" y="5"/>
                      <a:pt x="12" y="5"/>
                      <a:pt x="12" y="5"/>
                    </a:cubicBezTo>
                    <a:cubicBezTo>
                      <a:pt x="13" y="7"/>
                      <a:pt x="16" y="5"/>
                      <a:pt x="15"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2" name="Freeform: Shape 11771"/>
              <p:cNvSpPr/>
              <p:nvPr/>
            </p:nvSpPr>
            <p:spPr bwMode="auto">
              <a:xfrm>
                <a:off x="5249" y="2977"/>
                <a:ext cx="19" cy="11"/>
              </a:xfrm>
              <a:custGeom>
                <a:avLst/>
                <a:gdLst>
                  <a:gd name="T0" fmla="*/ 2 w 13"/>
                  <a:gd name="T1" fmla="*/ 2 h 7"/>
                  <a:gd name="T2" fmla="*/ 2 w 13"/>
                  <a:gd name="T3" fmla="*/ 5 h 7"/>
                  <a:gd name="T4" fmla="*/ 6 w 13"/>
                  <a:gd name="T5" fmla="*/ 5 h 7"/>
                  <a:gd name="T6" fmla="*/ 8 w 13"/>
                  <a:gd name="T7" fmla="*/ 5 h 7"/>
                  <a:gd name="T8" fmla="*/ 9 w 13"/>
                  <a:gd name="T9" fmla="*/ 5 h 7"/>
                  <a:gd name="T10" fmla="*/ 12 w 13"/>
                  <a:gd name="T11" fmla="*/ 5 h 7"/>
                  <a:gd name="T12" fmla="*/ 2 w 13"/>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2" y="2"/>
                    </a:moveTo>
                    <a:cubicBezTo>
                      <a:pt x="0" y="2"/>
                      <a:pt x="0" y="6"/>
                      <a:pt x="2" y="5"/>
                    </a:cubicBezTo>
                    <a:cubicBezTo>
                      <a:pt x="4" y="5"/>
                      <a:pt x="5" y="5"/>
                      <a:pt x="6" y="5"/>
                    </a:cubicBezTo>
                    <a:cubicBezTo>
                      <a:pt x="7" y="5"/>
                      <a:pt x="7" y="5"/>
                      <a:pt x="8" y="5"/>
                    </a:cubicBezTo>
                    <a:cubicBezTo>
                      <a:pt x="8" y="5"/>
                      <a:pt x="8" y="5"/>
                      <a:pt x="9" y="5"/>
                    </a:cubicBezTo>
                    <a:cubicBezTo>
                      <a:pt x="9" y="7"/>
                      <a:pt x="12" y="7"/>
                      <a:pt x="12" y="5"/>
                    </a:cubicBezTo>
                    <a:cubicBezTo>
                      <a:pt x="13" y="0"/>
                      <a:pt x="4" y="1"/>
                      <a:pt x="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3" name="Freeform: Shape 11772"/>
              <p:cNvSpPr/>
              <p:nvPr/>
            </p:nvSpPr>
            <p:spPr bwMode="auto">
              <a:xfrm>
                <a:off x="5252" y="2966"/>
                <a:ext cx="23" cy="7"/>
              </a:xfrm>
              <a:custGeom>
                <a:avLst/>
                <a:gdLst>
                  <a:gd name="T0" fmla="*/ 14 w 16"/>
                  <a:gd name="T1" fmla="*/ 1 h 5"/>
                  <a:gd name="T2" fmla="*/ 3 w 16"/>
                  <a:gd name="T3" fmla="*/ 1 h 5"/>
                  <a:gd name="T4" fmla="*/ 3 w 16"/>
                  <a:gd name="T5" fmla="*/ 4 h 5"/>
                  <a:gd name="T6" fmla="*/ 9 w 16"/>
                  <a:gd name="T7" fmla="*/ 4 h 5"/>
                  <a:gd name="T8" fmla="*/ 13 w 16"/>
                  <a:gd name="T9" fmla="*/ 4 h 5"/>
                  <a:gd name="T10" fmla="*/ 14 w 16"/>
                  <a:gd name="T11" fmla="*/ 1 h 5"/>
                </a:gdLst>
                <a:ahLst/>
                <a:cxnLst>
                  <a:cxn ang="0">
                    <a:pos x="T0" y="T1"/>
                  </a:cxn>
                  <a:cxn ang="0">
                    <a:pos x="T2" y="T3"/>
                  </a:cxn>
                  <a:cxn ang="0">
                    <a:pos x="T4" y="T5"/>
                  </a:cxn>
                  <a:cxn ang="0">
                    <a:pos x="T6" y="T7"/>
                  </a:cxn>
                  <a:cxn ang="0">
                    <a:pos x="T8" y="T9"/>
                  </a:cxn>
                  <a:cxn ang="0">
                    <a:pos x="T10" y="T11"/>
                  </a:cxn>
                </a:cxnLst>
                <a:rect l="0" t="0" r="r" b="b"/>
                <a:pathLst>
                  <a:path w="16" h="5">
                    <a:moveTo>
                      <a:pt x="14" y="1"/>
                    </a:moveTo>
                    <a:cubicBezTo>
                      <a:pt x="10" y="0"/>
                      <a:pt x="6" y="0"/>
                      <a:pt x="3" y="1"/>
                    </a:cubicBezTo>
                    <a:cubicBezTo>
                      <a:pt x="0" y="1"/>
                      <a:pt x="1" y="5"/>
                      <a:pt x="3" y="4"/>
                    </a:cubicBezTo>
                    <a:cubicBezTo>
                      <a:pt x="5" y="4"/>
                      <a:pt x="7" y="4"/>
                      <a:pt x="9" y="4"/>
                    </a:cubicBezTo>
                    <a:cubicBezTo>
                      <a:pt x="10" y="4"/>
                      <a:pt x="13" y="4"/>
                      <a:pt x="13" y="4"/>
                    </a:cubicBezTo>
                    <a:cubicBezTo>
                      <a:pt x="16" y="5"/>
                      <a:pt x="16"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4" name="Freeform: Shape 11773"/>
              <p:cNvSpPr/>
              <p:nvPr/>
            </p:nvSpPr>
            <p:spPr bwMode="auto">
              <a:xfrm>
                <a:off x="5265" y="2948"/>
                <a:ext cx="28" cy="9"/>
              </a:xfrm>
              <a:custGeom>
                <a:avLst/>
                <a:gdLst>
                  <a:gd name="T0" fmla="*/ 17 w 19"/>
                  <a:gd name="T1" fmla="*/ 2 h 6"/>
                  <a:gd name="T2" fmla="*/ 12 w 19"/>
                  <a:gd name="T3" fmla="*/ 0 h 6"/>
                  <a:gd name="T4" fmla="*/ 3 w 19"/>
                  <a:gd name="T5" fmla="*/ 0 h 6"/>
                  <a:gd name="T6" fmla="*/ 3 w 19"/>
                  <a:gd name="T7" fmla="*/ 4 h 6"/>
                  <a:gd name="T8" fmla="*/ 10 w 19"/>
                  <a:gd name="T9" fmla="*/ 4 h 6"/>
                  <a:gd name="T10" fmla="*/ 15 w 19"/>
                  <a:gd name="T11" fmla="*/ 5 h 6"/>
                  <a:gd name="T12" fmla="*/ 17 w 19"/>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9" h="6">
                    <a:moveTo>
                      <a:pt x="17" y="2"/>
                    </a:moveTo>
                    <a:cubicBezTo>
                      <a:pt x="16" y="1"/>
                      <a:pt x="14" y="0"/>
                      <a:pt x="12" y="0"/>
                    </a:cubicBezTo>
                    <a:cubicBezTo>
                      <a:pt x="9" y="0"/>
                      <a:pt x="6" y="0"/>
                      <a:pt x="3" y="0"/>
                    </a:cubicBezTo>
                    <a:cubicBezTo>
                      <a:pt x="0" y="1"/>
                      <a:pt x="1" y="5"/>
                      <a:pt x="3" y="4"/>
                    </a:cubicBezTo>
                    <a:cubicBezTo>
                      <a:pt x="5" y="4"/>
                      <a:pt x="7" y="4"/>
                      <a:pt x="10" y="4"/>
                    </a:cubicBezTo>
                    <a:cubicBezTo>
                      <a:pt x="11" y="4"/>
                      <a:pt x="14" y="4"/>
                      <a:pt x="15" y="5"/>
                    </a:cubicBezTo>
                    <a:cubicBezTo>
                      <a:pt x="17"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5" name="Freeform: Shape 11774"/>
              <p:cNvSpPr/>
              <p:nvPr/>
            </p:nvSpPr>
            <p:spPr bwMode="auto">
              <a:xfrm>
                <a:off x="5268" y="2932"/>
                <a:ext cx="24" cy="8"/>
              </a:xfrm>
              <a:custGeom>
                <a:avLst/>
                <a:gdLst>
                  <a:gd name="T0" fmla="*/ 14 w 16"/>
                  <a:gd name="T1" fmla="*/ 2 h 6"/>
                  <a:gd name="T2" fmla="*/ 9 w 16"/>
                  <a:gd name="T3" fmla="*/ 1 h 6"/>
                  <a:gd name="T4" fmla="*/ 3 w 16"/>
                  <a:gd name="T5" fmla="*/ 2 h 6"/>
                  <a:gd name="T6" fmla="*/ 4 w 16"/>
                  <a:gd name="T7" fmla="*/ 5 h 6"/>
                  <a:gd name="T8" fmla="*/ 8 w 16"/>
                  <a:gd name="T9" fmla="*/ 5 h 6"/>
                  <a:gd name="T10" fmla="*/ 11 w 16"/>
                  <a:gd name="T11" fmla="*/ 4 h 6"/>
                  <a:gd name="T12" fmla="*/ 12 w 16"/>
                  <a:gd name="T13" fmla="*/ 4 h 6"/>
                  <a:gd name="T14" fmla="*/ 12 w 16"/>
                  <a:gd name="T15" fmla="*/ 4 h 6"/>
                  <a:gd name="T16" fmla="*/ 14 w 16"/>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
                    <a:moveTo>
                      <a:pt x="14" y="2"/>
                    </a:moveTo>
                    <a:cubicBezTo>
                      <a:pt x="13" y="0"/>
                      <a:pt x="11" y="1"/>
                      <a:pt x="9" y="1"/>
                    </a:cubicBezTo>
                    <a:cubicBezTo>
                      <a:pt x="7" y="1"/>
                      <a:pt x="5" y="1"/>
                      <a:pt x="3" y="2"/>
                    </a:cubicBezTo>
                    <a:cubicBezTo>
                      <a:pt x="0" y="3"/>
                      <a:pt x="2" y="6"/>
                      <a:pt x="4" y="5"/>
                    </a:cubicBezTo>
                    <a:cubicBezTo>
                      <a:pt x="5" y="5"/>
                      <a:pt x="7" y="5"/>
                      <a:pt x="8" y="5"/>
                    </a:cubicBezTo>
                    <a:cubicBezTo>
                      <a:pt x="9" y="4"/>
                      <a:pt x="10" y="4"/>
                      <a:pt x="11" y="4"/>
                    </a:cubicBezTo>
                    <a:cubicBezTo>
                      <a:pt x="11" y="4"/>
                      <a:pt x="11" y="4"/>
                      <a:pt x="12" y="4"/>
                    </a:cubicBezTo>
                    <a:cubicBezTo>
                      <a:pt x="12" y="4"/>
                      <a:pt x="12" y="4"/>
                      <a:pt x="12" y="4"/>
                    </a:cubicBezTo>
                    <a:cubicBezTo>
                      <a:pt x="13" y="6"/>
                      <a:pt x="16" y="4"/>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6" name="Freeform: Shape 11775"/>
              <p:cNvSpPr/>
              <p:nvPr/>
            </p:nvSpPr>
            <p:spPr bwMode="auto">
              <a:xfrm>
                <a:off x="5300" y="2948"/>
                <a:ext cx="23" cy="12"/>
              </a:xfrm>
              <a:custGeom>
                <a:avLst/>
                <a:gdLst>
                  <a:gd name="T0" fmla="*/ 14 w 15"/>
                  <a:gd name="T1" fmla="*/ 3 h 8"/>
                  <a:gd name="T2" fmla="*/ 2 w 15"/>
                  <a:gd name="T3" fmla="*/ 2 h 8"/>
                  <a:gd name="T4" fmla="*/ 4 w 15"/>
                  <a:gd name="T5" fmla="*/ 5 h 8"/>
                  <a:gd name="T6" fmla="*/ 11 w 15"/>
                  <a:gd name="T7" fmla="*/ 6 h 8"/>
                  <a:gd name="T8" fmla="*/ 14 w 15"/>
                  <a:gd name="T9" fmla="*/ 3 h 8"/>
                </a:gdLst>
                <a:ahLst/>
                <a:cxnLst>
                  <a:cxn ang="0">
                    <a:pos x="T0" y="T1"/>
                  </a:cxn>
                  <a:cxn ang="0">
                    <a:pos x="T2" y="T3"/>
                  </a:cxn>
                  <a:cxn ang="0">
                    <a:pos x="T4" y="T5"/>
                  </a:cxn>
                  <a:cxn ang="0">
                    <a:pos x="T6" y="T7"/>
                  </a:cxn>
                  <a:cxn ang="0">
                    <a:pos x="T8" y="T9"/>
                  </a:cxn>
                </a:cxnLst>
                <a:rect l="0" t="0" r="r" b="b"/>
                <a:pathLst>
                  <a:path w="15" h="8">
                    <a:moveTo>
                      <a:pt x="14" y="3"/>
                    </a:moveTo>
                    <a:cubicBezTo>
                      <a:pt x="11" y="1"/>
                      <a:pt x="6" y="0"/>
                      <a:pt x="2" y="2"/>
                    </a:cubicBezTo>
                    <a:cubicBezTo>
                      <a:pt x="0" y="2"/>
                      <a:pt x="1" y="6"/>
                      <a:pt x="4" y="5"/>
                    </a:cubicBezTo>
                    <a:cubicBezTo>
                      <a:pt x="6" y="4"/>
                      <a:pt x="9" y="5"/>
                      <a:pt x="11" y="6"/>
                    </a:cubicBezTo>
                    <a:cubicBezTo>
                      <a:pt x="13" y="8"/>
                      <a:pt x="15" y="5"/>
                      <a:pt x="14"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7" name="Freeform: Shape 11776"/>
              <p:cNvSpPr/>
              <p:nvPr/>
            </p:nvSpPr>
            <p:spPr bwMode="auto">
              <a:xfrm>
                <a:off x="5292" y="2966"/>
                <a:ext cx="23" cy="13"/>
              </a:xfrm>
              <a:custGeom>
                <a:avLst/>
                <a:gdLst>
                  <a:gd name="T0" fmla="*/ 14 w 16"/>
                  <a:gd name="T1" fmla="*/ 4 h 9"/>
                  <a:gd name="T2" fmla="*/ 2 w 16"/>
                  <a:gd name="T3" fmla="*/ 2 h 9"/>
                  <a:gd name="T4" fmla="*/ 3 w 16"/>
                  <a:gd name="T5" fmla="*/ 5 h 9"/>
                  <a:gd name="T6" fmla="*/ 12 w 16"/>
                  <a:gd name="T7" fmla="*/ 7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1" y="1"/>
                      <a:pt x="6" y="0"/>
                      <a:pt x="2" y="2"/>
                    </a:cubicBezTo>
                    <a:cubicBezTo>
                      <a:pt x="0" y="2"/>
                      <a:pt x="1" y="6"/>
                      <a:pt x="3" y="5"/>
                    </a:cubicBezTo>
                    <a:cubicBezTo>
                      <a:pt x="6" y="4"/>
                      <a:pt x="10" y="5"/>
                      <a:pt x="12" y="7"/>
                    </a:cubicBezTo>
                    <a:cubicBezTo>
                      <a:pt x="14" y="9"/>
                      <a:pt x="16" y="6"/>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8" name="Freeform: Shape 11777"/>
              <p:cNvSpPr/>
              <p:nvPr/>
            </p:nvSpPr>
            <p:spPr bwMode="auto">
              <a:xfrm>
                <a:off x="5287" y="2982"/>
                <a:ext cx="28" cy="12"/>
              </a:xfrm>
              <a:custGeom>
                <a:avLst/>
                <a:gdLst>
                  <a:gd name="T0" fmla="*/ 17 w 19"/>
                  <a:gd name="T1" fmla="*/ 4 h 8"/>
                  <a:gd name="T2" fmla="*/ 2 w 19"/>
                  <a:gd name="T3" fmla="*/ 1 h 8"/>
                  <a:gd name="T4" fmla="*/ 3 w 19"/>
                  <a:gd name="T5" fmla="*/ 4 h 8"/>
                  <a:gd name="T6" fmla="*/ 14 w 19"/>
                  <a:gd name="T7" fmla="*/ 7 h 8"/>
                  <a:gd name="T8" fmla="*/ 17 w 19"/>
                  <a:gd name="T9" fmla="*/ 4 h 8"/>
                </a:gdLst>
                <a:ahLst/>
                <a:cxnLst>
                  <a:cxn ang="0">
                    <a:pos x="T0" y="T1"/>
                  </a:cxn>
                  <a:cxn ang="0">
                    <a:pos x="T2" y="T3"/>
                  </a:cxn>
                  <a:cxn ang="0">
                    <a:pos x="T4" y="T5"/>
                  </a:cxn>
                  <a:cxn ang="0">
                    <a:pos x="T6" y="T7"/>
                  </a:cxn>
                  <a:cxn ang="0">
                    <a:pos x="T8" y="T9"/>
                  </a:cxn>
                </a:cxnLst>
                <a:rect l="0" t="0" r="r" b="b"/>
                <a:pathLst>
                  <a:path w="19" h="8">
                    <a:moveTo>
                      <a:pt x="17" y="4"/>
                    </a:moveTo>
                    <a:cubicBezTo>
                      <a:pt x="12" y="1"/>
                      <a:pt x="8" y="0"/>
                      <a:pt x="2" y="1"/>
                    </a:cubicBezTo>
                    <a:cubicBezTo>
                      <a:pt x="0" y="1"/>
                      <a:pt x="0" y="5"/>
                      <a:pt x="3" y="4"/>
                    </a:cubicBezTo>
                    <a:cubicBezTo>
                      <a:pt x="7" y="4"/>
                      <a:pt x="11" y="5"/>
                      <a:pt x="14" y="7"/>
                    </a:cubicBezTo>
                    <a:cubicBezTo>
                      <a:pt x="16" y="8"/>
                      <a:pt x="19" y="5"/>
                      <a:pt x="17"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9" name="Freeform: Shape 11778"/>
              <p:cNvSpPr/>
              <p:nvPr/>
            </p:nvSpPr>
            <p:spPr bwMode="auto">
              <a:xfrm>
                <a:off x="5283" y="2992"/>
                <a:ext cx="23" cy="13"/>
              </a:xfrm>
              <a:custGeom>
                <a:avLst/>
                <a:gdLst>
                  <a:gd name="T0" fmla="*/ 14 w 16"/>
                  <a:gd name="T1" fmla="*/ 4 h 9"/>
                  <a:gd name="T2" fmla="*/ 2 w 16"/>
                  <a:gd name="T3" fmla="*/ 1 h 9"/>
                  <a:gd name="T4" fmla="*/ 2 w 16"/>
                  <a:gd name="T5" fmla="*/ 5 h 9"/>
                  <a:gd name="T6" fmla="*/ 12 w 16"/>
                  <a:gd name="T7" fmla="*/ 7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1" y="1"/>
                      <a:pt x="7" y="0"/>
                      <a:pt x="2" y="1"/>
                    </a:cubicBezTo>
                    <a:cubicBezTo>
                      <a:pt x="0" y="1"/>
                      <a:pt x="0" y="5"/>
                      <a:pt x="2" y="5"/>
                    </a:cubicBezTo>
                    <a:cubicBezTo>
                      <a:pt x="6" y="4"/>
                      <a:pt x="9" y="5"/>
                      <a:pt x="12" y="7"/>
                    </a:cubicBezTo>
                    <a:cubicBezTo>
                      <a:pt x="14" y="9"/>
                      <a:pt x="16" y="6"/>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0" name="Freeform: Shape 11779"/>
              <p:cNvSpPr/>
              <p:nvPr/>
            </p:nvSpPr>
            <p:spPr bwMode="auto">
              <a:xfrm>
                <a:off x="5324" y="2998"/>
                <a:ext cx="24" cy="10"/>
              </a:xfrm>
              <a:custGeom>
                <a:avLst/>
                <a:gdLst>
                  <a:gd name="T0" fmla="*/ 11 w 16"/>
                  <a:gd name="T1" fmla="*/ 1 h 7"/>
                  <a:gd name="T2" fmla="*/ 2 w 16"/>
                  <a:gd name="T3" fmla="*/ 1 h 7"/>
                  <a:gd name="T4" fmla="*/ 3 w 16"/>
                  <a:gd name="T5" fmla="*/ 5 h 7"/>
                  <a:gd name="T6" fmla="*/ 8 w 16"/>
                  <a:gd name="T7" fmla="*/ 4 h 7"/>
                  <a:gd name="T8" fmla="*/ 10 w 16"/>
                  <a:gd name="T9" fmla="*/ 4 h 7"/>
                  <a:gd name="T10" fmla="*/ 11 w 16"/>
                  <a:gd name="T11" fmla="*/ 4 h 7"/>
                  <a:gd name="T12" fmla="*/ 14 w 16"/>
                  <a:gd name="T13" fmla="*/ 5 h 7"/>
                  <a:gd name="T14" fmla="*/ 11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1" y="1"/>
                    </a:moveTo>
                    <a:cubicBezTo>
                      <a:pt x="8" y="0"/>
                      <a:pt x="5" y="1"/>
                      <a:pt x="2" y="1"/>
                    </a:cubicBezTo>
                    <a:cubicBezTo>
                      <a:pt x="0" y="1"/>
                      <a:pt x="0" y="5"/>
                      <a:pt x="3" y="5"/>
                    </a:cubicBezTo>
                    <a:cubicBezTo>
                      <a:pt x="4" y="5"/>
                      <a:pt x="6" y="4"/>
                      <a:pt x="8" y="4"/>
                    </a:cubicBezTo>
                    <a:cubicBezTo>
                      <a:pt x="9" y="4"/>
                      <a:pt x="10" y="4"/>
                      <a:pt x="10" y="4"/>
                    </a:cubicBezTo>
                    <a:cubicBezTo>
                      <a:pt x="11" y="4"/>
                      <a:pt x="11" y="4"/>
                      <a:pt x="11" y="4"/>
                    </a:cubicBezTo>
                    <a:cubicBezTo>
                      <a:pt x="11" y="6"/>
                      <a:pt x="13" y="7"/>
                      <a:pt x="14" y="5"/>
                    </a:cubicBezTo>
                    <a:cubicBezTo>
                      <a:pt x="16" y="3"/>
                      <a:pt x="14" y="1"/>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1" name="Freeform: Shape 11780"/>
              <p:cNvSpPr/>
              <p:nvPr/>
            </p:nvSpPr>
            <p:spPr bwMode="auto">
              <a:xfrm>
                <a:off x="5330" y="2983"/>
                <a:ext cx="21" cy="8"/>
              </a:xfrm>
              <a:custGeom>
                <a:avLst/>
                <a:gdLst>
                  <a:gd name="T0" fmla="*/ 11 w 14"/>
                  <a:gd name="T1" fmla="*/ 0 h 5"/>
                  <a:gd name="T2" fmla="*/ 3 w 14"/>
                  <a:gd name="T3" fmla="*/ 1 h 5"/>
                  <a:gd name="T4" fmla="*/ 2 w 14"/>
                  <a:gd name="T5" fmla="*/ 4 h 5"/>
                  <a:gd name="T6" fmla="*/ 11 w 14"/>
                  <a:gd name="T7" fmla="*/ 4 h 5"/>
                  <a:gd name="T8" fmla="*/ 11 w 14"/>
                  <a:gd name="T9" fmla="*/ 0 h 5"/>
                </a:gdLst>
                <a:ahLst/>
                <a:cxnLst>
                  <a:cxn ang="0">
                    <a:pos x="T0" y="T1"/>
                  </a:cxn>
                  <a:cxn ang="0">
                    <a:pos x="T2" y="T3"/>
                  </a:cxn>
                  <a:cxn ang="0">
                    <a:pos x="T4" y="T5"/>
                  </a:cxn>
                  <a:cxn ang="0">
                    <a:pos x="T6" y="T7"/>
                  </a:cxn>
                  <a:cxn ang="0">
                    <a:pos x="T8" y="T9"/>
                  </a:cxn>
                </a:cxnLst>
                <a:rect l="0" t="0" r="r" b="b"/>
                <a:pathLst>
                  <a:path w="14" h="5">
                    <a:moveTo>
                      <a:pt x="11" y="0"/>
                    </a:moveTo>
                    <a:cubicBezTo>
                      <a:pt x="8" y="1"/>
                      <a:pt x="6" y="1"/>
                      <a:pt x="3" y="1"/>
                    </a:cubicBezTo>
                    <a:cubicBezTo>
                      <a:pt x="0" y="1"/>
                      <a:pt x="0" y="4"/>
                      <a:pt x="2" y="4"/>
                    </a:cubicBezTo>
                    <a:cubicBezTo>
                      <a:pt x="5" y="5"/>
                      <a:pt x="8" y="4"/>
                      <a:pt x="11" y="4"/>
                    </a:cubicBezTo>
                    <a:cubicBezTo>
                      <a:pt x="14" y="4"/>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2" name="Freeform: Shape 11781"/>
              <p:cNvSpPr/>
              <p:nvPr/>
            </p:nvSpPr>
            <p:spPr bwMode="auto">
              <a:xfrm>
                <a:off x="5334" y="2961"/>
                <a:ext cx="28" cy="10"/>
              </a:xfrm>
              <a:custGeom>
                <a:avLst/>
                <a:gdLst>
                  <a:gd name="T0" fmla="*/ 17 w 19"/>
                  <a:gd name="T1" fmla="*/ 3 h 7"/>
                  <a:gd name="T2" fmla="*/ 3 w 19"/>
                  <a:gd name="T3" fmla="*/ 1 h 7"/>
                  <a:gd name="T4" fmla="*/ 2 w 19"/>
                  <a:gd name="T5" fmla="*/ 4 h 7"/>
                  <a:gd name="T6" fmla="*/ 16 w 19"/>
                  <a:gd name="T7" fmla="*/ 7 h 7"/>
                  <a:gd name="T8" fmla="*/ 17 w 19"/>
                  <a:gd name="T9" fmla="*/ 3 h 7"/>
                </a:gdLst>
                <a:ahLst/>
                <a:cxnLst>
                  <a:cxn ang="0">
                    <a:pos x="T0" y="T1"/>
                  </a:cxn>
                  <a:cxn ang="0">
                    <a:pos x="T2" y="T3"/>
                  </a:cxn>
                  <a:cxn ang="0">
                    <a:pos x="T4" y="T5"/>
                  </a:cxn>
                  <a:cxn ang="0">
                    <a:pos x="T6" y="T7"/>
                  </a:cxn>
                  <a:cxn ang="0">
                    <a:pos x="T8" y="T9"/>
                  </a:cxn>
                </a:cxnLst>
                <a:rect l="0" t="0" r="r" b="b"/>
                <a:pathLst>
                  <a:path w="19" h="7">
                    <a:moveTo>
                      <a:pt x="17" y="3"/>
                    </a:moveTo>
                    <a:cubicBezTo>
                      <a:pt x="12" y="3"/>
                      <a:pt x="8" y="1"/>
                      <a:pt x="3" y="1"/>
                    </a:cubicBezTo>
                    <a:cubicBezTo>
                      <a:pt x="1" y="0"/>
                      <a:pt x="0" y="4"/>
                      <a:pt x="2" y="4"/>
                    </a:cubicBezTo>
                    <a:cubicBezTo>
                      <a:pt x="7" y="5"/>
                      <a:pt x="12" y="7"/>
                      <a:pt x="16" y="7"/>
                    </a:cubicBezTo>
                    <a:cubicBezTo>
                      <a:pt x="19" y="7"/>
                      <a:pt x="19" y="4"/>
                      <a:pt x="1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3" name="Freeform: Shape 11782"/>
              <p:cNvSpPr/>
              <p:nvPr/>
            </p:nvSpPr>
            <p:spPr bwMode="auto">
              <a:xfrm>
                <a:off x="5340" y="2945"/>
                <a:ext cx="25" cy="10"/>
              </a:xfrm>
              <a:custGeom>
                <a:avLst/>
                <a:gdLst>
                  <a:gd name="T0" fmla="*/ 14 w 17"/>
                  <a:gd name="T1" fmla="*/ 1 h 7"/>
                  <a:gd name="T2" fmla="*/ 3 w 17"/>
                  <a:gd name="T3" fmla="*/ 2 h 7"/>
                  <a:gd name="T4" fmla="*/ 4 w 17"/>
                  <a:gd name="T5" fmla="*/ 6 h 7"/>
                  <a:gd name="T6" fmla="*/ 9 w 17"/>
                  <a:gd name="T7" fmla="*/ 5 h 7"/>
                  <a:gd name="T8" fmla="*/ 13 w 17"/>
                  <a:gd name="T9" fmla="*/ 5 h 7"/>
                  <a:gd name="T10" fmla="*/ 14 w 17"/>
                  <a:gd name="T11" fmla="*/ 1 h 7"/>
                </a:gdLst>
                <a:ahLst/>
                <a:cxnLst>
                  <a:cxn ang="0">
                    <a:pos x="T0" y="T1"/>
                  </a:cxn>
                  <a:cxn ang="0">
                    <a:pos x="T2" y="T3"/>
                  </a:cxn>
                  <a:cxn ang="0">
                    <a:pos x="T4" y="T5"/>
                  </a:cxn>
                  <a:cxn ang="0">
                    <a:pos x="T6" y="T7"/>
                  </a:cxn>
                  <a:cxn ang="0">
                    <a:pos x="T8" y="T9"/>
                  </a:cxn>
                  <a:cxn ang="0">
                    <a:pos x="T10" y="T11"/>
                  </a:cxn>
                </a:cxnLst>
                <a:rect l="0" t="0" r="r" b="b"/>
                <a:pathLst>
                  <a:path w="17" h="7">
                    <a:moveTo>
                      <a:pt x="14" y="1"/>
                    </a:moveTo>
                    <a:cubicBezTo>
                      <a:pt x="11" y="0"/>
                      <a:pt x="6" y="1"/>
                      <a:pt x="3" y="2"/>
                    </a:cubicBezTo>
                    <a:cubicBezTo>
                      <a:pt x="0" y="3"/>
                      <a:pt x="2" y="7"/>
                      <a:pt x="4" y="6"/>
                    </a:cubicBezTo>
                    <a:cubicBezTo>
                      <a:pt x="5" y="5"/>
                      <a:pt x="7" y="5"/>
                      <a:pt x="9" y="5"/>
                    </a:cubicBezTo>
                    <a:cubicBezTo>
                      <a:pt x="10" y="5"/>
                      <a:pt x="12" y="4"/>
                      <a:pt x="13" y="5"/>
                    </a:cubicBezTo>
                    <a:cubicBezTo>
                      <a:pt x="15" y="6"/>
                      <a:pt x="17"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4" name="Freeform: Shape 11783"/>
              <p:cNvSpPr/>
              <p:nvPr/>
            </p:nvSpPr>
            <p:spPr bwMode="auto">
              <a:xfrm>
                <a:off x="5374" y="2954"/>
                <a:ext cx="28" cy="9"/>
              </a:xfrm>
              <a:custGeom>
                <a:avLst/>
                <a:gdLst>
                  <a:gd name="T0" fmla="*/ 17 w 19"/>
                  <a:gd name="T1" fmla="*/ 2 h 6"/>
                  <a:gd name="T2" fmla="*/ 3 w 19"/>
                  <a:gd name="T3" fmla="*/ 2 h 6"/>
                  <a:gd name="T4" fmla="*/ 3 w 19"/>
                  <a:gd name="T5" fmla="*/ 5 h 6"/>
                  <a:gd name="T6" fmla="*/ 15 w 19"/>
                  <a:gd name="T7" fmla="*/ 5 h 6"/>
                  <a:gd name="T8" fmla="*/ 17 w 19"/>
                  <a:gd name="T9" fmla="*/ 2 h 6"/>
                </a:gdLst>
                <a:ahLst/>
                <a:cxnLst>
                  <a:cxn ang="0">
                    <a:pos x="T0" y="T1"/>
                  </a:cxn>
                  <a:cxn ang="0">
                    <a:pos x="T2" y="T3"/>
                  </a:cxn>
                  <a:cxn ang="0">
                    <a:pos x="T4" y="T5"/>
                  </a:cxn>
                  <a:cxn ang="0">
                    <a:pos x="T6" y="T7"/>
                  </a:cxn>
                  <a:cxn ang="0">
                    <a:pos x="T8" y="T9"/>
                  </a:cxn>
                </a:cxnLst>
                <a:rect l="0" t="0" r="r" b="b"/>
                <a:pathLst>
                  <a:path w="19" h="6">
                    <a:moveTo>
                      <a:pt x="17" y="2"/>
                    </a:moveTo>
                    <a:cubicBezTo>
                      <a:pt x="12" y="0"/>
                      <a:pt x="7" y="1"/>
                      <a:pt x="3" y="2"/>
                    </a:cubicBezTo>
                    <a:cubicBezTo>
                      <a:pt x="0" y="2"/>
                      <a:pt x="1" y="6"/>
                      <a:pt x="3" y="5"/>
                    </a:cubicBezTo>
                    <a:cubicBezTo>
                      <a:pt x="7" y="5"/>
                      <a:pt x="11" y="4"/>
                      <a:pt x="15" y="5"/>
                    </a:cubicBezTo>
                    <a:cubicBezTo>
                      <a:pt x="17"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5" name="Freeform: Shape 11784"/>
              <p:cNvSpPr/>
              <p:nvPr/>
            </p:nvSpPr>
            <p:spPr bwMode="auto">
              <a:xfrm>
                <a:off x="5376" y="2966"/>
                <a:ext cx="22" cy="10"/>
              </a:xfrm>
              <a:custGeom>
                <a:avLst/>
                <a:gdLst>
                  <a:gd name="T0" fmla="*/ 13 w 15"/>
                  <a:gd name="T1" fmla="*/ 2 h 7"/>
                  <a:gd name="T2" fmla="*/ 2 w 15"/>
                  <a:gd name="T3" fmla="*/ 2 h 7"/>
                  <a:gd name="T4" fmla="*/ 4 w 15"/>
                  <a:gd name="T5" fmla="*/ 5 h 7"/>
                  <a:gd name="T6" fmla="*/ 11 w 15"/>
                  <a:gd name="T7" fmla="*/ 5 h 7"/>
                  <a:gd name="T8" fmla="*/ 13 w 15"/>
                  <a:gd name="T9" fmla="*/ 2 h 7"/>
                </a:gdLst>
                <a:ahLst/>
                <a:cxnLst>
                  <a:cxn ang="0">
                    <a:pos x="T0" y="T1"/>
                  </a:cxn>
                  <a:cxn ang="0">
                    <a:pos x="T2" y="T3"/>
                  </a:cxn>
                  <a:cxn ang="0">
                    <a:pos x="T4" y="T5"/>
                  </a:cxn>
                  <a:cxn ang="0">
                    <a:pos x="T6" y="T7"/>
                  </a:cxn>
                  <a:cxn ang="0">
                    <a:pos x="T8" y="T9"/>
                  </a:cxn>
                </a:cxnLst>
                <a:rect l="0" t="0" r="r" b="b"/>
                <a:pathLst>
                  <a:path w="15" h="7">
                    <a:moveTo>
                      <a:pt x="13" y="2"/>
                    </a:moveTo>
                    <a:cubicBezTo>
                      <a:pt x="9" y="0"/>
                      <a:pt x="6" y="0"/>
                      <a:pt x="2" y="2"/>
                    </a:cubicBezTo>
                    <a:cubicBezTo>
                      <a:pt x="0" y="4"/>
                      <a:pt x="2" y="7"/>
                      <a:pt x="4" y="5"/>
                    </a:cubicBezTo>
                    <a:cubicBezTo>
                      <a:pt x="6" y="4"/>
                      <a:pt x="8" y="4"/>
                      <a:pt x="11" y="5"/>
                    </a:cubicBezTo>
                    <a:cubicBezTo>
                      <a:pt x="13" y="6"/>
                      <a:pt x="15" y="4"/>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6" name="Freeform: Shape 11785"/>
              <p:cNvSpPr/>
              <p:nvPr/>
            </p:nvSpPr>
            <p:spPr bwMode="auto">
              <a:xfrm>
                <a:off x="5370" y="2988"/>
                <a:ext cx="28" cy="10"/>
              </a:xfrm>
              <a:custGeom>
                <a:avLst/>
                <a:gdLst>
                  <a:gd name="T0" fmla="*/ 17 w 19"/>
                  <a:gd name="T1" fmla="*/ 3 h 7"/>
                  <a:gd name="T2" fmla="*/ 3 w 19"/>
                  <a:gd name="T3" fmla="*/ 0 h 7"/>
                  <a:gd name="T4" fmla="*/ 3 w 19"/>
                  <a:gd name="T5" fmla="*/ 4 h 7"/>
                  <a:gd name="T6" fmla="*/ 15 w 19"/>
                  <a:gd name="T7" fmla="*/ 6 h 7"/>
                  <a:gd name="T8" fmla="*/ 17 w 19"/>
                  <a:gd name="T9" fmla="*/ 3 h 7"/>
                </a:gdLst>
                <a:ahLst/>
                <a:cxnLst>
                  <a:cxn ang="0">
                    <a:pos x="T0" y="T1"/>
                  </a:cxn>
                  <a:cxn ang="0">
                    <a:pos x="T2" y="T3"/>
                  </a:cxn>
                  <a:cxn ang="0">
                    <a:pos x="T4" y="T5"/>
                  </a:cxn>
                  <a:cxn ang="0">
                    <a:pos x="T6" y="T7"/>
                  </a:cxn>
                  <a:cxn ang="0">
                    <a:pos x="T8" y="T9"/>
                  </a:cxn>
                </a:cxnLst>
                <a:rect l="0" t="0" r="r" b="b"/>
                <a:pathLst>
                  <a:path w="19" h="7">
                    <a:moveTo>
                      <a:pt x="17" y="3"/>
                    </a:moveTo>
                    <a:cubicBezTo>
                      <a:pt x="12" y="1"/>
                      <a:pt x="8" y="1"/>
                      <a:pt x="3" y="0"/>
                    </a:cubicBezTo>
                    <a:cubicBezTo>
                      <a:pt x="1" y="0"/>
                      <a:pt x="0" y="4"/>
                      <a:pt x="3" y="4"/>
                    </a:cubicBezTo>
                    <a:cubicBezTo>
                      <a:pt x="7" y="4"/>
                      <a:pt x="11" y="4"/>
                      <a:pt x="15" y="6"/>
                    </a:cubicBezTo>
                    <a:cubicBezTo>
                      <a:pt x="17" y="7"/>
                      <a:pt x="19" y="4"/>
                      <a:pt x="1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7" name="Freeform: Shape 11786"/>
              <p:cNvSpPr/>
              <p:nvPr/>
            </p:nvSpPr>
            <p:spPr bwMode="auto">
              <a:xfrm>
                <a:off x="5386" y="3002"/>
                <a:ext cx="24" cy="9"/>
              </a:xfrm>
              <a:custGeom>
                <a:avLst/>
                <a:gdLst>
                  <a:gd name="T0" fmla="*/ 13 w 16"/>
                  <a:gd name="T1" fmla="*/ 1 h 6"/>
                  <a:gd name="T2" fmla="*/ 2 w 16"/>
                  <a:gd name="T3" fmla="*/ 1 h 6"/>
                  <a:gd name="T4" fmla="*/ 4 w 16"/>
                  <a:gd name="T5" fmla="*/ 5 h 6"/>
                  <a:gd name="T6" fmla="*/ 13 w 16"/>
                  <a:gd name="T7" fmla="*/ 5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1"/>
                      <a:pt x="6" y="0"/>
                      <a:pt x="2" y="1"/>
                    </a:cubicBezTo>
                    <a:cubicBezTo>
                      <a:pt x="0" y="2"/>
                      <a:pt x="1" y="5"/>
                      <a:pt x="4" y="5"/>
                    </a:cubicBezTo>
                    <a:cubicBezTo>
                      <a:pt x="6" y="4"/>
                      <a:pt x="10" y="4"/>
                      <a:pt x="13" y="5"/>
                    </a:cubicBezTo>
                    <a:cubicBezTo>
                      <a:pt x="15" y="6"/>
                      <a:pt x="16" y="2"/>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8" name="Freeform: Shape 11787"/>
              <p:cNvSpPr/>
              <p:nvPr/>
            </p:nvSpPr>
            <p:spPr bwMode="auto">
              <a:xfrm>
                <a:off x="5418" y="2996"/>
                <a:ext cx="30" cy="11"/>
              </a:xfrm>
              <a:custGeom>
                <a:avLst/>
                <a:gdLst>
                  <a:gd name="T0" fmla="*/ 16 w 20"/>
                  <a:gd name="T1" fmla="*/ 1 h 7"/>
                  <a:gd name="T2" fmla="*/ 10 w 20"/>
                  <a:gd name="T3" fmla="*/ 1 h 7"/>
                  <a:gd name="T4" fmla="*/ 2 w 20"/>
                  <a:gd name="T5" fmla="*/ 3 h 7"/>
                  <a:gd name="T6" fmla="*/ 3 w 20"/>
                  <a:gd name="T7" fmla="*/ 7 h 7"/>
                  <a:gd name="T8" fmla="*/ 17 w 20"/>
                  <a:gd name="T9" fmla="*/ 4 h 7"/>
                  <a:gd name="T10" fmla="*/ 16 w 20"/>
                  <a:gd name="T11" fmla="*/ 1 h 7"/>
                </a:gdLst>
                <a:ahLst/>
                <a:cxnLst>
                  <a:cxn ang="0">
                    <a:pos x="T0" y="T1"/>
                  </a:cxn>
                  <a:cxn ang="0">
                    <a:pos x="T2" y="T3"/>
                  </a:cxn>
                  <a:cxn ang="0">
                    <a:pos x="T4" y="T5"/>
                  </a:cxn>
                  <a:cxn ang="0">
                    <a:pos x="T6" y="T7"/>
                  </a:cxn>
                  <a:cxn ang="0">
                    <a:pos x="T8" y="T9"/>
                  </a:cxn>
                  <a:cxn ang="0">
                    <a:pos x="T10" y="T11"/>
                  </a:cxn>
                </a:cxnLst>
                <a:rect l="0" t="0" r="r" b="b"/>
                <a:pathLst>
                  <a:path w="20" h="7">
                    <a:moveTo>
                      <a:pt x="16" y="1"/>
                    </a:moveTo>
                    <a:cubicBezTo>
                      <a:pt x="15" y="1"/>
                      <a:pt x="12" y="1"/>
                      <a:pt x="10" y="1"/>
                    </a:cubicBezTo>
                    <a:cubicBezTo>
                      <a:pt x="8" y="2"/>
                      <a:pt x="5" y="2"/>
                      <a:pt x="2" y="3"/>
                    </a:cubicBezTo>
                    <a:cubicBezTo>
                      <a:pt x="0" y="4"/>
                      <a:pt x="1" y="7"/>
                      <a:pt x="3" y="7"/>
                    </a:cubicBezTo>
                    <a:cubicBezTo>
                      <a:pt x="8" y="5"/>
                      <a:pt x="13" y="6"/>
                      <a:pt x="17" y="4"/>
                    </a:cubicBezTo>
                    <a:cubicBezTo>
                      <a:pt x="20"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9" name="Freeform: Shape 11788"/>
              <p:cNvSpPr/>
              <p:nvPr/>
            </p:nvSpPr>
            <p:spPr bwMode="auto">
              <a:xfrm>
                <a:off x="5407" y="2980"/>
                <a:ext cx="23" cy="9"/>
              </a:xfrm>
              <a:custGeom>
                <a:avLst/>
                <a:gdLst>
                  <a:gd name="T0" fmla="*/ 14 w 16"/>
                  <a:gd name="T1" fmla="*/ 1 h 6"/>
                  <a:gd name="T2" fmla="*/ 3 w 16"/>
                  <a:gd name="T3" fmla="*/ 2 h 6"/>
                  <a:gd name="T4" fmla="*/ 4 w 16"/>
                  <a:gd name="T5" fmla="*/ 5 h 6"/>
                  <a:gd name="T6" fmla="*/ 12 w 16"/>
                  <a:gd name="T7" fmla="*/ 5 h 6"/>
                  <a:gd name="T8" fmla="*/ 14 w 16"/>
                  <a:gd name="T9" fmla="*/ 1 h 6"/>
                </a:gdLst>
                <a:ahLst/>
                <a:cxnLst>
                  <a:cxn ang="0">
                    <a:pos x="T0" y="T1"/>
                  </a:cxn>
                  <a:cxn ang="0">
                    <a:pos x="T2" y="T3"/>
                  </a:cxn>
                  <a:cxn ang="0">
                    <a:pos x="T4" y="T5"/>
                  </a:cxn>
                  <a:cxn ang="0">
                    <a:pos x="T6" y="T7"/>
                  </a:cxn>
                  <a:cxn ang="0">
                    <a:pos x="T8" y="T9"/>
                  </a:cxn>
                </a:cxnLst>
                <a:rect l="0" t="0" r="r" b="b"/>
                <a:pathLst>
                  <a:path w="16" h="6">
                    <a:moveTo>
                      <a:pt x="14" y="1"/>
                    </a:moveTo>
                    <a:cubicBezTo>
                      <a:pt x="10" y="0"/>
                      <a:pt x="6" y="1"/>
                      <a:pt x="3" y="2"/>
                    </a:cubicBezTo>
                    <a:cubicBezTo>
                      <a:pt x="0" y="3"/>
                      <a:pt x="2" y="6"/>
                      <a:pt x="4" y="5"/>
                    </a:cubicBezTo>
                    <a:cubicBezTo>
                      <a:pt x="6" y="5"/>
                      <a:pt x="10" y="4"/>
                      <a:pt x="12" y="5"/>
                    </a:cubicBezTo>
                    <a:cubicBezTo>
                      <a:pt x="14" y="6"/>
                      <a:pt x="16"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0" name="Freeform: Shape 11789"/>
              <p:cNvSpPr/>
              <p:nvPr/>
            </p:nvSpPr>
            <p:spPr bwMode="auto">
              <a:xfrm>
                <a:off x="5411" y="2955"/>
                <a:ext cx="24" cy="12"/>
              </a:xfrm>
              <a:custGeom>
                <a:avLst/>
                <a:gdLst>
                  <a:gd name="T0" fmla="*/ 3 w 16"/>
                  <a:gd name="T1" fmla="*/ 3 h 8"/>
                  <a:gd name="T2" fmla="*/ 4 w 16"/>
                  <a:gd name="T3" fmla="*/ 7 h 8"/>
                  <a:gd name="T4" fmla="*/ 9 w 16"/>
                  <a:gd name="T5" fmla="*/ 6 h 8"/>
                  <a:gd name="T6" fmla="*/ 10 w 16"/>
                  <a:gd name="T7" fmla="*/ 6 h 8"/>
                  <a:gd name="T8" fmla="*/ 12 w 16"/>
                  <a:gd name="T9" fmla="*/ 6 h 8"/>
                  <a:gd name="T10" fmla="*/ 15 w 16"/>
                  <a:gd name="T11" fmla="*/ 4 h 8"/>
                  <a:gd name="T12" fmla="*/ 3 w 16"/>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3" y="3"/>
                    </a:moveTo>
                    <a:cubicBezTo>
                      <a:pt x="0" y="4"/>
                      <a:pt x="2" y="7"/>
                      <a:pt x="4" y="7"/>
                    </a:cubicBezTo>
                    <a:cubicBezTo>
                      <a:pt x="6" y="6"/>
                      <a:pt x="7" y="6"/>
                      <a:pt x="9" y="6"/>
                    </a:cubicBezTo>
                    <a:cubicBezTo>
                      <a:pt x="9" y="6"/>
                      <a:pt x="10" y="6"/>
                      <a:pt x="10" y="6"/>
                    </a:cubicBezTo>
                    <a:cubicBezTo>
                      <a:pt x="11" y="6"/>
                      <a:pt x="12" y="6"/>
                      <a:pt x="12" y="6"/>
                    </a:cubicBezTo>
                    <a:cubicBezTo>
                      <a:pt x="13" y="8"/>
                      <a:pt x="16" y="7"/>
                      <a:pt x="15" y="4"/>
                    </a:cubicBezTo>
                    <a:cubicBezTo>
                      <a:pt x="13" y="0"/>
                      <a:pt x="6" y="2"/>
                      <a:pt x="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1" name="Freeform: Shape 11790"/>
              <p:cNvSpPr/>
              <p:nvPr/>
            </p:nvSpPr>
            <p:spPr bwMode="auto">
              <a:xfrm>
                <a:off x="5417" y="2939"/>
                <a:ext cx="29" cy="10"/>
              </a:xfrm>
              <a:custGeom>
                <a:avLst/>
                <a:gdLst>
                  <a:gd name="T0" fmla="*/ 18 w 20"/>
                  <a:gd name="T1" fmla="*/ 3 h 7"/>
                  <a:gd name="T2" fmla="*/ 2 w 20"/>
                  <a:gd name="T3" fmla="*/ 2 h 7"/>
                  <a:gd name="T4" fmla="*/ 3 w 20"/>
                  <a:gd name="T5" fmla="*/ 5 h 7"/>
                  <a:gd name="T6" fmla="*/ 16 w 20"/>
                  <a:gd name="T7" fmla="*/ 6 h 7"/>
                  <a:gd name="T8" fmla="*/ 18 w 20"/>
                  <a:gd name="T9" fmla="*/ 3 h 7"/>
                </a:gdLst>
                <a:ahLst/>
                <a:cxnLst>
                  <a:cxn ang="0">
                    <a:pos x="T0" y="T1"/>
                  </a:cxn>
                  <a:cxn ang="0">
                    <a:pos x="T2" y="T3"/>
                  </a:cxn>
                  <a:cxn ang="0">
                    <a:pos x="T4" y="T5"/>
                  </a:cxn>
                  <a:cxn ang="0">
                    <a:pos x="T6" y="T7"/>
                  </a:cxn>
                  <a:cxn ang="0">
                    <a:pos x="T8" y="T9"/>
                  </a:cxn>
                </a:cxnLst>
                <a:rect l="0" t="0" r="r" b="b"/>
                <a:pathLst>
                  <a:path w="20" h="7">
                    <a:moveTo>
                      <a:pt x="18" y="3"/>
                    </a:moveTo>
                    <a:cubicBezTo>
                      <a:pt x="13" y="0"/>
                      <a:pt x="7" y="0"/>
                      <a:pt x="2" y="2"/>
                    </a:cubicBezTo>
                    <a:cubicBezTo>
                      <a:pt x="0" y="3"/>
                      <a:pt x="1" y="6"/>
                      <a:pt x="3" y="5"/>
                    </a:cubicBezTo>
                    <a:cubicBezTo>
                      <a:pt x="8" y="4"/>
                      <a:pt x="12" y="4"/>
                      <a:pt x="16" y="6"/>
                    </a:cubicBezTo>
                    <a:cubicBezTo>
                      <a:pt x="18" y="7"/>
                      <a:pt x="20" y="4"/>
                      <a:pt x="18"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2" name="Freeform: Shape 11791"/>
              <p:cNvSpPr/>
              <p:nvPr/>
            </p:nvSpPr>
            <p:spPr bwMode="auto">
              <a:xfrm>
                <a:off x="5457" y="2960"/>
                <a:ext cx="28" cy="8"/>
              </a:xfrm>
              <a:custGeom>
                <a:avLst/>
                <a:gdLst>
                  <a:gd name="T0" fmla="*/ 17 w 19"/>
                  <a:gd name="T1" fmla="*/ 2 h 6"/>
                  <a:gd name="T2" fmla="*/ 3 w 19"/>
                  <a:gd name="T3" fmla="*/ 1 h 6"/>
                  <a:gd name="T4" fmla="*/ 4 w 19"/>
                  <a:gd name="T5" fmla="*/ 5 h 6"/>
                  <a:gd name="T6" fmla="*/ 16 w 19"/>
                  <a:gd name="T7" fmla="*/ 5 h 6"/>
                  <a:gd name="T8" fmla="*/ 17 w 19"/>
                  <a:gd name="T9" fmla="*/ 2 h 6"/>
                </a:gdLst>
                <a:ahLst/>
                <a:cxnLst>
                  <a:cxn ang="0">
                    <a:pos x="T0" y="T1"/>
                  </a:cxn>
                  <a:cxn ang="0">
                    <a:pos x="T2" y="T3"/>
                  </a:cxn>
                  <a:cxn ang="0">
                    <a:pos x="T4" y="T5"/>
                  </a:cxn>
                  <a:cxn ang="0">
                    <a:pos x="T6" y="T7"/>
                  </a:cxn>
                  <a:cxn ang="0">
                    <a:pos x="T8" y="T9"/>
                  </a:cxn>
                </a:cxnLst>
                <a:rect l="0" t="0" r="r" b="b"/>
                <a:pathLst>
                  <a:path w="19" h="6">
                    <a:moveTo>
                      <a:pt x="17" y="2"/>
                    </a:moveTo>
                    <a:cubicBezTo>
                      <a:pt x="12" y="0"/>
                      <a:pt x="7" y="0"/>
                      <a:pt x="3" y="1"/>
                    </a:cubicBezTo>
                    <a:cubicBezTo>
                      <a:pt x="0" y="2"/>
                      <a:pt x="2" y="6"/>
                      <a:pt x="4" y="5"/>
                    </a:cubicBezTo>
                    <a:cubicBezTo>
                      <a:pt x="8" y="4"/>
                      <a:pt x="12" y="3"/>
                      <a:pt x="16" y="5"/>
                    </a:cubicBezTo>
                    <a:cubicBezTo>
                      <a:pt x="18" y="6"/>
                      <a:pt x="19" y="3"/>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3" name="Freeform: Shape 11792"/>
              <p:cNvSpPr/>
              <p:nvPr/>
            </p:nvSpPr>
            <p:spPr bwMode="auto">
              <a:xfrm>
                <a:off x="5451" y="2973"/>
                <a:ext cx="19" cy="9"/>
              </a:xfrm>
              <a:custGeom>
                <a:avLst/>
                <a:gdLst>
                  <a:gd name="T0" fmla="*/ 11 w 13"/>
                  <a:gd name="T1" fmla="*/ 1 h 6"/>
                  <a:gd name="T2" fmla="*/ 2 w 13"/>
                  <a:gd name="T3" fmla="*/ 1 h 6"/>
                  <a:gd name="T4" fmla="*/ 3 w 13"/>
                  <a:gd name="T5" fmla="*/ 5 h 6"/>
                  <a:gd name="T6" fmla="*/ 9 w 13"/>
                  <a:gd name="T7" fmla="*/ 5 h 6"/>
                  <a:gd name="T8" fmla="*/ 11 w 13"/>
                  <a:gd name="T9" fmla="*/ 1 h 6"/>
                </a:gdLst>
                <a:ahLst/>
                <a:cxnLst>
                  <a:cxn ang="0">
                    <a:pos x="T0" y="T1"/>
                  </a:cxn>
                  <a:cxn ang="0">
                    <a:pos x="T2" y="T3"/>
                  </a:cxn>
                  <a:cxn ang="0">
                    <a:pos x="T4" y="T5"/>
                  </a:cxn>
                  <a:cxn ang="0">
                    <a:pos x="T6" y="T7"/>
                  </a:cxn>
                  <a:cxn ang="0">
                    <a:pos x="T8" y="T9"/>
                  </a:cxn>
                </a:cxnLst>
                <a:rect l="0" t="0" r="r" b="b"/>
                <a:pathLst>
                  <a:path w="13" h="6">
                    <a:moveTo>
                      <a:pt x="11" y="1"/>
                    </a:moveTo>
                    <a:cubicBezTo>
                      <a:pt x="8" y="0"/>
                      <a:pt x="5" y="0"/>
                      <a:pt x="2" y="1"/>
                    </a:cubicBezTo>
                    <a:cubicBezTo>
                      <a:pt x="0" y="2"/>
                      <a:pt x="1" y="5"/>
                      <a:pt x="3" y="5"/>
                    </a:cubicBezTo>
                    <a:cubicBezTo>
                      <a:pt x="5" y="4"/>
                      <a:pt x="7" y="4"/>
                      <a:pt x="9" y="5"/>
                    </a:cubicBezTo>
                    <a:cubicBezTo>
                      <a:pt x="11" y="6"/>
                      <a:pt x="13" y="2"/>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4" name="Freeform: Shape 11793"/>
              <p:cNvSpPr/>
              <p:nvPr/>
            </p:nvSpPr>
            <p:spPr bwMode="auto">
              <a:xfrm>
                <a:off x="5466" y="2983"/>
                <a:ext cx="22" cy="9"/>
              </a:xfrm>
              <a:custGeom>
                <a:avLst/>
                <a:gdLst>
                  <a:gd name="T0" fmla="*/ 13 w 15"/>
                  <a:gd name="T1" fmla="*/ 2 h 6"/>
                  <a:gd name="T2" fmla="*/ 2 w 15"/>
                  <a:gd name="T3" fmla="*/ 2 h 6"/>
                  <a:gd name="T4" fmla="*/ 5 w 15"/>
                  <a:gd name="T5" fmla="*/ 5 h 6"/>
                  <a:gd name="T6" fmla="*/ 11 w 15"/>
                  <a:gd name="T7" fmla="*/ 5 h 6"/>
                  <a:gd name="T8" fmla="*/ 13 w 15"/>
                  <a:gd name="T9" fmla="*/ 2 h 6"/>
                </a:gdLst>
                <a:ahLst/>
                <a:cxnLst>
                  <a:cxn ang="0">
                    <a:pos x="T0" y="T1"/>
                  </a:cxn>
                  <a:cxn ang="0">
                    <a:pos x="T2" y="T3"/>
                  </a:cxn>
                  <a:cxn ang="0">
                    <a:pos x="T4" y="T5"/>
                  </a:cxn>
                  <a:cxn ang="0">
                    <a:pos x="T6" y="T7"/>
                  </a:cxn>
                  <a:cxn ang="0">
                    <a:pos x="T8" y="T9"/>
                  </a:cxn>
                </a:cxnLst>
                <a:rect l="0" t="0" r="r" b="b"/>
                <a:pathLst>
                  <a:path w="15" h="6">
                    <a:moveTo>
                      <a:pt x="13" y="2"/>
                    </a:moveTo>
                    <a:cubicBezTo>
                      <a:pt x="9" y="0"/>
                      <a:pt x="6" y="0"/>
                      <a:pt x="2" y="2"/>
                    </a:cubicBezTo>
                    <a:cubicBezTo>
                      <a:pt x="0" y="3"/>
                      <a:pt x="3" y="6"/>
                      <a:pt x="5" y="5"/>
                    </a:cubicBezTo>
                    <a:cubicBezTo>
                      <a:pt x="7" y="4"/>
                      <a:pt x="9" y="4"/>
                      <a:pt x="11" y="5"/>
                    </a:cubicBezTo>
                    <a:cubicBezTo>
                      <a:pt x="14" y="6"/>
                      <a:pt x="15" y="3"/>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5" name="Freeform: Shape 11794"/>
              <p:cNvSpPr/>
              <p:nvPr/>
            </p:nvSpPr>
            <p:spPr bwMode="auto">
              <a:xfrm>
                <a:off x="5466" y="2998"/>
                <a:ext cx="23" cy="6"/>
              </a:xfrm>
              <a:custGeom>
                <a:avLst/>
                <a:gdLst>
                  <a:gd name="T0" fmla="*/ 13 w 16"/>
                  <a:gd name="T1" fmla="*/ 0 h 4"/>
                  <a:gd name="T2" fmla="*/ 2 w 16"/>
                  <a:gd name="T3" fmla="*/ 0 h 4"/>
                  <a:gd name="T4" fmla="*/ 3 w 16"/>
                  <a:gd name="T5" fmla="*/ 4 h 4"/>
                  <a:gd name="T6" fmla="*/ 14 w 16"/>
                  <a:gd name="T7" fmla="*/ 4 h 4"/>
                  <a:gd name="T8" fmla="*/ 13 w 16"/>
                  <a:gd name="T9" fmla="*/ 0 h 4"/>
                </a:gdLst>
                <a:ahLst/>
                <a:cxnLst>
                  <a:cxn ang="0">
                    <a:pos x="T0" y="T1"/>
                  </a:cxn>
                  <a:cxn ang="0">
                    <a:pos x="T2" y="T3"/>
                  </a:cxn>
                  <a:cxn ang="0">
                    <a:pos x="T4" y="T5"/>
                  </a:cxn>
                  <a:cxn ang="0">
                    <a:pos x="T6" y="T7"/>
                  </a:cxn>
                  <a:cxn ang="0">
                    <a:pos x="T8" y="T9"/>
                  </a:cxn>
                </a:cxnLst>
                <a:rect l="0" t="0" r="r" b="b"/>
                <a:pathLst>
                  <a:path w="16" h="4">
                    <a:moveTo>
                      <a:pt x="13" y="0"/>
                    </a:moveTo>
                    <a:cubicBezTo>
                      <a:pt x="10" y="0"/>
                      <a:pt x="6" y="0"/>
                      <a:pt x="2" y="0"/>
                    </a:cubicBezTo>
                    <a:cubicBezTo>
                      <a:pt x="0" y="0"/>
                      <a:pt x="0" y="4"/>
                      <a:pt x="3" y="4"/>
                    </a:cubicBezTo>
                    <a:cubicBezTo>
                      <a:pt x="6" y="4"/>
                      <a:pt x="10" y="4"/>
                      <a:pt x="14" y="4"/>
                    </a:cubicBezTo>
                    <a:cubicBezTo>
                      <a:pt x="16" y="4"/>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6" name="Freeform: Shape 11795"/>
              <p:cNvSpPr/>
              <p:nvPr/>
            </p:nvSpPr>
            <p:spPr bwMode="auto">
              <a:xfrm>
                <a:off x="5503" y="2994"/>
                <a:ext cx="25" cy="8"/>
              </a:xfrm>
              <a:custGeom>
                <a:avLst/>
                <a:gdLst>
                  <a:gd name="T0" fmla="*/ 14 w 17"/>
                  <a:gd name="T1" fmla="*/ 0 h 6"/>
                  <a:gd name="T2" fmla="*/ 2 w 17"/>
                  <a:gd name="T3" fmla="*/ 2 h 6"/>
                  <a:gd name="T4" fmla="*/ 3 w 17"/>
                  <a:gd name="T5" fmla="*/ 5 h 6"/>
                  <a:gd name="T6" fmla="*/ 10 w 17"/>
                  <a:gd name="T7" fmla="*/ 4 h 6"/>
                  <a:gd name="T8" fmla="*/ 13 w 17"/>
                  <a:gd name="T9" fmla="*/ 4 h 6"/>
                  <a:gd name="T10" fmla="*/ 14 w 17"/>
                  <a:gd name="T11" fmla="*/ 4 h 6"/>
                  <a:gd name="T12" fmla="*/ 14 w 1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7" h="6">
                    <a:moveTo>
                      <a:pt x="14" y="0"/>
                    </a:moveTo>
                    <a:cubicBezTo>
                      <a:pt x="10" y="0"/>
                      <a:pt x="6" y="0"/>
                      <a:pt x="2" y="2"/>
                    </a:cubicBezTo>
                    <a:cubicBezTo>
                      <a:pt x="0" y="2"/>
                      <a:pt x="1" y="6"/>
                      <a:pt x="3" y="5"/>
                    </a:cubicBezTo>
                    <a:cubicBezTo>
                      <a:pt x="6" y="4"/>
                      <a:pt x="8" y="4"/>
                      <a:pt x="10" y="4"/>
                    </a:cubicBezTo>
                    <a:cubicBezTo>
                      <a:pt x="11" y="4"/>
                      <a:pt x="12" y="4"/>
                      <a:pt x="13" y="4"/>
                    </a:cubicBezTo>
                    <a:cubicBezTo>
                      <a:pt x="13" y="4"/>
                      <a:pt x="15" y="4"/>
                      <a:pt x="14" y="4"/>
                    </a:cubicBezTo>
                    <a:cubicBezTo>
                      <a:pt x="16" y="4"/>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170" name="Group 11169"/>
            <p:cNvGrpSpPr/>
            <p:nvPr/>
          </p:nvGrpSpPr>
          <p:grpSpPr bwMode="auto">
            <a:xfrm>
              <a:off x="4945" y="2578"/>
              <a:ext cx="1840" cy="962"/>
              <a:chOff x="4945" y="2578"/>
              <a:chExt cx="1840" cy="962"/>
            </a:xfrm>
          </p:grpSpPr>
          <p:sp>
            <p:nvSpPr>
              <p:cNvPr id="11397" name="Freeform: Shape 11396"/>
              <p:cNvSpPr/>
              <p:nvPr/>
            </p:nvSpPr>
            <p:spPr bwMode="auto">
              <a:xfrm>
                <a:off x="5498" y="2974"/>
                <a:ext cx="22" cy="12"/>
              </a:xfrm>
              <a:custGeom>
                <a:avLst/>
                <a:gdLst>
                  <a:gd name="T0" fmla="*/ 12 w 15"/>
                  <a:gd name="T1" fmla="*/ 0 h 8"/>
                  <a:gd name="T2" fmla="*/ 2 w 15"/>
                  <a:gd name="T3" fmla="*/ 4 h 8"/>
                  <a:gd name="T4" fmla="*/ 3 w 15"/>
                  <a:gd name="T5" fmla="*/ 7 h 8"/>
                  <a:gd name="T6" fmla="*/ 13 w 15"/>
                  <a:gd name="T7" fmla="*/ 4 h 8"/>
                  <a:gd name="T8" fmla="*/ 12 w 15"/>
                  <a:gd name="T9" fmla="*/ 0 h 8"/>
                </a:gdLst>
                <a:ahLst/>
                <a:cxnLst>
                  <a:cxn ang="0">
                    <a:pos x="T0" y="T1"/>
                  </a:cxn>
                  <a:cxn ang="0">
                    <a:pos x="T2" y="T3"/>
                  </a:cxn>
                  <a:cxn ang="0">
                    <a:pos x="T4" y="T5"/>
                  </a:cxn>
                  <a:cxn ang="0">
                    <a:pos x="T6" y="T7"/>
                  </a:cxn>
                  <a:cxn ang="0">
                    <a:pos x="T8" y="T9"/>
                  </a:cxn>
                </a:cxnLst>
                <a:rect l="0" t="0" r="r" b="b"/>
                <a:pathLst>
                  <a:path w="15" h="8">
                    <a:moveTo>
                      <a:pt x="12" y="0"/>
                    </a:moveTo>
                    <a:cubicBezTo>
                      <a:pt x="2" y="4"/>
                      <a:pt x="2" y="4"/>
                      <a:pt x="2" y="4"/>
                    </a:cubicBezTo>
                    <a:cubicBezTo>
                      <a:pt x="0" y="5"/>
                      <a:pt x="1" y="8"/>
                      <a:pt x="3" y="7"/>
                    </a:cubicBezTo>
                    <a:cubicBezTo>
                      <a:pt x="13" y="4"/>
                      <a:pt x="13" y="4"/>
                      <a:pt x="13" y="4"/>
                    </a:cubicBezTo>
                    <a:cubicBezTo>
                      <a:pt x="15" y="3"/>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8" name="Freeform: Shape 11397"/>
              <p:cNvSpPr/>
              <p:nvPr/>
            </p:nvSpPr>
            <p:spPr bwMode="auto">
              <a:xfrm>
                <a:off x="5485" y="2951"/>
                <a:ext cx="25" cy="10"/>
              </a:xfrm>
              <a:custGeom>
                <a:avLst/>
                <a:gdLst>
                  <a:gd name="T0" fmla="*/ 12 w 17"/>
                  <a:gd name="T1" fmla="*/ 0 h 7"/>
                  <a:gd name="T2" fmla="*/ 2 w 17"/>
                  <a:gd name="T3" fmla="*/ 3 h 7"/>
                  <a:gd name="T4" fmla="*/ 3 w 17"/>
                  <a:gd name="T5" fmla="*/ 6 h 7"/>
                  <a:gd name="T6" fmla="*/ 9 w 17"/>
                  <a:gd name="T7" fmla="*/ 5 h 7"/>
                  <a:gd name="T8" fmla="*/ 12 w 17"/>
                  <a:gd name="T9" fmla="*/ 4 h 7"/>
                  <a:gd name="T10" fmla="*/ 12 w 17"/>
                  <a:gd name="T11" fmla="*/ 4 h 7"/>
                  <a:gd name="T12" fmla="*/ 15 w 17"/>
                  <a:gd name="T13" fmla="*/ 4 h 7"/>
                  <a:gd name="T14" fmla="*/ 12 w 1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2" y="0"/>
                    </a:moveTo>
                    <a:cubicBezTo>
                      <a:pt x="9" y="1"/>
                      <a:pt x="6" y="2"/>
                      <a:pt x="2" y="3"/>
                    </a:cubicBezTo>
                    <a:cubicBezTo>
                      <a:pt x="0" y="3"/>
                      <a:pt x="0" y="7"/>
                      <a:pt x="3" y="6"/>
                    </a:cubicBezTo>
                    <a:cubicBezTo>
                      <a:pt x="5" y="6"/>
                      <a:pt x="7" y="5"/>
                      <a:pt x="9" y="5"/>
                    </a:cubicBezTo>
                    <a:cubicBezTo>
                      <a:pt x="10" y="5"/>
                      <a:pt x="11" y="4"/>
                      <a:pt x="12" y="4"/>
                    </a:cubicBezTo>
                    <a:cubicBezTo>
                      <a:pt x="12" y="4"/>
                      <a:pt x="12" y="4"/>
                      <a:pt x="12" y="4"/>
                    </a:cubicBezTo>
                    <a:cubicBezTo>
                      <a:pt x="13" y="5"/>
                      <a:pt x="14" y="6"/>
                      <a:pt x="15" y="4"/>
                    </a:cubicBezTo>
                    <a:cubicBezTo>
                      <a:pt x="17" y="2"/>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9" name="Freeform: Shape 11398"/>
              <p:cNvSpPr/>
              <p:nvPr/>
            </p:nvSpPr>
            <p:spPr bwMode="auto">
              <a:xfrm>
                <a:off x="5448" y="2936"/>
                <a:ext cx="25" cy="10"/>
              </a:xfrm>
              <a:custGeom>
                <a:avLst/>
                <a:gdLst>
                  <a:gd name="T0" fmla="*/ 15 w 17"/>
                  <a:gd name="T1" fmla="*/ 2 h 7"/>
                  <a:gd name="T2" fmla="*/ 2 w 17"/>
                  <a:gd name="T3" fmla="*/ 1 h 7"/>
                  <a:gd name="T4" fmla="*/ 3 w 17"/>
                  <a:gd name="T5" fmla="*/ 5 h 7"/>
                  <a:gd name="T6" fmla="*/ 12 w 17"/>
                  <a:gd name="T7" fmla="*/ 5 h 7"/>
                  <a:gd name="T8" fmla="*/ 15 w 17"/>
                  <a:gd name="T9" fmla="*/ 2 h 7"/>
                </a:gdLst>
                <a:ahLst/>
                <a:cxnLst>
                  <a:cxn ang="0">
                    <a:pos x="T0" y="T1"/>
                  </a:cxn>
                  <a:cxn ang="0">
                    <a:pos x="T2" y="T3"/>
                  </a:cxn>
                  <a:cxn ang="0">
                    <a:pos x="T4" y="T5"/>
                  </a:cxn>
                  <a:cxn ang="0">
                    <a:pos x="T6" y="T7"/>
                  </a:cxn>
                  <a:cxn ang="0">
                    <a:pos x="T8" y="T9"/>
                  </a:cxn>
                </a:cxnLst>
                <a:rect l="0" t="0" r="r" b="b"/>
                <a:pathLst>
                  <a:path w="17" h="7">
                    <a:moveTo>
                      <a:pt x="15" y="2"/>
                    </a:moveTo>
                    <a:cubicBezTo>
                      <a:pt x="11" y="0"/>
                      <a:pt x="6" y="0"/>
                      <a:pt x="2" y="1"/>
                    </a:cubicBezTo>
                    <a:cubicBezTo>
                      <a:pt x="0" y="2"/>
                      <a:pt x="1" y="6"/>
                      <a:pt x="3" y="5"/>
                    </a:cubicBezTo>
                    <a:cubicBezTo>
                      <a:pt x="6" y="4"/>
                      <a:pt x="10" y="4"/>
                      <a:pt x="12" y="5"/>
                    </a:cubicBezTo>
                    <a:cubicBezTo>
                      <a:pt x="14" y="7"/>
                      <a:pt x="17" y="4"/>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0" name="Freeform: Shape 11399"/>
              <p:cNvSpPr/>
              <p:nvPr/>
            </p:nvSpPr>
            <p:spPr bwMode="auto">
              <a:xfrm>
                <a:off x="6270" y="2578"/>
                <a:ext cx="26" cy="18"/>
              </a:xfrm>
              <a:custGeom>
                <a:avLst/>
                <a:gdLst>
                  <a:gd name="T0" fmla="*/ 12 w 18"/>
                  <a:gd name="T1" fmla="*/ 1 h 12"/>
                  <a:gd name="T2" fmla="*/ 10 w 18"/>
                  <a:gd name="T3" fmla="*/ 3 h 12"/>
                  <a:gd name="T4" fmla="*/ 10 w 18"/>
                  <a:gd name="T5" fmla="*/ 4 h 12"/>
                  <a:gd name="T6" fmla="*/ 7 w 18"/>
                  <a:gd name="T7" fmla="*/ 5 h 12"/>
                  <a:gd name="T8" fmla="*/ 2 w 18"/>
                  <a:gd name="T9" fmla="*/ 8 h 12"/>
                  <a:gd name="T10" fmla="*/ 4 w 18"/>
                  <a:gd name="T11" fmla="*/ 11 h 12"/>
                  <a:gd name="T12" fmla="*/ 12 w 1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2" y="1"/>
                    </a:moveTo>
                    <a:cubicBezTo>
                      <a:pt x="11" y="0"/>
                      <a:pt x="10" y="2"/>
                      <a:pt x="10" y="3"/>
                    </a:cubicBezTo>
                    <a:cubicBezTo>
                      <a:pt x="10" y="3"/>
                      <a:pt x="10" y="3"/>
                      <a:pt x="10" y="4"/>
                    </a:cubicBezTo>
                    <a:cubicBezTo>
                      <a:pt x="9" y="4"/>
                      <a:pt x="8" y="5"/>
                      <a:pt x="7" y="5"/>
                    </a:cubicBezTo>
                    <a:cubicBezTo>
                      <a:pt x="6" y="6"/>
                      <a:pt x="4" y="7"/>
                      <a:pt x="2" y="8"/>
                    </a:cubicBezTo>
                    <a:cubicBezTo>
                      <a:pt x="0" y="9"/>
                      <a:pt x="2" y="12"/>
                      <a:pt x="4" y="11"/>
                    </a:cubicBezTo>
                    <a:cubicBezTo>
                      <a:pt x="7" y="10"/>
                      <a:pt x="18" y="4"/>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1" name="Freeform: Shape 11400"/>
              <p:cNvSpPr/>
              <p:nvPr/>
            </p:nvSpPr>
            <p:spPr bwMode="auto">
              <a:xfrm>
                <a:off x="6261" y="2602"/>
                <a:ext cx="19" cy="20"/>
              </a:xfrm>
              <a:custGeom>
                <a:avLst/>
                <a:gdLst>
                  <a:gd name="T0" fmla="*/ 9 w 13"/>
                  <a:gd name="T1" fmla="*/ 2 h 14"/>
                  <a:gd name="T2" fmla="*/ 2 w 13"/>
                  <a:gd name="T3" fmla="*/ 9 h 14"/>
                  <a:gd name="T4" fmla="*/ 4 w 13"/>
                  <a:gd name="T5" fmla="*/ 12 h 14"/>
                  <a:gd name="T6" fmla="*/ 11 w 13"/>
                  <a:gd name="T7" fmla="*/ 5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7" y="5"/>
                      <a:pt x="5" y="7"/>
                      <a:pt x="2" y="9"/>
                    </a:cubicBezTo>
                    <a:cubicBezTo>
                      <a:pt x="0" y="11"/>
                      <a:pt x="2" y="14"/>
                      <a:pt x="4" y="12"/>
                    </a:cubicBezTo>
                    <a:cubicBezTo>
                      <a:pt x="7" y="10"/>
                      <a:pt x="9" y="7"/>
                      <a:pt x="11"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2" name="Freeform: Shape 11401"/>
              <p:cNvSpPr/>
              <p:nvPr/>
            </p:nvSpPr>
            <p:spPr bwMode="auto">
              <a:xfrm>
                <a:off x="6285" y="2586"/>
                <a:ext cx="17" cy="20"/>
              </a:xfrm>
              <a:custGeom>
                <a:avLst/>
                <a:gdLst>
                  <a:gd name="T0" fmla="*/ 8 w 12"/>
                  <a:gd name="T1" fmla="*/ 2 h 14"/>
                  <a:gd name="T2" fmla="*/ 2 w 12"/>
                  <a:gd name="T3" fmla="*/ 10 h 14"/>
                  <a:gd name="T4" fmla="*/ 4 w 12"/>
                  <a:gd name="T5" fmla="*/ 13 h 14"/>
                  <a:gd name="T6" fmla="*/ 11 w 12"/>
                  <a:gd name="T7" fmla="*/ 3 h 14"/>
                  <a:gd name="T8" fmla="*/ 8 w 12"/>
                  <a:gd name="T9" fmla="*/ 2 h 14"/>
                </a:gdLst>
                <a:ahLst/>
                <a:cxnLst>
                  <a:cxn ang="0">
                    <a:pos x="T0" y="T1"/>
                  </a:cxn>
                  <a:cxn ang="0">
                    <a:pos x="T2" y="T3"/>
                  </a:cxn>
                  <a:cxn ang="0">
                    <a:pos x="T4" y="T5"/>
                  </a:cxn>
                  <a:cxn ang="0">
                    <a:pos x="T6" y="T7"/>
                  </a:cxn>
                  <a:cxn ang="0">
                    <a:pos x="T8" y="T9"/>
                  </a:cxn>
                </a:cxnLst>
                <a:rect l="0" t="0" r="r" b="b"/>
                <a:pathLst>
                  <a:path w="12" h="14">
                    <a:moveTo>
                      <a:pt x="8" y="2"/>
                    </a:moveTo>
                    <a:cubicBezTo>
                      <a:pt x="7" y="5"/>
                      <a:pt x="4" y="8"/>
                      <a:pt x="2" y="10"/>
                    </a:cubicBezTo>
                    <a:cubicBezTo>
                      <a:pt x="0" y="11"/>
                      <a:pt x="2" y="14"/>
                      <a:pt x="4" y="13"/>
                    </a:cubicBezTo>
                    <a:cubicBezTo>
                      <a:pt x="7" y="10"/>
                      <a:pt x="10" y="7"/>
                      <a:pt x="11" y="3"/>
                    </a:cubicBezTo>
                    <a:cubicBezTo>
                      <a:pt x="12" y="1"/>
                      <a:pt x="8"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3" name="Freeform: Shape 11402"/>
              <p:cNvSpPr/>
              <p:nvPr/>
            </p:nvSpPr>
            <p:spPr bwMode="auto">
              <a:xfrm>
                <a:off x="6260" y="2622"/>
                <a:ext cx="17" cy="21"/>
              </a:xfrm>
              <a:custGeom>
                <a:avLst/>
                <a:gdLst>
                  <a:gd name="T0" fmla="*/ 7 w 12"/>
                  <a:gd name="T1" fmla="*/ 3 h 14"/>
                  <a:gd name="T2" fmla="*/ 2 w 12"/>
                  <a:gd name="T3" fmla="*/ 9 h 14"/>
                  <a:gd name="T4" fmla="*/ 4 w 12"/>
                  <a:gd name="T5" fmla="*/ 12 h 14"/>
                  <a:gd name="T6" fmla="*/ 11 w 12"/>
                  <a:gd name="T7" fmla="*/ 3 h 14"/>
                  <a:gd name="T8" fmla="*/ 7 w 12"/>
                  <a:gd name="T9" fmla="*/ 3 h 14"/>
                </a:gdLst>
                <a:ahLst/>
                <a:cxnLst>
                  <a:cxn ang="0">
                    <a:pos x="T0" y="T1"/>
                  </a:cxn>
                  <a:cxn ang="0">
                    <a:pos x="T2" y="T3"/>
                  </a:cxn>
                  <a:cxn ang="0">
                    <a:pos x="T4" y="T5"/>
                  </a:cxn>
                  <a:cxn ang="0">
                    <a:pos x="T6" y="T7"/>
                  </a:cxn>
                  <a:cxn ang="0">
                    <a:pos x="T8" y="T9"/>
                  </a:cxn>
                </a:cxnLst>
                <a:rect l="0" t="0" r="r" b="b"/>
                <a:pathLst>
                  <a:path w="12" h="14">
                    <a:moveTo>
                      <a:pt x="7" y="3"/>
                    </a:moveTo>
                    <a:cubicBezTo>
                      <a:pt x="7" y="5"/>
                      <a:pt x="4" y="8"/>
                      <a:pt x="2" y="9"/>
                    </a:cubicBezTo>
                    <a:cubicBezTo>
                      <a:pt x="0" y="11"/>
                      <a:pt x="2" y="14"/>
                      <a:pt x="4" y="12"/>
                    </a:cubicBezTo>
                    <a:cubicBezTo>
                      <a:pt x="7" y="10"/>
                      <a:pt x="10" y="7"/>
                      <a:pt x="11" y="3"/>
                    </a:cubicBezTo>
                    <a:cubicBezTo>
                      <a:pt x="12"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4" name="Freeform: Shape 11403"/>
              <p:cNvSpPr/>
              <p:nvPr/>
            </p:nvSpPr>
            <p:spPr bwMode="auto">
              <a:xfrm>
                <a:off x="6226" y="2645"/>
                <a:ext cx="20" cy="20"/>
              </a:xfrm>
              <a:custGeom>
                <a:avLst/>
                <a:gdLst>
                  <a:gd name="T0" fmla="*/ 9 w 14"/>
                  <a:gd name="T1" fmla="*/ 2 h 14"/>
                  <a:gd name="T2" fmla="*/ 2 w 14"/>
                  <a:gd name="T3" fmla="*/ 10 h 14"/>
                  <a:gd name="T4" fmla="*/ 4 w 14"/>
                  <a:gd name="T5" fmla="*/ 13 h 14"/>
                  <a:gd name="T6" fmla="*/ 13 w 14"/>
                  <a:gd name="T7" fmla="*/ 3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8" y="5"/>
                      <a:pt x="5" y="8"/>
                      <a:pt x="2" y="10"/>
                    </a:cubicBezTo>
                    <a:cubicBezTo>
                      <a:pt x="0" y="11"/>
                      <a:pt x="2" y="14"/>
                      <a:pt x="4" y="13"/>
                    </a:cubicBezTo>
                    <a:cubicBezTo>
                      <a:pt x="8" y="10"/>
                      <a:pt x="11" y="7"/>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5" name="Freeform: Shape 11404"/>
              <p:cNvSpPr/>
              <p:nvPr/>
            </p:nvSpPr>
            <p:spPr bwMode="auto">
              <a:xfrm>
                <a:off x="6232" y="2621"/>
                <a:ext cx="20" cy="21"/>
              </a:xfrm>
              <a:custGeom>
                <a:avLst/>
                <a:gdLst>
                  <a:gd name="T0" fmla="*/ 10 w 14"/>
                  <a:gd name="T1" fmla="*/ 2 h 14"/>
                  <a:gd name="T2" fmla="*/ 2 w 14"/>
                  <a:gd name="T3" fmla="*/ 10 h 14"/>
                  <a:gd name="T4" fmla="*/ 5 w 14"/>
                  <a:gd name="T5" fmla="*/ 12 h 14"/>
                  <a:gd name="T6" fmla="*/ 13 w 14"/>
                  <a:gd name="T7" fmla="*/ 4 h 14"/>
                  <a:gd name="T8" fmla="*/ 10 w 14"/>
                  <a:gd name="T9" fmla="*/ 2 h 14"/>
                </a:gdLst>
                <a:ahLst/>
                <a:cxnLst>
                  <a:cxn ang="0">
                    <a:pos x="T0" y="T1"/>
                  </a:cxn>
                  <a:cxn ang="0">
                    <a:pos x="T2" y="T3"/>
                  </a:cxn>
                  <a:cxn ang="0">
                    <a:pos x="T4" y="T5"/>
                  </a:cxn>
                  <a:cxn ang="0">
                    <a:pos x="T6" y="T7"/>
                  </a:cxn>
                  <a:cxn ang="0">
                    <a:pos x="T8" y="T9"/>
                  </a:cxn>
                </a:cxnLst>
                <a:rect l="0" t="0" r="r" b="b"/>
                <a:pathLst>
                  <a:path w="14" h="14">
                    <a:moveTo>
                      <a:pt x="10" y="2"/>
                    </a:moveTo>
                    <a:cubicBezTo>
                      <a:pt x="7" y="5"/>
                      <a:pt x="4" y="7"/>
                      <a:pt x="2" y="10"/>
                    </a:cubicBezTo>
                    <a:cubicBezTo>
                      <a:pt x="0" y="12"/>
                      <a:pt x="3" y="14"/>
                      <a:pt x="5" y="12"/>
                    </a:cubicBezTo>
                    <a:cubicBezTo>
                      <a:pt x="7" y="10"/>
                      <a:pt x="10" y="7"/>
                      <a:pt x="13" y="4"/>
                    </a:cubicBezTo>
                    <a:cubicBezTo>
                      <a:pt x="14" y="3"/>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6" name="Freeform: Shape 11405"/>
              <p:cNvSpPr/>
              <p:nvPr/>
            </p:nvSpPr>
            <p:spPr bwMode="auto">
              <a:xfrm>
                <a:off x="6237" y="2658"/>
                <a:ext cx="17" cy="17"/>
              </a:xfrm>
              <a:custGeom>
                <a:avLst/>
                <a:gdLst>
                  <a:gd name="T0" fmla="*/ 7 w 11"/>
                  <a:gd name="T1" fmla="*/ 2 h 12"/>
                  <a:gd name="T2" fmla="*/ 7 w 11"/>
                  <a:gd name="T3" fmla="*/ 3 h 12"/>
                  <a:gd name="T4" fmla="*/ 6 w 11"/>
                  <a:gd name="T5" fmla="*/ 4 h 12"/>
                  <a:gd name="T6" fmla="*/ 2 w 11"/>
                  <a:gd name="T7" fmla="*/ 8 h 12"/>
                  <a:gd name="T8" fmla="*/ 4 w 11"/>
                  <a:gd name="T9" fmla="*/ 11 h 12"/>
                  <a:gd name="T10" fmla="*/ 9 w 11"/>
                  <a:gd name="T11" fmla="*/ 6 h 12"/>
                  <a:gd name="T12" fmla="*/ 11 w 11"/>
                  <a:gd name="T13" fmla="*/ 2 h 12"/>
                  <a:gd name="T14" fmla="*/ 7 w 11"/>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7" y="2"/>
                    </a:moveTo>
                    <a:cubicBezTo>
                      <a:pt x="7" y="2"/>
                      <a:pt x="7" y="2"/>
                      <a:pt x="7" y="3"/>
                    </a:cubicBezTo>
                    <a:cubicBezTo>
                      <a:pt x="7" y="3"/>
                      <a:pt x="6" y="4"/>
                      <a:pt x="6" y="4"/>
                    </a:cubicBezTo>
                    <a:cubicBezTo>
                      <a:pt x="5" y="6"/>
                      <a:pt x="3" y="7"/>
                      <a:pt x="2" y="8"/>
                    </a:cubicBezTo>
                    <a:cubicBezTo>
                      <a:pt x="0" y="9"/>
                      <a:pt x="2" y="12"/>
                      <a:pt x="4" y="11"/>
                    </a:cubicBezTo>
                    <a:cubicBezTo>
                      <a:pt x="6" y="10"/>
                      <a:pt x="8" y="8"/>
                      <a:pt x="9" y="6"/>
                    </a:cubicBezTo>
                    <a:cubicBezTo>
                      <a:pt x="10" y="5"/>
                      <a:pt x="11" y="3"/>
                      <a:pt x="11" y="2"/>
                    </a:cubicBezTo>
                    <a:cubicBezTo>
                      <a:pt x="11" y="0"/>
                      <a:pt x="7"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7" name="Freeform: Shape 11406"/>
              <p:cNvSpPr/>
              <p:nvPr/>
            </p:nvSpPr>
            <p:spPr bwMode="auto">
              <a:xfrm>
                <a:off x="6201" y="2677"/>
                <a:ext cx="17" cy="18"/>
              </a:xfrm>
              <a:custGeom>
                <a:avLst/>
                <a:gdLst>
                  <a:gd name="T0" fmla="*/ 7 w 12"/>
                  <a:gd name="T1" fmla="*/ 3 h 12"/>
                  <a:gd name="T2" fmla="*/ 3 w 12"/>
                  <a:gd name="T3" fmla="*/ 8 h 12"/>
                  <a:gd name="T4" fmla="*/ 4 w 12"/>
                  <a:gd name="T5" fmla="*/ 11 h 12"/>
                  <a:gd name="T6" fmla="*/ 11 w 12"/>
                  <a:gd name="T7" fmla="*/ 4 h 12"/>
                  <a:gd name="T8" fmla="*/ 7 w 12"/>
                  <a:gd name="T9" fmla="*/ 3 h 12"/>
                </a:gdLst>
                <a:ahLst/>
                <a:cxnLst>
                  <a:cxn ang="0">
                    <a:pos x="T0" y="T1"/>
                  </a:cxn>
                  <a:cxn ang="0">
                    <a:pos x="T2" y="T3"/>
                  </a:cxn>
                  <a:cxn ang="0">
                    <a:pos x="T4" y="T5"/>
                  </a:cxn>
                  <a:cxn ang="0">
                    <a:pos x="T6" y="T7"/>
                  </a:cxn>
                  <a:cxn ang="0">
                    <a:pos x="T8" y="T9"/>
                  </a:cxn>
                </a:cxnLst>
                <a:rect l="0" t="0" r="r" b="b"/>
                <a:pathLst>
                  <a:path w="12" h="12">
                    <a:moveTo>
                      <a:pt x="7" y="3"/>
                    </a:moveTo>
                    <a:cubicBezTo>
                      <a:pt x="6" y="5"/>
                      <a:pt x="5" y="7"/>
                      <a:pt x="3" y="8"/>
                    </a:cubicBezTo>
                    <a:cubicBezTo>
                      <a:pt x="0" y="9"/>
                      <a:pt x="2" y="12"/>
                      <a:pt x="4" y="11"/>
                    </a:cubicBezTo>
                    <a:cubicBezTo>
                      <a:pt x="7" y="10"/>
                      <a:pt x="9" y="7"/>
                      <a:pt x="11" y="4"/>
                    </a:cubicBezTo>
                    <a:cubicBezTo>
                      <a:pt x="12" y="2"/>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8" name="Freeform: Shape 11407"/>
              <p:cNvSpPr/>
              <p:nvPr/>
            </p:nvSpPr>
            <p:spPr bwMode="auto">
              <a:xfrm>
                <a:off x="6196" y="2659"/>
                <a:ext cx="19" cy="18"/>
              </a:xfrm>
              <a:custGeom>
                <a:avLst/>
                <a:gdLst>
                  <a:gd name="T0" fmla="*/ 9 w 13"/>
                  <a:gd name="T1" fmla="*/ 2 h 12"/>
                  <a:gd name="T2" fmla="*/ 2 w 13"/>
                  <a:gd name="T3" fmla="*/ 7 h 12"/>
                  <a:gd name="T4" fmla="*/ 5 w 13"/>
                  <a:gd name="T5" fmla="*/ 10 h 12"/>
                  <a:gd name="T6" fmla="*/ 11 w 13"/>
                  <a:gd name="T7" fmla="*/ 5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4"/>
                      <a:pt x="5" y="5"/>
                      <a:pt x="2" y="7"/>
                    </a:cubicBezTo>
                    <a:cubicBezTo>
                      <a:pt x="0" y="9"/>
                      <a:pt x="3" y="12"/>
                      <a:pt x="5" y="10"/>
                    </a:cubicBezTo>
                    <a:cubicBezTo>
                      <a:pt x="7" y="8"/>
                      <a:pt x="9" y="7"/>
                      <a:pt x="11" y="5"/>
                    </a:cubicBezTo>
                    <a:cubicBezTo>
                      <a:pt x="13"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9" name="Freeform: Shape 11408"/>
              <p:cNvSpPr/>
              <p:nvPr/>
            </p:nvSpPr>
            <p:spPr bwMode="auto">
              <a:xfrm>
                <a:off x="6206" y="2690"/>
                <a:ext cx="18" cy="16"/>
              </a:xfrm>
              <a:custGeom>
                <a:avLst/>
                <a:gdLst>
                  <a:gd name="T0" fmla="*/ 7 w 12"/>
                  <a:gd name="T1" fmla="*/ 2 h 11"/>
                  <a:gd name="T2" fmla="*/ 2 w 12"/>
                  <a:gd name="T3" fmla="*/ 6 h 11"/>
                  <a:gd name="T4" fmla="*/ 4 w 12"/>
                  <a:gd name="T5" fmla="*/ 10 h 11"/>
                  <a:gd name="T6" fmla="*/ 11 w 12"/>
                  <a:gd name="T7" fmla="*/ 4 h 11"/>
                  <a:gd name="T8" fmla="*/ 7 w 12"/>
                  <a:gd name="T9" fmla="*/ 2 h 11"/>
                </a:gdLst>
                <a:ahLst/>
                <a:cxnLst>
                  <a:cxn ang="0">
                    <a:pos x="T0" y="T1"/>
                  </a:cxn>
                  <a:cxn ang="0">
                    <a:pos x="T2" y="T3"/>
                  </a:cxn>
                  <a:cxn ang="0">
                    <a:pos x="T4" y="T5"/>
                  </a:cxn>
                  <a:cxn ang="0">
                    <a:pos x="T6" y="T7"/>
                  </a:cxn>
                  <a:cxn ang="0">
                    <a:pos x="T8" y="T9"/>
                  </a:cxn>
                </a:cxnLst>
                <a:rect l="0" t="0" r="r" b="b"/>
                <a:pathLst>
                  <a:path w="12" h="11">
                    <a:moveTo>
                      <a:pt x="7" y="2"/>
                    </a:moveTo>
                    <a:cubicBezTo>
                      <a:pt x="6" y="4"/>
                      <a:pt x="4" y="5"/>
                      <a:pt x="2" y="6"/>
                    </a:cubicBezTo>
                    <a:cubicBezTo>
                      <a:pt x="0" y="7"/>
                      <a:pt x="1" y="11"/>
                      <a:pt x="4" y="10"/>
                    </a:cubicBezTo>
                    <a:cubicBezTo>
                      <a:pt x="7" y="9"/>
                      <a:pt x="9" y="7"/>
                      <a:pt x="11" y="4"/>
                    </a:cubicBezTo>
                    <a:cubicBezTo>
                      <a:pt x="12" y="1"/>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0" name="Freeform: Shape 11409"/>
              <p:cNvSpPr/>
              <p:nvPr/>
            </p:nvSpPr>
            <p:spPr bwMode="auto">
              <a:xfrm>
                <a:off x="6170" y="2698"/>
                <a:ext cx="22" cy="20"/>
              </a:xfrm>
              <a:custGeom>
                <a:avLst/>
                <a:gdLst>
                  <a:gd name="T0" fmla="*/ 10 w 15"/>
                  <a:gd name="T1" fmla="*/ 2 h 14"/>
                  <a:gd name="T2" fmla="*/ 2 w 15"/>
                  <a:gd name="T3" fmla="*/ 10 h 14"/>
                  <a:gd name="T4" fmla="*/ 4 w 15"/>
                  <a:gd name="T5" fmla="*/ 13 h 14"/>
                  <a:gd name="T6" fmla="*/ 14 w 15"/>
                  <a:gd name="T7" fmla="*/ 4 h 14"/>
                  <a:gd name="T8" fmla="*/ 10 w 15"/>
                  <a:gd name="T9" fmla="*/ 2 h 14"/>
                </a:gdLst>
                <a:ahLst/>
                <a:cxnLst>
                  <a:cxn ang="0">
                    <a:pos x="T0" y="T1"/>
                  </a:cxn>
                  <a:cxn ang="0">
                    <a:pos x="T2" y="T3"/>
                  </a:cxn>
                  <a:cxn ang="0">
                    <a:pos x="T4" y="T5"/>
                  </a:cxn>
                  <a:cxn ang="0">
                    <a:pos x="T6" y="T7"/>
                  </a:cxn>
                  <a:cxn ang="0">
                    <a:pos x="T8" y="T9"/>
                  </a:cxn>
                </a:cxnLst>
                <a:rect l="0" t="0" r="r" b="b"/>
                <a:pathLst>
                  <a:path w="15" h="14">
                    <a:moveTo>
                      <a:pt x="10" y="2"/>
                    </a:moveTo>
                    <a:cubicBezTo>
                      <a:pt x="9" y="6"/>
                      <a:pt x="5" y="8"/>
                      <a:pt x="2" y="10"/>
                    </a:cubicBezTo>
                    <a:cubicBezTo>
                      <a:pt x="0" y="11"/>
                      <a:pt x="2" y="14"/>
                      <a:pt x="4" y="13"/>
                    </a:cubicBezTo>
                    <a:cubicBezTo>
                      <a:pt x="8" y="10"/>
                      <a:pt x="12" y="8"/>
                      <a:pt x="14" y="4"/>
                    </a:cubicBezTo>
                    <a:cubicBezTo>
                      <a:pt x="15"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1" name="Freeform: Shape 11410"/>
              <p:cNvSpPr/>
              <p:nvPr/>
            </p:nvSpPr>
            <p:spPr bwMode="auto">
              <a:xfrm>
                <a:off x="6162" y="2693"/>
                <a:ext cx="19" cy="19"/>
              </a:xfrm>
              <a:custGeom>
                <a:avLst/>
                <a:gdLst>
                  <a:gd name="T0" fmla="*/ 9 w 13"/>
                  <a:gd name="T1" fmla="*/ 2 h 13"/>
                  <a:gd name="T2" fmla="*/ 2 w 13"/>
                  <a:gd name="T3" fmla="*/ 9 h 13"/>
                  <a:gd name="T4" fmla="*/ 4 w 13"/>
                  <a:gd name="T5" fmla="*/ 12 h 13"/>
                  <a:gd name="T6" fmla="*/ 12 w 13"/>
                  <a:gd name="T7" fmla="*/ 5 h 13"/>
                  <a:gd name="T8" fmla="*/ 9 w 13"/>
                  <a:gd name="T9" fmla="*/ 2 h 13"/>
                </a:gdLst>
                <a:ahLst/>
                <a:cxnLst>
                  <a:cxn ang="0">
                    <a:pos x="T0" y="T1"/>
                  </a:cxn>
                  <a:cxn ang="0">
                    <a:pos x="T2" y="T3"/>
                  </a:cxn>
                  <a:cxn ang="0">
                    <a:pos x="T4" y="T5"/>
                  </a:cxn>
                  <a:cxn ang="0">
                    <a:pos x="T6" y="T7"/>
                  </a:cxn>
                  <a:cxn ang="0">
                    <a:pos x="T8" y="T9"/>
                  </a:cxn>
                </a:cxnLst>
                <a:rect l="0" t="0" r="r" b="b"/>
                <a:pathLst>
                  <a:path w="13" h="13">
                    <a:moveTo>
                      <a:pt x="9" y="2"/>
                    </a:moveTo>
                    <a:cubicBezTo>
                      <a:pt x="7" y="5"/>
                      <a:pt x="4" y="7"/>
                      <a:pt x="2" y="9"/>
                    </a:cubicBezTo>
                    <a:cubicBezTo>
                      <a:pt x="0" y="10"/>
                      <a:pt x="2" y="13"/>
                      <a:pt x="4" y="12"/>
                    </a:cubicBezTo>
                    <a:cubicBezTo>
                      <a:pt x="7" y="10"/>
                      <a:pt x="10" y="7"/>
                      <a:pt x="12"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2" name="Freeform: Shape 11411"/>
              <p:cNvSpPr/>
              <p:nvPr/>
            </p:nvSpPr>
            <p:spPr bwMode="auto">
              <a:xfrm>
                <a:off x="6134" y="2728"/>
                <a:ext cx="22" cy="18"/>
              </a:xfrm>
              <a:custGeom>
                <a:avLst/>
                <a:gdLst>
                  <a:gd name="T0" fmla="*/ 11 w 15"/>
                  <a:gd name="T1" fmla="*/ 1 h 12"/>
                  <a:gd name="T2" fmla="*/ 2 w 15"/>
                  <a:gd name="T3" fmla="*/ 8 h 12"/>
                  <a:gd name="T4" fmla="*/ 4 w 15"/>
                  <a:gd name="T5" fmla="*/ 11 h 12"/>
                  <a:gd name="T6" fmla="*/ 13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3"/>
                      <a:pt x="5" y="5"/>
                      <a:pt x="2" y="8"/>
                    </a:cubicBezTo>
                    <a:cubicBezTo>
                      <a:pt x="0" y="9"/>
                      <a:pt x="2" y="12"/>
                      <a:pt x="4" y="11"/>
                    </a:cubicBezTo>
                    <a:cubicBezTo>
                      <a:pt x="7" y="8"/>
                      <a:pt x="10" y="6"/>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3" name="Freeform: Shape 11412"/>
              <p:cNvSpPr/>
              <p:nvPr/>
            </p:nvSpPr>
            <p:spPr bwMode="auto">
              <a:xfrm>
                <a:off x="6156" y="2726"/>
                <a:ext cx="24" cy="17"/>
              </a:xfrm>
              <a:custGeom>
                <a:avLst/>
                <a:gdLst>
                  <a:gd name="T0" fmla="*/ 11 w 16"/>
                  <a:gd name="T1" fmla="*/ 2 h 12"/>
                  <a:gd name="T2" fmla="*/ 2 w 16"/>
                  <a:gd name="T3" fmla="*/ 8 h 12"/>
                  <a:gd name="T4" fmla="*/ 4 w 16"/>
                  <a:gd name="T5" fmla="*/ 11 h 12"/>
                  <a:gd name="T6" fmla="*/ 14 w 16"/>
                  <a:gd name="T7" fmla="*/ 4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4"/>
                      <a:pt x="6" y="6"/>
                      <a:pt x="2" y="8"/>
                    </a:cubicBezTo>
                    <a:cubicBezTo>
                      <a:pt x="0" y="8"/>
                      <a:pt x="1" y="12"/>
                      <a:pt x="4" y="11"/>
                    </a:cubicBezTo>
                    <a:cubicBezTo>
                      <a:pt x="8" y="10"/>
                      <a:pt x="11" y="7"/>
                      <a:pt x="14" y="4"/>
                    </a:cubicBezTo>
                    <a:cubicBezTo>
                      <a:pt x="16" y="2"/>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4" name="Freeform: Shape 11413"/>
              <p:cNvSpPr/>
              <p:nvPr/>
            </p:nvSpPr>
            <p:spPr bwMode="auto">
              <a:xfrm>
                <a:off x="6187" y="2705"/>
                <a:ext cx="17" cy="18"/>
              </a:xfrm>
              <a:custGeom>
                <a:avLst/>
                <a:gdLst>
                  <a:gd name="T0" fmla="*/ 6 w 11"/>
                  <a:gd name="T1" fmla="*/ 2 h 12"/>
                  <a:gd name="T2" fmla="*/ 2 w 11"/>
                  <a:gd name="T3" fmla="*/ 7 h 12"/>
                  <a:gd name="T4" fmla="*/ 4 w 11"/>
                  <a:gd name="T5" fmla="*/ 10 h 12"/>
                  <a:gd name="T6" fmla="*/ 10 w 11"/>
                  <a:gd name="T7" fmla="*/ 4 h 12"/>
                  <a:gd name="T8" fmla="*/ 6 w 11"/>
                  <a:gd name="T9" fmla="*/ 2 h 12"/>
                </a:gdLst>
                <a:ahLst/>
                <a:cxnLst>
                  <a:cxn ang="0">
                    <a:pos x="T0" y="T1"/>
                  </a:cxn>
                  <a:cxn ang="0">
                    <a:pos x="T2" y="T3"/>
                  </a:cxn>
                  <a:cxn ang="0">
                    <a:pos x="T4" y="T5"/>
                  </a:cxn>
                  <a:cxn ang="0">
                    <a:pos x="T6" y="T7"/>
                  </a:cxn>
                  <a:cxn ang="0">
                    <a:pos x="T8" y="T9"/>
                  </a:cxn>
                </a:cxnLst>
                <a:rect l="0" t="0" r="r" b="b"/>
                <a:pathLst>
                  <a:path w="11" h="12">
                    <a:moveTo>
                      <a:pt x="6" y="2"/>
                    </a:moveTo>
                    <a:cubicBezTo>
                      <a:pt x="5" y="4"/>
                      <a:pt x="4" y="6"/>
                      <a:pt x="2" y="7"/>
                    </a:cubicBezTo>
                    <a:cubicBezTo>
                      <a:pt x="0" y="9"/>
                      <a:pt x="2" y="12"/>
                      <a:pt x="4" y="10"/>
                    </a:cubicBezTo>
                    <a:cubicBezTo>
                      <a:pt x="6" y="8"/>
                      <a:pt x="8" y="6"/>
                      <a:pt x="10" y="4"/>
                    </a:cubicBezTo>
                    <a:cubicBezTo>
                      <a:pt x="11" y="1"/>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5" name="Freeform: Shape 11414"/>
              <p:cNvSpPr/>
              <p:nvPr/>
            </p:nvSpPr>
            <p:spPr bwMode="auto">
              <a:xfrm>
                <a:off x="6131" y="2711"/>
                <a:ext cx="21" cy="17"/>
              </a:xfrm>
              <a:custGeom>
                <a:avLst/>
                <a:gdLst>
                  <a:gd name="T0" fmla="*/ 10 w 14"/>
                  <a:gd name="T1" fmla="*/ 2 h 12"/>
                  <a:gd name="T2" fmla="*/ 2 w 14"/>
                  <a:gd name="T3" fmla="*/ 7 h 12"/>
                  <a:gd name="T4" fmla="*/ 3 w 14"/>
                  <a:gd name="T5" fmla="*/ 11 h 12"/>
                  <a:gd name="T6" fmla="*/ 12 w 14"/>
                  <a:gd name="T7" fmla="*/ 4 h 12"/>
                  <a:gd name="T8" fmla="*/ 10 w 14"/>
                  <a:gd name="T9" fmla="*/ 2 h 12"/>
                </a:gdLst>
                <a:ahLst/>
                <a:cxnLst>
                  <a:cxn ang="0">
                    <a:pos x="T0" y="T1"/>
                  </a:cxn>
                  <a:cxn ang="0">
                    <a:pos x="T2" y="T3"/>
                  </a:cxn>
                  <a:cxn ang="0">
                    <a:pos x="T4" y="T5"/>
                  </a:cxn>
                  <a:cxn ang="0">
                    <a:pos x="T6" y="T7"/>
                  </a:cxn>
                  <a:cxn ang="0">
                    <a:pos x="T8" y="T9"/>
                  </a:cxn>
                </a:cxnLst>
                <a:rect l="0" t="0" r="r" b="b"/>
                <a:pathLst>
                  <a:path w="14" h="12">
                    <a:moveTo>
                      <a:pt x="10" y="2"/>
                    </a:moveTo>
                    <a:cubicBezTo>
                      <a:pt x="7" y="4"/>
                      <a:pt x="5" y="6"/>
                      <a:pt x="2" y="7"/>
                    </a:cubicBezTo>
                    <a:cubicBezTo>
                      <a:pt x="0" y="8"/>
                      <a:pt x="1" y="12"/>
                      <a:pt x="3" y="11"/>
                    </a:cubicBezTo>
                    <a:cubicBezTo>
                      <a:pt x="7" y="9"/>
                      <a:pt x="10" y="7"/>
                      <a:pt x="12" y="4"/>
                    </a:cubicBezTo>
                    <a:cubicBezTo>
                      <a:pt x="14" y="2"/>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6" name="Freeform: Shape 11415"/>
              <p:cNvSpPr/>
              <p:nvPr/>
            </p:nvSpPr>
            <p:spPr bwMode="auto">
              <a:xfrm>
                <a:off x="6099" y="2740"/>
                <a:ext cx="17" cy="15"/>
              </a:xfrm>
              <a:custGeom>
                <a:avLst/>
                <a:gdLst>
                  <a:gd name="T0" fmla="*/ 7 w 12"/>
                  <a:gd name="T1" fmla="*/ 2 h 10"/>
                  <a:gd name="T2" fmla="*/ 3 w 12"/>
                  <a:gd name="T3" fmla="*/ 6 h 10"/>
                  <a:gd name="T4" fmla="*/ 3 w 12"/>
                  <a:gd name="T5" fmla="*/ 10 h 10"/>
                  <a:gd name="T6" fmla="*/ 10 w 12"/>
                  <a:gd name="T7" fmla="*/ 4 h 10"/>
                  <a:gd name="T8" fmla="*/ 7 w 12"/>
                  <a:gd name="T9" fmla="*/ 2 h 10"/>
                </a:gdLst>
                <a:ahLst/>
                <a:cxnLst>
                  <a:cxn ang="0">
                    <a:pos x="T0" y="T1"/>
                  </a:cxn>
                  <a:cxn ang="0">
                    <a:pos x="T2" y="T3"/>
                  </a:cxn>
                  <a:cxn ang="0">
                    <a:pos x="T4" y="T5"/>
                  </a:cxn>
                  <a:cxn ang="0">
                    <a:pos x="T6" y="T7"/>
                  </a:cxn>
                  <a:cxn ang="0">
                    <a:pos x="T8" y="T9"/>
                  </a:cxn>
                </a:cxnLst>
                <a:rect l="0" t="0" r="r" b="b"/>
                <a:pathLst>
                  <a:path w="12" h="10">
                    <a:moveTo>
                      <a:pt x="7" y="2"/>
                    </a:moveTo>
                    <a:cubicBezTo>
                      <a:pt x="6" y="4"/>
                      <a:pt x="5" y="6"/>
                      <a:pt x="3" y="6"/>
                    </a:cubicBezTo>
                    <a:cubicBezTo>
                      <a:pt x="0" y="6"/>
                      <a:pt x="1" y="10"/>
                      <a:pt x="3" y="10"/>
                    </a:cubicBezTo>
                    <a:cubicBezTo>
                      <a:pt x="6" y="10"/>
                      <a:pt x="9" y="6"/>
                      <a:pt x="10" y="4"/>
                    </a:cubicBezTo>
                    <a:cubicBezTo>
                      <a:pt x="12" y="1"/>
                      <a:pt x="8" y="0"/>
                      <a:pt x="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7" name="Freeform: Shape 11416"/>
              <p:cNvSpPr/>
              <p:nvPr/>
            </p:nvSpPr>
            <p:spPr bwMode="auto">
              <a:xfrm>
                <a:off x="6111" y="2743"/>
                <a:ext cx="23" cy="18"/>
              </a:xfrm>
              <a:custGeom>
                <a:avLst/>
                <a:gdLst>
                  <a:gd name="T0" fmla="*/ 11 w 16"/>
                  <a:gd name="T1" fmla="*/ 2 h 12"/>
                  <a:gd name="T2" fmla="*/ 2 w 16"/>
                  <a:gd name="T3" fmla="*/ 8 h 12"/>
                  <a:gd name="T4" fmla="*/ 4 w 16"/>
                  <a:gd name="T5" fmla="*/ 12 h 12"/>
                  <a:gd name="T6" fmla="*/ 14 w 16"/>
                  <a:gd name="T7" fmla="*/ 5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5"/>
                      <a:pt x="6" y="7"/>
                      <a:pt x="2" y="8"/>
                    </a:cubicBezTo>
                    <a:cubicBezTo>
                      <a:pt x="0" y="9"/>
                      <a:pt x="2" y="12"/>
                      <a:pt x="4" y="12"/>
                    </a:cubicBezTo>
                    <a:cubicBezTo>
                      <a:pt x="8" y="10"/>
                      <a:pt x="11" y="8"/>
                      <a:pt x="14" y="5"/>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8" name="Freeform: Shape 11417"/>
              <p:cNvSpPr/>
              <p:nvPr/>
            </p:nvSpPr>
            <p:spPr bwMode="auto">
              <a:xfrm>
                <a:off x="6122" y="2749"/>
                <a:ext cx="24" cy="19"/>
              </a:xfrm>
              <a:custGeom>
                <a:avLst/>
                <a:gdLst>
                  <a:gd name="T0" fmla="*/ 11 w 16"/>
                  <a:gd name="T1" fmla="*/ 2 h 13"/>
                  <a:gd name="T2" fmla="*/ 2 w 16"/>
                  <a:gd name="T3" fmla="*/ 8 h 13"/>
                  <a:gd name="T4" fmla="*/ 3 w 16"/>
                  <a:gd name="T5" fmla="*/ 12 h 13"/>
                  <a:gd name="T6" fmla="*/ 14 w 16"/>
                  <a:gd name="T7" fmla="*/ 4 h 13"/>
                  <a:gd name="T8" fmla="*/ 11 w 16"/>
                  <a:gd name="T9" fmla="*/ 2 h 13"/>
                </a:gdLst>
                <a:ahLst/>
                <a:cxnLst>
                  <a:cxn ang="0">
                    <a:pos x="T0" y="T1"/>
                  </a:cxn>
                  <a:cxn ang="0">
                    <a:pos x="T2" y="T3"/>
                  </a:cxn>
                  <a:cxn ang="0">
                    <a:pos x="T4" y="T5"/>
                  </a:cxn>
                  <a:cxn ang="0">
                    <a:pos x="T6" y="T7"/>
                  </a:cxn>
                  <a:cxn ang="0">
                    <a:pos x="T8" y="T9"/>
                  </a:cxn>
                </a:cxnLst>
                <a:rect l="0" t="0" r="r" b="b"/>
                <a:pathLst>
                  <a:path w="16" h="13">
                    <a:moveTo>
                      <a:pt x="11" y="2"/>
                    </a:moveTo>
                    <a:cubicBezTo>
                      <a:pt x="9" y="5"/>
                      <a:pt x="5" y="7"/>
                      <a:pt x="2" y="8"/>
                    </a:cubicBezTo>
                    <a:cubicBezTo>
                      <a:pt x="0" y="9"/>
                      <a:pt x="1" y="13"/>
                      <a:pt x="3" y="12"/>
                    </a:cubicBezTo>
                    <a:cubicBezTo>
                      <a:pt x="7" y="10"/>
                      <a:pt x="11" y="8"/>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9" name="Freeform: Shape 11418"/>
              <p:cNvSpPr/>
              <p:nvPr/>
            </p:nvSpPr>
            <p:spPr bwMode="auto">
              <a:xfrm>
                <a:off x="6102" y="2771"/>
                <a:ext cx="23" cy="18"/>
              </a:xfrm>
              <a:custGeom>
                <a:avLst/>
                <a:gdLst>
                  <a:gd name="T0" fmla="*/ 11 w 16"/>
                  <a:gd name="T1" fmla="*/ 2 h 12"/>
                  <a:gd name="T2" fmla="*/ 3 w 16"/>
                  <a:gd name="T3" fmla="*/ 8 h 12"/>
                  <a:gd name="T4" fmla="*/ 4 w 16"/>
                  <a:gd name="T5" fmla="*/ 11 h 12"/>
                  <a:gd name="T6" fmla="*/ 14 w 16"/>
                  <a:gd name="T7" fmla="*/ 4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9" y="5"/>
                      <a:pt x="6" y="7"/>
                      <a:pt x="3" y="8"/>
                    </a:cubicBezTo>
                    <a:cubicBezTo>
                      <a:pt x="0" y="9"/>
                      <a:pt x="2" y="12"/>
                      <a:pt x="4" y="11"/>
                    </a:cubicBezTo>
                    <a:cubicBezTo>
                      <a:pt x="8" y="10"/>
                      <a:pt x="11" y="7"/>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0" name="Freeform: Shape 11419"/>
              <p:cNvSpPr/>
              <p:nvPr/>
            </p:nvSpPr>
            <p:spPr bwMode="auto">
              <a:xfrm>
                <a:off x="6077" y="2770"/>
                <a:ext cx="20" cy="19"/>
              </a:xfrm>
              <a:custGeom>
                <a:avLst/>
                <a:gdLst>
                  <a:gd name="T0" fmla="*/ 9 w 14"/>
                  <a:gd name="T1" fmla="*/ 2 h 13"/>
                  <a:gd name="T2" fmla="*/ 3 w 14"/>
                  <a:gd name="T3" fmla="*/ 8 h 13"/>
                  <a:gd name="T4" fmla="*/ 4 w 14"/>
                  <a:gd name="T5" fmla="*/ 12 h 13"/>
                  <a:gd name="T6" fmla="*/ 12 w 14"/>
                  <a:gd name="T7" fmla="*/ 5 h 13"/>
                  <a:gd name="T8" fmla="*/ 9 w 14"/>
                  <a:gd name="T9" fmla="*/ 2 h 13"/>
                </a:gdLst>
                <a:ahLst/>
                <a:cxnLst>
                  <a:cxn ang="0">
                    <a:pos x="T0" y="T1"/>
                  </a:cxn>
                  <a:cxn ang="0">
                    <a:pos x="T2" y="T3"/>
                  </a:cxn>
                  <a:cxn ang="0">
                    <a:pos x="T4" y="T5"/>
                  </a:cxn>
                  <a:cxn ang="0">
                    <a:pos x="T6" y="T7"/>
                  </a:cxn>
                  <a:cxn ang="0">
                    <a:pos x="T8" y="T9"/>
                  </a:cxn>
                </a:cxnLst>
                <a:rect l="0" t="0" r="r" b="b"/>
                <a:pathLst>
                  <a:path w="14" h="13">
                    <a:moveTo>
                      <a:pt x="9" y="2"/>
                    </a:moveTo>
                    <a:cubicBezTo>
                      <a:pt x="8" y="5"/>
                      <a:pt x="5" y="7"/>
                      <a:pt x="3" y="8"/>
                    </a:cubicBezTo>
                    <a:cubicBezTo>
                      <a:pt x="0" y="9"/>
                      <a:pt x="2" y="13"/>
                      <a:pt x="4" y="12"/>
                    </a:cubicBezTo>
                    <a:cubicBezTo>
                      <a:pt x="7" y="10"/>
                      <a:pt x="10" y="7"/>
                      <a:pt x="12" y="5"/>
                    </a:cubicBezTo>
                    <a:cubicBezTo>
                      <a:pt x="14"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1" name="Freeform: Shape 11420"/>
              <p:cNvSpPr/>
              <p:nvPr/>
            </p:nvSpPr>
            <p:spPr bwMode="auto">
              <a:xfrm>
                <a:off x="6137" y="2758"/>
                <a:ext cx="27" cy="19"/>
              </a:xfrm>
              <a:custGeom>
                <a:avLst/>
                <a:gdLst>
                  <a:gd name="T0" fmla="*/ 14 w 18"/>
                  <a:gd name="T1" fmla="*/ 1 h 13"/>
                  <a:gd name="T2" fmla="*/ 2 w 18"/>
                  <a:gd name="T3" fmla="*/ 8 h 13"/>
                  <a:gd name="T4" fmla="*/ 4 w 18"/>
                  <a:gd name="T5" fmla="*/ 12 h 13"/>
                  <a:gd name="T6" fmla="*/ 16 w 18"/>
                  <a:gd name="T7" fmla="*/ 4 h 13"/>
                  <a:gd name="T8" fmla="*/ 14 w 18"/>
                  <a:gd name="T9" fmla="*/ 1 h 13"/>
                </a:gdLst>
                <a:ahLst/>
                <a:cxnLst>
                  <a:cxn ang="0">
                    <a:pos x="T0" y="T1"/>
                  </a:cxn>
                  <a:cxn ang="0">
                    <a:pos x="T2" y="T3"/>
                  </a:cxn>
                  <a:cxn ang="0">
                    <a:pos x="T4" y="T5"/>
                  </a:cxn>
                  <a:cxn ang="0">
                    <a:pos x="T6" y="T7"/>
                  </a:cxn>
                  <a:cxn ang="0">
                    <a:pos x="T8" y="T9"/>
                  </a:cxn>
                </a:cxnLst>
                <a:rect l="0" t="0" r="r" b="b"/>
                <a:pathLst>
                  <a:path w="18" h="13">
                    <a:moveTo>
                      <a:pt x="14" y="1"/>
                    </a:moveTo>
                    <a:cubicBezTo>
                      <a:pt x="10" y="4"/>
                      <a:pt x="6" y="6"/>
                      <a:pt x="2" y="8"/>
                    </a:cubicBezTo>
                    <a:cubicBezTo>
                      <a:pt x="0" y="10"/>
                      <a:pt x="2" y="13"/>
                      <a:pt x="4" y="12"/>
                    </a:cubicBezTo>
                    <a:cubicBezTo>
                      <a:pt x="8" y="9"/>
                      <a:pt x="12" y="7"/>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2" name="Freeform: Shape 11421"/>
              <p:cNvSpPr/>
              <p:nvPr/>
            </p:nvSpPr>
            <p:spPr bwMode="auto">
              <a:xfrm>
                <a:off x="6071" y="2795"/>
                <a:ext cx="25" cy="19"/>
              </a:xfrm>
              <a:custGeom>
                <a:avLst/>
                <a:gdLst>
                  <a:gd name="T0" fmla="*/ 13 w 17"/>
                  <a:gd name="T1" fmla="*/ 2 h 13"/>
                  <a:gd name="T2" fmla="*/ 3 w 17"/>
                  <a:gd name="T3" fmla="*/ 9 h 13"/>
                  <a:gd name="T4" fmla="*/ 3 w 17"/>
                  <a:gd name="T5" fmla="*/ 12 h 13"/>
                  <a:gd name="T6" fmla="*/ 16 w 17"/>
                  <a:gd name="T7" fmla="*/ 5 h 13"/>
                  <a:gd name="T8" fmla="*/ 13 w 17"/>
                  <a:gd name="T9" fmla="*/ 2 h 13"/>
                </a:gdLst>
                <a:ahLst/>
                <a:cxnLst>
                  <a:cxn ang="0">
                    <a:pos x="T0" y="T1"/>
                  </a:cxn>
                  <a:cxn ang="0">
                    <a:pos x="T2" y="T3"/>
                  </a:cxn>
                  <a:cxn ang="0">
                    <a:pos x="T4" y="T5"/>
                  </a:cxn>
                  <a:cxn ang="0">
                    <a:pos x="T6" y="T7"/>
                  </a:cxn>
                  <a:cxn ang="0">
                    <a:pos x="T8" y="T9"/>
                  </a:cxn>
                </a:cxnLst>
                <a:rect l="0" t="0" r="r" b="b"/>
                <a:pathLst>
                  <a:path w="17" h="13">
                    <a:moveTo>
                      <a:pt x="13" y="2"/>
                    </a:moveTo>
                    <a:cubicBezTo>
                      <a:pt x="10" y="6"/>
                      <a:pt x="7" y="8"/>
                      <a:pt x="3" y="9"/>
                    </a:cubicBezTo>
                    <a:cubicBezTo>
                      <a:pt x="0" y="9"/>
                      <a:pt x="1" y="13"/>
                      <a:pt x="3" y="12"/>
                    </a:cubicBezTo>
                    <a:cubicBezTo>
                      <a:pt x="8" y="11"/>
                      <a:pt x="13" y="9"/>
                      <a:pt x="16" y="5"/>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3" name="Freeform: Shape 11422"/>
              <p:cNvSpPr/>
              <p:nvPr/>
            </p:nvSpPr>
            <p:spPr bwMode="auto">
              <a:xfrm>
                <a:off x="6038" y="2786"/>
                <a:ext cx="25" cy="15"/>
              </a:xfrm>
              <a:custGeom>
                <a:avLst/>
                <a:gdLst>
                  <a:gd name="T0" fmla="*/ 13 w 17"/>
                  <a:gd name="T1" fmla="*/ 1 h 10"/>
                  <a:gd name="T2" fmla="*/ 2 w 17"/>
                  <a:gd name="T3" fmla="*/ 6 h 10"/>
                  <a:gd name="T4" fmla="*/ 2 w 17"/>
                  <a:gd name="T5" fmla="*/ 10 h 10"/>
                  <a:gd name="T6" fmla="*/ 15 w 17"/>
                  <a:gd name="T7" fmla="*/ 4 h 10"/>
                  <a:gd name="T8" fmla="*/ 13 w 17"/>
                  <a:gd name="T9" fmla="*/ 1 h 10"/>
                </a:gdLst>
                <a:ahLst/>
                <a:cxnLst>
                  <a:cxn ang="0">
                    <a:pos x="T0" y="T1"/>
                  </a:cxn>
                  <a:cxn ang="0">
                    <a:pos x="T2" y="T3"/>
                  </a:cxn>
                  <a:cxn ang="0">
                    <a:pos x="T4" y="T5"/>
                  </a:cxn>
                  <a:cxn ang="0">
                    <a:pos x="T6" y="T7"/>
                  </a:cxn>
                  <a:cxn ang="0">
                    <a:pos x="T8" y="T9"/>
                  </a:cxn>
                </a:cxnLst>
                <a:rect l="0" t="0" r="r" b="b"/>
                <a:pathLst>
                  <a:path w="17" h="10">
                    <a:moveTo>
                      <a:pt x="13" y="1"/>
                    </a:moveTo>
                    <a:cubicBezTo>
                      <a:pt x="10" y="4"/>
                      <a:pt x="6" y="6"/>
                      <a:pt x="2" y="6"/>
                    </a:cubicBezTo>
                    <a:cubicBezTo>
                      <a:pt x="0" y="7"/>
                      <a:pt x="0" y="10"/>
                      <a:pt x="2" y="10"/>
                    </a:cubicBezTo>
                    <a:cubicBezTo>
                      <a:pt x="7" y="9"/>
                      <a:pt x="11"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4" name="Freeform: Shape 11423"/>
              <p:cNvSpPr/>
              <p:nvPr/>
            </p:nvSpPr>
            <p:spPr bwMode="auto">
              <a:xfrm>
                <a:off x="6069" y="2759"/>
                <a:ext cx="19" cy="18"/>
              </a:xfrm>
              <a:custGeom>
                <a:avLst/>
                <a:gdLst>
                  <a:gd name="T0" fmla="*/ 9 w 13"/>
                  <a:gd name="T1" fmla="*/ 2 h 12"/>
                  <a:gd name="T2" fmla="*/ 2 w 13"/>
                  <a:gd name="T3" fmla="*/ 8 h 12"/>
                  <a:gd name="T4" fmla="*/ 3 w 13"/>
                  <a:gd name="T5" fmla="*/ 11 h 12"/>
                  <a:gd name="T6" fmla="*/ 12 w 13"/>
                  <a:gd name="T7" fmla="*/ 5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5"/>
                      <a:pt x="5" y="7"/>
                      <a:pt x="2" y="8"/>
                    </a:cubicBezTo>
                    <a:cubicBezTo>
                      <a:pt x="0" y="8"/>
                      <a:pt x="1" y="12"/>
                      <a:pt x="3" y="11"/>
                    </a:cubicBezTo>
                    <a:cubicBezTo>
                      <a:pt x="7" y="10"/>
                      <a:pt x="10" y="8"/>
                      <a:pt x="12" y="5"/>
                    </a:cubicBezTo>
                    <a:cubicBezTo>
                      <a:pt x="13" y="3"/>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5" name="Freeform: Shape 11424"/>
              <p:cNvSpPr/>
              <p:nvPr/>
            </p:nvSpPr>
            <p:spPr bwMode="auto">
              <a:xfrm>
                <a:off x="6029" y="2809"/>
                <a:ext cx="24" cy="15"/>
              </a:xfrm>
              <a:custGeom>
                <a:avLst/>
                <a:gdLst>
                  <a:gd name="T0" fmla="*/ 12 w 16"/>
                  <a:gd name="T1" fmla="*/ 0 h 10"/>
                  <a:gd name="T2" fmla="*/ 2 w 16"/>
                  <a:gd name="T3" fmla="*/ 5 h 10"/>
                  <a:gd name="T4" fmla="*/ 4 w 16"/>
                  <a:gd name="T5" fmla="*/ 8 h 10"/>
                  <a:gd name="T6" fmla="*/ 14 w 16"/>
                  <a:gd name="T7" fmla="*/ 4 h 10"/>
                  <a:gd name="T8" fmla="*/ 12 w 16"/>
                  <a:gd name="T9" fmla="*/ 0 h 10"/>
                </a:gdLst>
                <a:ahLst/>
                <a:cxnLst>
                  <a:cxn ang="0">
                    <a:pos x="T0" y="T1"/>
                  </a:cxn>
                  <a:cxn ang="0">
                    <a:pos x="T2" y="T3"/>
                  </a:cxn>
                  <a:cxn ang="0">
                    <a:pos x="T4" y="T5"/>
                  </a:cxn>
                  <a:cxn ang="0">
                    <a:pos x="T6" y="T7"/>
                  </a:cxn>
                  <a:cxn ang="0">
                    <a:pos x="T8" y="T9"/>
                  </a:cxn>
                </a:cxnLst>
                <a:rect l="0" t="0" r="r" b="b"/>
                <a:pathLst>
                  <a:path w="16" h="10">
                    <a:moveTo>
                      <a:pt x="12" y="0"/>
                    </a:moveTo>
                    <a:cubicBezTo>
                      <a:pt x="9" y="2"/>
                      <a:pt x="5" y="3"/>
                      <a:pt x="2" y="5"/>
                    </a:cubicBezTo>
                    <a:cubicBezTo>
                      <a:pt x="0" y="7"/>
                      <a:pt x="2" y="10"/>
                      <a:pt x="4" y="8"/>
                    </a:cubicBezTo>
                    <a:cubicBezTo>
                      <a:pt x="7" y="7"/>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6" name="Freeform: Shape 11425"/>
              <p:cNvSpPr/>
              <p:nvPr/>
            </p:nvSpPr>
            <p:spPr bwMode="auto">
              <a:xfrm>
                <a:off x="5994" y="2804"/>
                <a:ext cx="24" cy="11"/>
              </a:xfrm>
              <a:custGeom>
                <a:avLst/>
                <a:gdLst>
                  <a:gd name="T0" fmla="*/ 12 w 16"/>
                  <a:gd name="T1" fmla="*/ 1 h 8"/>
                  <a:gd name="T2" fmla="*/ 3 w 16"/>
                  <a:gd name="T3" fmla="*/ 4 h 8"/>
                  <a:gd name="T4" fmla="*/ 4 w 16"/>
                  <a:gd name="T5" fmla="*/ 8 h 8"/>
                  <a:gd name="T6" fmla="*/ 13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3" y="4"/>
                      <a:pt x="3" y="4"/>
                      <a:pt x="3" y="4"/>
                    </a:cubicBezTo>
                    <a:cubicBezTo>
                      <a:pt x="0" y="5"/>
                      <a:pt x="2" y="8"/>
                      <a:pt x="4" y="8"/>
                    </a:cubicBezTo>
                    <a:cubicBezTo>
                      <a:pt x="13" y="4"/>
                      <a:pt x="13" y="4"/>
                      <a:pt x="13"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7" name="Freeform: Shape 11426"/>
              <p:cNvSpPr/>
              <p:nvPr/>
            </p:nvSpPr>
            <p:spPr bwMode="auto">
              <a:xfrm>
                <a:off x="5990" y="2818"/>
                <a:ext cx="23" cy="12"/>
              </a:xfrm>
              <a:custGeom>
                <a:avLst/>
                <a:gdLst>
                  <a:gd name="T0" fmla="*/ 12 w 16"/>
                  <a:gd name="T1" fmla="*/ 1 h 8"/>
                  <a:gd name="T2" fmla="*/ 2 w 16"/>
                  <a:gd name="T3" fmla="*/ 4 h 8"/>
                  <a:gd name="T4" fmla="*/ 2 w 16"/>
                  <a:gd name="T5" fmla="*/ 8 h 8"/>
                  <a:gd name="T6" fmla="*/ 14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3"/>
                      <a:pt x="5" y="4"/>
                      <a:pt x="2" y="4"/>
                    </a:cubicBezTo>
                    <a:cubicBezTo>
                      <a:pt x="0" y="5"/>
                      <a:pt x="0" y="8"/>
                      <a:pt x="2" y="8"/>
                    </a:cubicBezTo>
                    <a:cubicBezTo>
                      <a:pt x="6" y="8"/>
                      <a:pt x="10"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8" name="Freeform: Shape 11427"/>
              <p:cNvSpPr/>
              <p:nvPr/>
            </p:nvSpPr>
            <p:spPr bwMode="auto">
              <a:xfrm>
                <a:off x="6001" y="2836"/>
                <a:ext cx="22" cy="13"/>
              </a:xfrm>
              <a:custGeom>
                <a:avLst/>
                <a:gdLst>
                  <a:gd name="T0" fmla="*/ 11 w 15"/>
                  <a:gd name="T1" fmla="*/ 1 h 9"/>
                  <a:gd name="T2" fmla="*/ 2 w 15"/>
                  <a:gd name="T3" fmla="*/ 5 h 9"/>
                  <a:gd name="T4" fmla="*/ 3 w 15"/>
                  <a:gd name="T5" fmla="*/ 9 h 9"/>
                  <a:gd name="T6" fmla="*/ 13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3"/>
                      <a:pt x="5" y="4"/>
                      <a:pt x="2" y="5"/>
                    </a:cubicBezTo>
                    <a:cubicBezTo>
                      <a:pt x="0" y="6"/>
                      <a:pt x="1" y="9"/>
                      <a:pt x="3" y="9"/>
                    </a:cubicBezTo>
                    <a:cubicBezTo>
                      <a:pt x="7" y="7"/>
                      <a:pt x="10" y="6"/>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9" name="Freeform: Shape 11428"/>
              <p:cNvSpPr/>
              <p:nvPr/>
            </p:nvSpPr>
            <p:spPr bwMode="auto">
              <a:xfrm>
                <a:off x="6032" y="2824"/>
                <a:ext cx="28" cy="18"/>
              </a:xfrm>
              <a:custGeom>
                <a:avLst/>
                <a:gdLst>
                  <a:gd name="T0" fmla="*/ 15 w 19"/>
                  <a:gd name="T1" fmla="*/ 1 h 12"/>
                  <a:gd name="T2" fmla="*/ 3 w 19"/>
                  <a:gd name="T3" fmla="*/ 7 h 12"/>
                  <a:gd name="T4" fmla="*/ 4 w 19"/>
                  <a:gd name="T5" fmla="*/ 11 h 12"/>
                  <a:gd name="T6" fmla="*/ 17 w 19"/>
                  <a:gd name="T7" fmla="*/ 4 h 12"/>
                  <a:gd name="T8" fmla="*/ 15 w 19"/>
                  <a:gd name="T9" fmla="*/ 1 h 12"/>
                </a:gdLst>
                <a:ahLst/>
                <a:cxnLst>
                  <a:cxn ang="0">
                    <a:pos x="T0" y="T1"/>
                  </a:cxn>
                  <a:cxn ang="0">
                    <a:pos x="T2" y="T3"/>
                  </a:cxn>
                  <a:cxn ang="0">
                    <a:pos x="T4" y="T5"/>
                  </a:cxn>
                  <a:cxn ang="0">
                    <a:pos x="T6" y="T7"/>
                  </a:cxn>
                  <a:cxn ang="0">
                    <a:pos x="T8" y="T9"/>
                  </a:cxn>
                </a:cxnLst>
                <a:rect l="0" t="0" r="r" b="b"/>
                <a:pathLst>
                  <a:path w="19" h="12">
                    <a:moveTo>
                      <a:pt x="15" y="1"/>
                    </a:moveTo>
                    <a:cubicBezTo>
                      <a:pt x="11" y="3"/>
                      <a:pt x="7" y="5"/>
                      <a:pt x="3" y="7"/>
                    </a:cubicBezTo>
                    <a:cubicBezTo>
                      <a:pt x="0" y="8"/>
                      <a:pt x="2" y="12"/>
                      <a:pt x="4" y="11"/>
                    </a:cubicBezTo>
                    <a:cubicBezTo>
                      <a:pt x="8" y="9"/>
                      <a:pt x="13" y="6"/>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0" name="Freeform: Shape 11429"/>
              <p:cNvSpPr/>
              <p:nvPr/>
            </p:nvSpPr>
            <p:spPr bwMode="auto">
              <a:xfrm>
                <a:off x="5972" y="2858"/>
                <a:ext cx="23" cy="12"/>
              </a:xfrm>
              <a:custGeom>
                <a:avLst/>
                <a:gdLst>
                  <a:gd name="T0" fmla="*/ 12 w 16"/>
                  <a:gd name="T1" fmla="*/ 1 h 8"/>
                  <a:gd name="T2" fmla="*/ 2 w 16"/>
                  <a:gd name="T3" fmla="*/ 4 h 8"/>
                  <a:gd name="T4" fmla="*/ 3 w 16"/>
                  <a:gd name="T5" fmla="*/ 8 h 8"/>
                  <a:gd name="T6" fmla="*/ 14 w 16"/>
                  <a:gd name="T7" fmla="*/ 4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3"/>
                      <a:pt x="6" y="4"/>
                      <a:pt x="2" y="4"/>
                    </a:cubicBezTo>
                    <a:cubicBezTo>
                      <a:pt x="0" y="5"/>
                      <a:pt x="0" y="8"/>
                      <a:pt x="3" y="8"/>
                    </a:cubicBezTo>
                    <a:cubicBezTo>
                      <a:pt x="7" y="8"/>
                      <a:pt x="11"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1" name="Freeform: Shape 11430"/>
              <p:cNvSpPr/>
              <p:nvPr/>
            </p:nvSpPr>
            <p:spPr bwMode="auto">
              <a:xfrm>
                <a:off x="5959" y="2846"/>
                <a:ext cx="22" cy="11"/>
              </a:xfrm>
              <a:custGeom>
                <a:avLst/>
                <a:gdLst>
                  <a:gd name="T0" fmla="*/ 11 w 15"/>
                  <a:gd name="T1" fmla="*/ 0 h 7"/>
                  <a:gd name="T2" fmla="*/ 2 w 15"/>
                  <a:gd name="T3" fmla="*/ 3 h 7"/>
                  <a:gd name="T4" fmla="*/ 2 w 15"/>
                  <a:gd name="T5" fmla="*/ 7 h 7"/>
                  <a:gd name="T6" fmla="*/ 13 w 15"/>
                  <a:gd name="T7" fmla="*/ 4 h 7"/>
                  <a:gd name="T8" fmla="*/ 11 w 15"/>
                  <a:gd name="T9" fmla="*/ 0 h 7"/>
                </a:gdLst>
                <a:ahLst/>
                <a:cxnLst>
                  <a:cxn ang="0">
                    <a:pos x="T0" y="T1"/>
                  </a:cxn>
                  <a:cxn ang="0">
                    <a:pos x="T2" y="T3"/>
                  </a:cxn>
                  <a:cxn ang="0">
                    <a:pos x="T4" y="T5"/>
                  </a:cxn>
                  <a:cxn ang="0">
                    <a:pos x="T6" y="T7"/>
                  </a:cxn>
                  <a:cxn ang="0">
                    <a:pos x="T8" y="T9"/>
                  </a:cxn>
                </a:cxnLst>
                <a:rect l="0" t="0" r="r" b="b"/>
                <a:pathLst>
                  <a:path w="15" h="7">
                    <a:moveTo>
                      <a:pt x="11" y="0"/>
                    </a:moveTo>
                    <a:cubicBezTo>
                      <a:pt x="8" y="2"/>
                      <a:pt x="5" y="3"/>
                      <a:pt x="2" y="3"/>
                    </a:cubicBezTo>
                    <a:cubicBezTo>
                      <a:pt x="0" y="3"/>
                      <a:pt x="0" y="7"/>
                      <a:pt x="2" y="7"/>
                    </a:cubicBezTo>
                    <a:cubicBezTo>
                      <a:pt x="6" y="7"/>
                      <a:pt x="9" y="5"/>
                      <a:pt x="13" y="4"/>
                    </a:cubicBezTo>
                    <a:cubicBezTo>
                      <a:pt x="15" y="3"/>
                      <a:pt x="14"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2" name="Freeform: Shape 11431"/>
              <p:cNvSpPr/>
              <p:nvPr/>
            </p:nvSpPr>
            <p:spPr bwMode="auto">
              <a:xfrm>
                <a:off x="5932" y="2833"/>
                <a:ext cx="29" cy="16"/>
              </a:xfrm>
              <a:custGeom>
                <a:avLst/>
                <a:gdLst>
                  <a:gd name="T0" fmla="*/ 16 w 20"/>
                  <a:gd name="T1" fmla="*/ 1 h 11"/>
                  <a:gd name="T2" fmla="*/ 3 w 20"/>
                  <a:gd name="T3" fmla="*/ 7 h 11"/>
                  <a:gd name="T4" fmla="*/ 4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3"/>
                      <a:pt x="7" y="5"/>
                      <a:pt x="3" y="7"/>
                    </a:cubicBezTo>
                    <a:cubicBezTo>
                      <a:pt x="0" y="7"/>
                      <a:pt x="2" y="11"/>
                      <a:pt x="4" y="10"/>
                    </a:cubicBezTo>
                    <a:cubicBezTo>
                      <a:pt x="9" y="8"/>
                      <a:pt x="14" y="6"/>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3" name="Freeform: Shape 11432"/>
              <p:cNvSpPr/>
              <p:nvPr/>
            </p:nvSpPr>
            <p:spPr bwMode="auto">
              <a:xfrm>
                <a:off x="5964" y="2814"/>
                <a:ext cx="18" cy="13"/>
              </a:xfrm>
              <a:custGeom>
                <a:avLst/>
                <a:gdLst>
                  <a:gd name="T0" fmla="*/ 8 w 12"/>
                  <a:gd name="T1" fmla="*/ 2 h 9"/>
                  <a:gd name="T2" fmla="*/ 3 w 12"/>
                  <a:gd name="T3" fmla="*/ 5 h 9"/>
                  <a:gd name="T4" fmla="*/ 4 w 12"/>
                  <a:gd name="T5" fmla="*/ 8 h 9"/>
                  <a:gd name="T6" fmla="*/ 11 w 12"/>
                  <a:gd name="T7" fmla="*/ 4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6" y="3"/>
                      <a:pt x="4" y="4"/>
                      <a:pt x="3" y="5"/>
                    </a:cubicBezTo>
                    <a:cubicBezTo>
                      <a:pt x="0" y="5"/>
                      <a:pt x="2" y="9"/>
                      <a:pt x="4" y="8"/>
                    </a:cubicBezTo>
                    <a:cubicBezTo>
                      <a:pt x="6" y="7"/>
                      <a:pt x="9" y="6"/>
                      <a:pt x="11" y="4"/>
                    </a:cubicBezTo>
                    <a:cubicBezTo>
                      <a:pt x="12" y="3"/>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4" name="Freeform: Shape 11433"/>
              <p:cNvSpPr/>
              <p:nvPr/>
            </p:nvSpPr>
            <p:spPr bwMode="auto">
              <a:xfrm>
                <a:off x="5900" y="2836"/>
                <a:ext cx="17" cy="13"/>
              </a:xfrm>
              <a:custGeom>
                <a:avLst/>
                <a:gdLst>
                  <a:gd name="T0" fmla="*/ 8 w 12"/>
                  <a:gd name="T1" fmla="*/ 2 h 9"/>
                  <a:gd name="T2" fmla="*/ 2 w 12"/>
                  <a:gd name="T3" fmla="*/ 5 h 9"/>
                  <a:gd name="T4" fmla="*/ 3 w 12"/>
                  <a:gd name="T5" fmla="*/ 9 h 9"/>
                  <a:gd name="T6" fmla="*/ 11 w 12"/>
                  <a:gd name="T7" fmla="*/ 5 h 9"/>
                  <a:gd name="T8" fmla="*/ 8 w 12"/>
                  <a:gd name="T9" fmla="*/ 2 h 9"/>
                </a:gdLst>
                <a:ahLst/>
                <a:cxnLst>
                  <a:cxn ang="0">
                    <a:pos x="T0" y="T1"/>
                  </a:cxn>
                  <a:cxn ang="0">
                    <a:pos x="T2" y="T3"/>
                  </a:cxn>
                  <a:cxn ang="0">
                    <a:pos x="T4" y="T5"/>
                  </a:cxn>
                  <a:cxn ang="0">
                    <a:pos x="T6" y="T7"/>
                  </a:cxn>
                  <a:cxn ang="0">
                    <a:pos x="T8" y="T9"/>
                  </a:cxn>
                </a:cxnLst>
                <a:rect l="0" t="0" r="r" b="b"/>
                <a:pathLst>
                  <a:path w="12" h="9">
                    <a:moveTo>
                      <a:pt x="8" y="2"/>
                    </a:moveTo>
                    <a:cubicBezTo>
                      <a:pt x="6" y="3"/>
                      <a:pt x="4" y="4"/>
                      <a:pt x="2" y="5"/>
                    </a:cubicBezTo>
                    <a:cubicBezTo>
                      <a:pt x="0" y="6"/>
                      <a:pt x="1" y="9"/>
                      <a:pt x="3" y="9"/>
                    </a:cubicBezTo>
                    <a:cubicBezTo>
                      <a:pt x="6" y="8"/>
                      <a:pt x="8" y="7"/>
                      <a:pt x="11" y="5"/>
                    </a:cubicBezTo>
                    <a:cubicBezTo>
                      <a:pt x="12"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5" name="Freeform: Shape 11434"/>
              <p:cNvSpPr/>
              <p:nvPr/>
            </p:nvSpPr>
            <p:spPr bwMode="auto">
              <a:xfrm>
                <a:off x="5898" y="2855"/>
                <a:ext cx="24" cy="12"/>
              </a:xfrm>
              <a:custGeom>
                <a:avLst/>
                <a:gdLst>
                  <a:gd name="T0" fmla="*/ 12 w 16"/>
                  <a:gd name="T1" fmla="*/ 2 h 8"/>
                  <a:gd name="T2" fmla="*/ 3 w 16"/>
                  <a:gd name="T3" fmla="*/ 4 h 8"/>
                  <a:gd name="T4" fmla="*/ 2 w 16"/>
                  <a:gd name="T5" fmla="*/ 8 h 8"/>
                  <a:gd name="T6" fmla="*/ 14 w 16"/>
                  <a:gd name="T7" fmla="*/ 5 h 8"/>
                  <a:gd name="T8" fmla="*/ 12 w 16"/>
                  <a:gd name="T9" fmla="*/ 2 h 8"/>
                </a:gdLst>
                <a:ahLst/>
                <a:cxnLst>
                  <a:cxn ang="0">
                    <a:pos x="T0" y="T1"/>
                  </a:cxn>
                  <a:cxn ang="0">
                    <a:pos x="T2" y="T3"/>
                  </a:cxn>
                  <a:cxn ang="0">
                    <a:pos x="T4" y="T5"/>
                  </a:cxn>
                  <a:cxn ang="0">
                    <a:pos x="T6" y="T7"/>
                  </a:cxn>
                  <a:cxn ang="0">
                    <a:pos x="T8" y="T9"/>
                  </a:cxn>
                </a:cxnLst>
                <a:rect l="0" t="0" r="r" b="b"/>
                <a:pathLst>
                  <a:path w="16" h="8">
                    <a:moveTo>
                      <a:pt x="12" y="2"/>
                    </a:moveTo>
                    <a:cubicBezTo>
                      <a:pt x="9" y="3"/>
                      <a:pt x="6" y="5"/>
                      <a:pt x="3" y="4"/>
                    </a:cubicBezTo>
                    <a:cubicBezTo>
                      <a:pt x="0" y="4"/>
                      <a:pt x="0" y="8"/>
                      <a:pt x="2" y="8"/>
                    </a:cubicBezTo>
                    <a:cubicBezTo>
                      <a:pt x="7" y="8"/>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6" name="Freeform: Shape 11435"/>
              <p:cNvSpPr/>
              <p:nvPr/>
            </p:nvSpPr>
            <p:spPr bwMode="auto">
              <a:xfrm>
                <a:off x="5920" y="2861"/>
                <a:ext cx="25" cy="15"/>
              </a:xfrm>
              <a:custGeom>
                <a:avLst/>
                <a:gdLst>
                  <a:gd name="T0" fmla="*/ 13 w 17"/>
                  <a:gd name="T1" fmla="*/ 1 h 10"/>
                  <a:gd name="T2" fmla="*/ 2 w 17"/>
                  <a:gd name="T3" fmla="*/ 6 h 10"/>
                  <a:gd name="T4" fmla="*/ 2 w 17"/>
                  <a:gd name="T5" fmla="*/ 9 h 10"/>
                  <a:gd name="T6" fmla="*/ 15 w 17"/>
                  <a:gd name="T7" fmla="*/ 4 h 10"/>
                  <a:gd name="T8" fmla="*/ 13 w 17"/>
                  <a:gd name="T9" fmla="*/ 1 h 10"/>
                </a:gdLst>
                <a:ahLst/>
                <a:cxnLst>
                  <a:cxn ang="0">
                    <a:pos x="T0" y="T1"/>
                  </a:cxn>
                  <a:cxn ang="0">
                    <a:pos x="T2" y="T3"/>
                  </a:cxn>
                  <a:cxn ang="0">
                    <a:pos x="T4" y="T5"/>
                  </a:cxn>
                  <a:cxn ang="0">
                    <a:pos x="T6" y="T7"/>
                  </a:cxn>
                  <a:cxn ang="0">
                    <a:pos x="T8" y="T9"/>
                  </a:cxn>
                </a:cxnLst>
                <a:rect l="0" t="0" r="r" b="b"/>
                <a:pathLst>
                  <a:path w="17" h="10">
                    <a:moveTo>
                      <a:pt x="13" y="1"/>
                    </a:moveTo>
                    <a:cubicBezTo>
                      <a:pt x="10" y="4"/>
                      <a:pt x="6" y="5"/>
                      <a:pt x="2" y="6"/>
                    </a:cubicBezTo>
                    <a:cubicBezTo>
                      <a:pt x="0" y="6"/>
                      <a:pt x="0" y="10"/>
                      <a:pt x="2" y="9"/>
                    </a:cubicBezTo>
                    <a:cubicBezTo>
                      <a:pt x="7" y="9"/>
                      <a:pt x="12"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7" name="Freeform: Shape 11436"/>
              <p:cNvSpPr/>
              <p:nvPr/>
            </p:nvSpPr>
            <p:spPr bwMode="auto">
              <a:xfrm>
                <a:off x="5928" y="2882"/>
                <a:ext cx="25" cy="8"/>
              </a:xfrm>
              <a:custGeom>
                <a:avLst/>
                <a:gdLst>
                  <a:gd name="T0" fmla="*/ 14 w 17"/>
                  <a:gd name="T1" fmla="*/ 1 h 6"/>
                  <a:gd name="T2" fmla="*/ 3 w 17"/>
                  <a:gd name="T3" fmla="*/ 2 h 6"/>
                  <a:gd name="T4" fmla="*/ 3 w 17"/>
                  <a:gd name="T5" fmla="*/ 6 h 6"/>
                  <a:gd name="T6" fmla="*/ 15 w 17"/>
                  <a:gd name="T7" fmla="*/ 5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7" y="3"/>
                      <a:pt x="3" y="2"/>
                    </a:cubicBezTo>
                    <a:cubicBezTo>
                      <a:pt x="1" y="2"/>
                      <a:pt x="0" y="6"/>
                      <a:pt x="3" y="6"/>
                    </a:cubicBezTo>
                    <a:cubicBezTo>
                      <a:pt x="7" y="6"/>
                      <a:pt x="11" y="6"/>
                      <a:pt x="15" y="5"/>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8" name="Freeform: Shape 11437"/>
              <p:cNvSpPr/>
              <p:nvPr/>
            </p:nvSpPr>
            <p:spPr bwMode="auto">
              <a:xfrm>
                <a:off x="5529" y="2948"/>
                <a:ext cx="24" cy="9"/>
              </a:xfrm>
              <a:custGeom>
                <a:avLst/>
                <a:gdLst>
                  <a:gd name="T0" fmla="*/ 13 w 16"/>
                  <a:gd name="T1" fmla="*/ 2 h 6"/>
                  <a:gd name="T2" fmla="*/ 3 w 16"/>
                  <a:gd name="T3" fmla="*/ 0 h 6"/>
                  <a:gd name="T4" fmla="*/ 2 w 16"/>
                  <a:gd name="T5" fmla="*/ 4 h 6"/>
                  <a:gd name="T6" fmla="*/ 12 w 16"/>
                  <a:gd name="T7" fmla="*/ 5 h 6"/>
                  <a:gd name="T8" fmla="*/ 13 w 16"/>
                  <a:gd name="T9" fmla="*/ 5 h 6"/>
                  <a:gd name="T10" fmla="*/ 13 w 16"/>
                  <a:gd name="T11" fmla="*/ 2 h 6"/>
                </a:gdLst>
                <a:ahLst/>
                <a:cxnLst>
                  <a:cxn ang="0">
                    <a:pos x="T0" y="T1"/>
                  </a:cxn>
                  <a:cxn ang="0">
                    <a:pos x="T2" y="T3"/>
                  </a:cxn>
                  <a:cxn ang="0">
                    <a:pos x="T4" y="T5"/>
                  </a:cxn>
                  <a:cxn ang="0">
                    <a:pos x="T6" y="T7"/>
                  </a:cxn>
                  <a:cxn ang="0">
                    <a:pos x="T8" y="T9"/>
                  </a:cxn>
                  <a:cxn ang="0">
                    <a:pos x="T10" y="T11"/>
                  </a:cxn>
                </a:cxnLst>
                <a:rect l="0" t="0" r="r" b="b"/>
                <a:pathLst>
                  <a:path w="16" h="6">
                    <a:moveTo>
                      <a:pt x="13" y="2"/>
                    </a:moveTo>
                    <a:cubicBezTo>
                      <a:pt x="10" y="1"/>
                      <a:pt x="6" y="1"/>
                      <a:pt x="3" y="0"/>
                    </a:cubicBezTo>
                    <a:cubicBezTo>
                      <a:pt x="0" y="0"/>
                      <a:pt x="0" y="4"/>
                      <a:pt x="2" y="4"/>
                    </a:cubicBezTo>
                    <a:cubicBezTo>
                      <a:pt x="5" y="4"/>
                      <a:pt x="9" y="5"/>
                      <a:pt x="12" y="5"/>
                    </a:cubicBezTo>
                    <a:cubicBezTo>
                      <a:pt x="13" y="5"/>
                      <a:pt x="13" y="5"/>
                      <a:pt x="13" y="5"/>
                    </a:cubicBezTo>
                    <a:cubicBezTo>
                      <a:pt x="15" y="6"/>
                      <a:pt x="16" y="2"/>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9" name="Freeform: Shape 11438"/>
              <p:cNvSpPr/>
              <p:nvPr/>
            </p:nvSpPr>
            <p:spPr bwMode="auto">
              <a:xfrm>
                <a:off x="5529" y="2966"/>
                <a:ext cx="22" cy="5"/>
              </a:xfrm>
              <a:custGeom>
                <a:avLst/>
                <a:gdLst>
                  <a:gd name="T0" fmla="*/ 14 w 15"/>
                  <a:gd name="T1" fmla="*/ 0 h 4"/>
                  <a:gd name="T2" fmla="*/ 9 w 15"/>
                  <a:gd name="T3" fmla="*/ 0 h 4"/>
                  <a:gd name="T4" fmla="*/ 3 w 15"/>
                  <a:gd name="T5" fmla="*/ 0 h 4"/>
                  <a:gd name="T6" fmla="*/ 2 w 15"/>
                  <a:gd name="T7" fmla="*/ 4 h 4"/>
                  <a:gd name="T8" fmla="*/ 8 w 15"/>
                  <a:gd name="T9" fmla="*/ 4 h 4"/>
                  <a:gd name="T10" fmla="*/ 11 w 15"/>
                  <a:gd name="T11" fmla="*/ 4 h 4"/>
                  <a:gd name="T12" fmla="*/ 12 w 15"/>
                  <a:gd name="T13" fmla="*/ 4 h 4"/>
                  <a:gd name="T14" fmla="*/ 13 w 15"/>
                  <a:gd name="T15" fmla="*/ 4 h 4"/>
                  <a:gd name="T16" fmla="*/ 14 w 15"/>
                  <a:gd name="T17" fmla="*/ 3 h 4"/>
                  <a:gd name="T18" fmla="*/ 14 w 1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14" y="0"/>
                    </a:moveTo>
                    <a:cubicBezTo>
                      <a:pt x="12" y="0"/>
                      <a:pt x="10" y="0"/>
                      <a:pt x="9" y="0"/>
                    </a:cubicBezTo>
                    <a:cubicBezTo>
                      <a:pt x="7" y="0"/>
                      <a:pt x="5" y="0"/>
                      <a:pt x="3" y="0"/>
                    </a:cubicBezTo>
                    <a:cubicBezTo>
                      <a:pt x="1" y="0"/>
                      <a:pt x="0" y="4"/>
                      <a:pt x="2" y="4"/>
                    </a:cubicBezTo>
                    <a:cubicBezTo>
                      <a:pt x="4" y="4"/>
                      <a:pt x="6" y="4"/>
                      <a:pt x="8" y="4"/>
                    </a:cubicBezTo>
                    <a:cubicBezTo>
                      <a:pt x="9" y="4"/>
                      <a:pt x="10" y="4"/>
                      <a:pt x="11" y="4"/>
                    </a:cubicBezTo>
                    <a:cubicBezTo>
                      <a:pt x="11" y="4"/>
                      <a:pt x="11" y="4"/>
                      <a:pt x="12" y="4"/>
                    </a:cubicBezTo>
                    <a:cubicBezTo>
                      <a:pt x="12" y="4"/>
                      <a:pt x="13" y="4"/>
                      <a:pt x="13" y="4"/>
                    </a:cubicBezTo>
                    <a:cubicBezTo>
                      <a:pt x="14" y="4"/>
                      <a:pt x="14" y="3"/>
                      <a:pt x="14" y="3"/>
                    </a:cubicBezTo>
                    <a:cubicBezTo>
                      <a:pt x="15" y="2"/>
                      <a:pt x="14" y="1"/>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0" name="Freeform: Shape 11439"/>
              <p:cNvSpPr/>
              <p:nvPr/>
            </p:nvSpPr>
            <p:spPr bwMode="auto">
              <a:xfrm>
                <a:off x="5536" y="2983"/>
                <a:ext cx="24" cy="8"/>
              </a:xfrm>
              <a:custGeom>
                <a:avLst/>
                <a:gdLst>
                  <a:gd name="T0" fmla="*/ 15 w 16"/>
                  <a:gd name="T1" fmla="*/ 1 h 5"/>
                  <a:gd name="T2" fmla="*/ 11 w 16"/>
                  <a:gd name="T3" fmla="*/ 0 h 5"/>
                  <a:gd name="T4" fmla="*/ 2 w 16"/>
                  <a:gd name="T5" fmla="*/ 1 h 5"/>
                  <a:gd name="T6" fmla="*/ 3 w 16"/>
                  <a:gd name="T7" fmla="*/ 5 h 5"/>
                  <a:gd name="T8" fmla="*/ 8 w 16"/>
                  <a:gd name="T9" fmla="*/ 4 h 5"/>
                  <a:gd name="T10" fmla="*/ 11 w 16"/>
                  <a:gd name="T11" fmla="*/ 4 h 5"/>
                  <a:gd name="T12" fmla="*/ 12 w 16"/>
                  <a:gd name="T13" fmla="*/ 3 h 5"/>
                  <a:gd name="T14" fmla="*/ 12 w 16"/>
                  <a:gd name="T15" fmla="*/ 4 h 5"/>
                  <a:gd name="T16" fmla="*/ 15 w 16"/>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
                    <a:moveTo>
                      <a:pt x="15" y="1"/>
                    </a:moveTo>
                    <a:cubicBezTo>
                      <a:pt x="14" y="0"/>
                      <a:pt x="12" y="0"/>
                      <a:pt x="11" y="0"/>
                    </a:cubicBezTo>
                    <a:cubicBezTo>
                      <a:pt x="8" y="0"/>
                      <a:pt x="5" y="1"/>
                      <a:pt x="2" y="1"/>
                    </a:cubicBezTo>
                    <a:cubicBezTo>
                      <a:pt x="0" y="2"/>
                      <a:pt x="0" y="5"/>
                      <a:pt x="3" y="5"/>
                    </a:cubicBezTo>
                    <a:cubicBezTo>
                      <a:pt x="5" y="4"/>
                      <a:pt x="7" y="4"/>
                      <a:pt x="8" y="4"/>
                    </a:cubicBezTo>
                    <a:cubicBezTo>
                      <a:pt x="9" y="4"/>
                      <a:pt x="10" y="4"/>
                      <a:pt x="11" y="4"/>
                    </a:cubicBezTo>
                    <a:cubicBezTo>
                      <a:pt x="11" y="4"/>
                      <a:pt x="11" y="4"/>
                      <a:pt x="12" y="3"/>
                    </a:cubicBezTo>
                    <a:cubicBezTo>
                      <a:pt x="12" y="3"/>
                      <a:pt x="12" y="4"/>
                      <a:pt x="12" y="4"/>
                    </a:cubicBezTo>
                    <a:cubicBezTo>
                      <a:pt x="13" y="5"/>
                      <a:pt x="16" y="3"/>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1" name="Freeform: Shape 11440"/>
              <p:cNvSpPr/>
              <p:nvPr/>
            </p:nvSpPr>
            <p:spPr bwMode="auto">
              <a:xfrm>
                <a:off x="5545" y="2998"/>
                <a:ext cx="24" cy="10"/>
              </a:xfrm>
              <a:custGeom>
                <a:avLst/>
                <a:gdLst>
                  <a:gd name="T0" fmla="*/ 14 w 16"/>
                  <a:gd name="T1" fmla="*/ 0 h 7"/>
                  <a:gd name="T2" fmla="*/ 2 w 16"/>
                  <a:gd name="T3" fmla="*/ 3 h 7"/>
                  <a:gd name="T4" fmla="*/ 3 w 16"/>
                  <a:gd name="T5" fmla="*/ 6 h 7"/>
                  <a:gd name="T6" fmla="*/ 14 w 16"/>
                  <a:gd name="T7" fmla="*/ 4 h 7"/>
                  <a:gd name="T8" fmla="*/ 14 w 16"/>
                  <a:gd name="T9" fmla="*/ 0 h 7"/>
                </a:gdLst>
                <a:ahLst/>
                <a:cxnLst>
                  <a:cxn ang="0">
                    <a:pos x="T0" y="T1"/>
                  </a:cxn>
                  <a:cxn ang="0">
                    <a:pos x="T2" y="T3"/>
                  </a:cxn>
                  <a:cxn ang="0">
                    <a:pos x="T4" y="T5"/>
                  </a:cxn>
                  <a:cxn ang="0">
                    <a:pos x="T6" y="T7"/>
                  </a:cxn>
                  <a:cxn ang="0">
                    <a:pos x="T8" y="T9"/>
                  </a:cxn>
                </a:cxnLst>
                <a:rect l="0" t="0" r="r" b="b"/>
                <a:pathLst>
                  <a:path w="16" h="7">
                    <a:moveTo>
                      <a:pt x="14" y="0"/>
                    </a:moveTo>
                    <a:cubicBezTo>
                      <a:pt x="10" y="1"/>
                      <a:pt x="6" y="1"/>
                      <a:pt x="2" y="3"/>
                    </a:cubicBezTo>
                    <a:cubicBezTo>
                      <a:pt x="0" y="3"/>
                      <a:pt x="1" y="7"/>
                      <a:pt x="3" y="6"/>
                    </a:cubicBezTo>
                    <a:cubicBezTo>
                      <a:pt x="7" y="5"/>
                      <a:pt x="10" y="5"/>
                      <a:pt x="14" y="4"/>
                    </a:cubicBezTo>
                    <a:cubicBezTo>
                      <a:pt x="16" y="4"/>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2" name="Freeform: Shape 11441"/>
              <p:cNvSpPr/>
              <p:nvPr/>
            </p:nvSpPr>
            <p:spPr bwMode="auto">
              <a:xfrm>
                <a:off x="5569" y="2980"/>
                <a:ext cx="21" cy="9"/>
              </a:xfrm>
              <a:custGeom>
                <a:avLst/>
                <a:gdLst>
                  <a:gd name="T0" fmla="*/ 12 w 14"/>
                  <a:gd name="T1" fmla="*/ 1 h 6"/>
                  <a:gd name="T2" fmla="*/ 11 w 14"/>
                  <a:gd name="T3" fmla="*/ 1 h 6"/>
                  <a:gd name="T4" fmla="*/ 10 w 14"/>
                  <a:gd name="T5" fmla="*/ 1 h 6"/>
                  <a:gd name="T6" fmla="*/ 7 w 14"/>
                  <a:gd name="T7" fmla="*/ 1 h 6"/>
                  <a:gd name="T8" fmla="*/ 2 w 14"/>
                  <a:gd name="T9" fmla="*/ 2 h 6"/>
                  <a:gd name="T10" fmla="*/ 3 w 14"/>
                  <a:gd name="T11" fmla="*/ 5 h 6"/>
                  <a:gd name="T12" fmla="*/ 8 w 14"/>
                  <a:gd name="T13" fmla="*/ 5 h 6"/>
                  <a:gd name="T14" fmla="*/ 12 w 14"/>
                  <a:gd name="T15" fmla="*/ 4 h 6"/>
                  <a:gd name="T16" fmla="*/ 12 w 14"/>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
                    <a:moveTo>
                      <a:pt x="12" y="1"/>
                    </a:moveTo>
                    <a:cubicBezTo>
                      <a:pt x="12" y="1"/>
                      <a:pt x="12" y="1"/>
                      <a:pt x="11" y="1"/>
                    </a:cubicBezTo>
                    <a:cubicBezTo>
                      <a:pt x="11" y="0"/>
                      <a:pt x="11" y="1"/>
                      <a:pt x="10" y="1"/>
                    </a:cubicBezTo>
                    <a:cubicBezTo>
                      <a:pt x="9" y="1"/>
                      <a:pt x="8" y="1"/>
                      <a:pt x="7" y="1"/>
                    </a:cubicBezTo>
                    <a:cubicBezTo>
                      <a:pt x="6" y="1"/>
                      <a:pt x="4" y="1"/>
                      <a:pt x="2" y="2"/>
                    </a:cubicBezTo>
                    <a:cubicBezTo>
                      <a:pt x="0" y="3"/>
                      <a:pt x="1" y="6"/>
                      <a:pt x="3" y="5"/>
                    </a:cubicBezTo>
                    <a:cubicBezTo>
                      <a:pt x="5" y="5"/>
                      <a:pt x="7" y="5"/>
                      <a:pt x="8" y="5"/>
                    </a:cubicBezTo>
                    <a:cubicBezTo>
                      <a:pt x="10" y="5"/>
                      <a:pt x="11" y="5"/>
                      <a:pt x="12" y="4"/>
                    </a:cubicBezTo>
                    <a:cubicBezTo>
                      <a:pt x="14" y="3"/>
                      <a:pt x="14" y="1"/>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3" name="Freeform: Shape 11442"/>
              <p:cNvSpPr/>
              <p:nvPr/>
            </p:nvSpPr>
            <p:spPr bwMode="auto">
              <a:xfrm>
                <a:off x="5567" y="2963"/>
                <a:ext cx="23" cy="7"/>
              </a:xfrm>
              <a:custGeom>
                <a:avLst/>
                <a:gdLst>
                  <a:gd name="T0" fmla="*/ 13 w 15"/>
                  <a:gd name="T1" fmla="*/ 1 h 5"/>
                  <a:gd name="T2" fmla="*/ 3 w 15"/>
                  <a:gd name="T3" fmla="*/ 1 h 5"/>
                  <a:gd name="T4" fmla="*/ 3 w 15"/>
                  <a:gd name="T5" fmla="*/ 5 h 5"/>
                  <a:gd name="T6" fmla="*/ 13 w 15"/>
                  <a:gd name="T7" fmla="*/ 4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9" y="1"/>
                      <a:pt x="6" y="1"/>
                      <a:pt x="3" y="1"/>
                    </a:cubicBezTo>
                    <a:cubicBezTo>
                      <a:pt x="0" y="1"/>
                      <a:pt x="1" y="5"/>
                      <a:pt x="3" y="5"/>
                    </a:cubicBezTo>
                    <a:cubicBezTo>
                      <a:pt x="6" y="5"/>
                      <a:pt x="10" y="5"/>
                      <a:pt x="13" y="4"/>
                    </a:cubicBezTo>
                    <a:cubicBezTo>
                      <a:pt x="15"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4" name="Freeform: Shape 11443"/>
              <p:cNvSpPr/>
              <p:nvPr/>
            </p:nvSpPr>
            <p:spPr bwMode="auto">
              <a:xfrm>
                <a:off x="5565" y="2943"/>
                <a:ext cx="22" cy="8"/>
              </a:xfrm>
              <a:custGeom>
                <a:avLst/>
                <a:gdLst>
                  <a:gd name="T0" fmla="*/ 13 w 15"/>
                  <a:gd name="T1" fmla="*/ 1 h 5"/>
                  <a:gd name="T2" fmla="*/ 2 w 15"/>
                  <a:gd name="T3" fmla="*/ 1 h 5"/>
                  <a:gd name="T4" fmla="*/ 2 w 15"/>
                  <a:gd name="T5" fmla="*/ 5 h 5"/>
                  <a:gd name="T6" fmla="*/ 13 w 15"/>
                  <a:gd name="T7" fmla="*/ 4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9" y="1"/>
                      <a:pt x="6" y="1"/>
                      <a:pt x="2" y="1"/>
                    </a:cubicBezTo>
                    <a:cubicBezTo>
                      <a:pt x="0" y="2"/>
                      <a:pt x="0" y="5"/>
                      <a:pt x="2" y="5"/>
                    </a:cubicBezTo>
                    <a:cubicBezTo>
                      <a:pt x="6" y="5"/>
                      <a:pt x="9" y="5"/>
                      <a:pt x="13" y="4"/>
                    </a:cubicBezTo>
                    <a:cubicBezTo>
                      <a:pt x="15"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5" name="Freeform: Shape 11444"/>
              <p:cNvSpPr/>
              <p:nvPr/>
            </p:nvSpPr>
            <p:spPr bwMode="auto">
              <a:xfrm>
                <a:off x="5598" y="2943"/>
                <a:ext cx="24" cy="12"/>
              </a:xfrm>
              <a:custGeom>
                <a:avLst/>
                <a:gdLst>
                  <a:gd name="T0" fmla="*/ 13 w 16"/>
                  <a:gd name="T1" fmla="*/ 1 h 8"/>
                  <a:gd name="T2" fmla="*/ 2 w 16"/>
                  <a:gd name="T3" fmla="*/ 4 h 8"/>
                  <a:gd name="T4" fmla="*/ 3 w 16"/>
                  <a:gd name="T5" fmla="*/ 7 h 8"/>
                  <a:gd name="T6" fmla="*/ 14 w 16"/>
                  <a:gd name="T7" fmla="*/ 4 h 8"/>
                  <a:gd name="T8" fmla="*/ 13 w 16"/>
                  <a:gd name="T9" fmla="*/ 1 h 8"/>
                </a:gdLst>
                <a:ahLst/>
                <a:cxnLst>
                  <a:cxn ang="0">
                    <a:pos x="T0" y="T1"/>
                  </a:cxn>
                  <a:cxn ang="0">
                    <a:pos x="T2" y="T3"/>
                  </a:cxn>
                  <a:cxn ang="0">
                    <a:pos x="T4" y="T5"/>
                  </a:cxn>
                  <a:cxn ang="0">
                    <a:pos x="T6" y="T7"/>
                  </a:cxn>
                  <a:cxn ang="0">
                    <a:pos x="T8" y="T9"/>
                  </a:cxn>
                </a:cxnLst>
                <a:rect l="0" t="0" r="r" b="b"/>
                <a:pathLst>
                  <a:path w="16" h="8">
                    <a:moveTo>
                      <a:pt x="13" y="1"/>
                    </a:moveTo>
                    <a:cubicBezTo>
                      <a:pt x="9" y="2"/>
                      <a:pt x="6" y="2"/>
                      <a:pt x="2" y="4"/>
                    </a:cubicBezTo>
                    <a:cubicBezTo>
                      <a:pt x="0" y="5"/>
                      <a:pt x="1" y="8"/>
                      <a:pt x="3" y="7"/>
                    </a:cubicBezTo>
                    <a:cubicBezTo>
                      <a:pt x="7" y="6"/>
                      <a:pt x="11" y="5"/>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6" name="Freeform: Shape 11445"/>
              <p:cNvSpPr/>
              <p:nvPr/>
            </p:nvSpPr>
            <p:spPr bwMode="auto">
              <a:xfrm>
                <a:off x="5606" y="2954"/>
                <a:ext cx="28" cy="12"/>
              </a:xfrm>
              <a:custGeom>
                <a:avLst/>
                <a:gdLst>
                  <a:gd name="T0" fmla="*/ 16 w 19"/>
                  <a:gd name="T1" fmla="*/ 1 h 8"/>
                  <a:gd name="T2" fmla="*/ 3 w 19"/>
                  <a:gd name="T3" fmla="*/ 4 h 8"/>
                  <a:gd name="T4" fmla="*/ 4 w 19"/>
                  <a:gd name="T5" fmla="*/ 7 h 8"/>
                  <a:gd name="T6" fmla="*/ 16 w 19"/>
                  <a:gd name="T7" fmla="*/ 4 h 8"/>
                  <a:gd name="T8" fmla="*/ 16 w 19"/>
                  <a:gd name="T9" fmla="*/ 1 h 8"/>
                </a:gdLst>
                <a:ahLst/>
                <a:cxnLst>
                  <a:cxn ang="0">
                    <a:pos x="T0" y="T1"/>
                  </a:cxn>
                  <a:cxn ang="0">
                    <a:pos x="T2" y="T3"/>
                  </a:cxn>
                  <a:cxn ang="0">
                    <a:pos x="T4" y="T5"/>
                  </a:cxn>
                  <a:cxn ang="0">
                    <a:pos x="T6" y="T7"/>
                  </a:cxn>
                  <a:cxn ang="0">
                    <a:pos x="T8" y="T9"/>
                  </a:cxn>
                </a:cxnLst>
                <a:rect l="0" t="0" r="r" b="b"/>
                <a:pathLst>
                  <a:path w="19" h="8">
                    <a:moveTo>
                      <a:pt x="16" y="1"/>
                    </a:moveTo>
                    <a:cubicBezTo>
                      <a:pt x="11" y="1"/>
                      <a:pt x="7" y="2"/>
                      <a:pt x="3" y="4"/>
                    </a:cubicBezTo>
                    <a:cubicBezTo>
                      <a:pt x="0" y="4"/>
                      <a:pt x="2" y="8"/>
                      <a:pt x="4" y="7"/>
                    </a:cubicBezTo>
                    <a:cubicBezTo>
                      <a:pt x="8" y="6"/>
                      <a:pt x="12" y="5"/>
                      <a:pt x="16" y="4"/>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7" name="Freeform: Shape 11446"/>
              <p:cNvSpPr/>
              <p:nvPr/>
            </p:nvSpPr>
            <p:spPr bwMode="auto">
              <a:xfrm>
                <a:off x="5593" y="2980"/>
                <a:ext cx="22" cy="8"/>
              </a:xfrm>
              <a:custGeom>
                <a:avLst/>
                <a:gdLst>
                  <a:gd name="T0" fmla="*/ 11 w 15"/>
                  <a:gd name="T1" fmla="*/ 0 h 5"/>
                  <a:gd name="T2" fmla="*/ 3 w 15"/>
                  <a:gd name="T3" fmla="*/ 1 h 5"/>
                  <a:gd name="T4" fmla="*/ 2 w 15"/>
                  <a:gd name="T5" fmla="*/ 5 h 5"/>
                  <a:gd name="T6" fmla="*/ 12 w 15"/>
                  <a:gd name="T7" fmla="*/ 4 h 5"/>
                  <a:gd name="T8" fmla="*/ 11 w 15"/>
                  <a:gd name="T9" fmla="*/ 0 h 5"/>
                </a:gdLst>
                <a:ahLst/>
                <a:cxnLst>
                  <a:cxn ang="0">
                    <a:pos x="T0" y="T1"/>
                  </a:cxn>
                  <a:cxn ang="0">
                    <a:pos x="T2" y="T3"/>
                  </a:cxn>
                  <a:cxn ang="0">
                    <a:pos x="T4" y="T5"/>
                  </a:cxn>
                  <a:cxn ang="0">
                    <a:pos x="T6" y="T7"/>
                  </a:cxn>
                  <a:cxn ang="0">
                    <a:pos x="T8" y="T9"/>
                  </a:cxn>
                </a:cxnLst>
                <a:rect l="0" t="0" r="r" b="b"/>
                <a:pathLst>
                  <a:path w="15" h="5">
                    <a:moveTo>
                      <a:pt x="11" y="0"/>
                    </a:moveTo>
                    <a:cubicBezTo>
                      <a:pt x="8" y="1"/>
                      <a:pt x="6" y="2"/>
                      <a:pt x="3" y="1"/>
                    </a:cubicBezTo>
                    <a:cubicBezTo>
                      <a:pt x="0" y="0"/>
                      <a:pt x="0" y="4"/>
                      <a:pt x="2" y="5"/>
                    </a:cubicBezTo>
                    <a:cubicBezTo>
                      <a:pt x="6" y="5"/>
                      <a:pt x="9" y="5"/>
                      <a:pt x="12" y="4"/>
                    </a:cubicBezTo>
                    <a:cubicBezTo>
                      <a:pt x="15" y="3"/>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8" name="Freeform: Shape 11447"/>
              <p:cNvSpPr/>
              <p:nvPr/>
            </p:nvSpPr>
            <p:spPr bwMode="auto">
              <a:xfrm>
                <a:off x="5621" y="2986"/>
                <a:ext cx="22" cy="9"/>
              </a:xfrm>
              <a:custGeom>
                <a:avLst/>
                <a:gdLst>
                  <a:gd name="T0" fmla="*/ 12 w 15"/>
                  <a:gd name="T1" fmla="*/ 1 h 6"/>
                  <a:gd name="T2" fmla="*/ 11 w 15"/>
                  <a:gd name="T3" fmla="*/ 1 h 6"/>
                  <a:gd name="T4" fmla="*/ 8 w 15"/>
                  <a:gd name="T5" fmla="*/ 1 h 6"/>
                  <a:gd name="T6" fmla="*/ 3 w 15"/>
                  <a:gd name="T7" fmla="*/ 1 h 6"/>
                  <a:gd name="T8" fmla="*/ 2 w 15"/>
                  <a:gd name="T9" fmla="*/ 4 h 6"/>
                  <a:gd name="T10" fmla="*/ 13 w 15"/>
                  <a:gd name="T11" fmla="*/ 5 h 6"/>
                  <a:gd name="T12" fmla="*/ 12 w 15"/>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2" y="1"/>
                    </a:moveTo>
                    <a:cubicBezTo>
                      <a:pt x="12" y="1"/>
                      <a:pt x="11" y="1"/>
                      <a:pt x="11" y="1"/>
                    </a:cubicBezTo>
                    <a:cubicBezTo>
                      <a:pt x="10" y="1"/>
                      <a:pt x="9" y="1"/>
                      <a:pt x="8" y="1"/>
                    </a:cubicBezTo>
                    <a:cubicBezTo>
                      <a:pt x="6" y="1"/>
                      <a:pt x="4" y="1"/>
                      <a:pt x="3" y="1"/>
                    </a:cubicBezTo>
                    <a:cubicBezTo>
                      <a:pt x="0" y="0"/>
                      <a:pt x="0" y="4"/>
                      <a:pt x="2" y="4"/>
                    </a:cubicBezTo>
                    <a:cubicBezTo>
                      <a:pt x="5" y="5"/>
                      <a:pt x="10" y="6"/>
                      <a:pt x="13"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9" name="Freeform: Shape 11448"/>
              <p:cNvSpPr/>
              <p:nvPr/>
            </p:nvSpPr>
            <p:spPr bwMode="auto">
              <a:xfrm>
                <a:off x="5629" y="2968"/>
                <a:ext cx="28" cy="12"/>
              </a:xfrm>
              <a:custGeom>
                <a:avLst/>
                <a:gdLst>
                  <a:gd name="T0" fmla="*/ 16 w 19"/>
                  <a:gd name="T1" fmla="*/ 0 h 8"/>
                  <a:gd name="T2" fmla="*/ 2 w 19"/>
                  <a:gd name="T3" fmla="*/ 4 h 8"/>
                  <a:gd name="T4" fmla="*/ 3 w 19"/>
                  <a:gd name="T5" fmla="*/ 7 h 8"/>
                  <a:gd name="T6" fmla="*/ 17 w 19"/>
                  <a:gd name="T7" fmla="*/ 4 h 8"/>
                  <a:gd name="T8" fmla="*/ 16 w 19"/>
                  <a:gd name="T9" fmla="*/ 0 h 8"/>
                </a:gdLst>
                <a:ahLst/>
                <a:cxnLst>
                  <a:cxn ang="0">
                    <a:pos x="T0" y="T1"/>
                  </a:cxn>
                  <a:cxn ang="0">
                    <a:pos x="T2" y="T3"/>
                  </a:cxn>
                  <a:cxn ang="0">
                    <a:pos x="T4" y="T5"/>
                  </a:cxn>
                  <a:cxn ang="0">
                    <a:pos x="T6" y="T7"/>
                  </a:cxn>
                  <a:cxn ang="0">
                    <a:pos x="T8" y="T9"/>
                  </a:cxn>
                </a:cxnLst>
                <a:rect l="0" t="0" r="r" b="b"/>
                <a:pathLst>
                  <a:path w="19" h="8">
                    <a:moveTo>
                      <a:pt x="16" y="0"/>
                    </a:moveTo>
                    <a:cubicBezTo>
                      <a:pt x="11" y="0"/>
                      <a:pt x="7" y="2"/>
                      <a:pt x="2" y="4"/>
                    </a:cubicBezTo>
                    <a:cubicBezTo>
                      <a:pt x="0" y="4"/>
                      <a:pt x="1" y="8"/>
                      <a:pt x="3" y="7"/>
                    </a:cubicBezTo>
                    <a:cubicBezTo>
                      <a:pt x="8" y="5"/>
                      <a:pt x="12" y="4"/>
                      <a:pt x="17" y="4"/>
                    </a:cubicBezTo>
                    <a:cubicBezTo>
                      <a:pt x="19" y="4"/>
                      <a:pt x="19"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0" name="Freeform: Shape 11449"/>
              <p:cNvSpPr/>
              <p:nvPr/>
            </p:nvSpPr>
            <p:spPr bwMode="auto">
              <a:xfrm>
                <a:off x="5644" y="2949"/>
                <a:ext cx="24" cy="8"/>
              </a:xfrm>
              <a:custGeom>
                <a:avLst/>
                <a:gdLst>
                  <a:gd name="T0" fmla="*/ 13 w 16"/>
                  <a:gd name="T1" fmla="*/ 0 h 5"/>
                  <a:gd name="T2" fmla="*/ 12 w 16"/>
                  <a:gd name="T3" fmla="*/ 0 h 5"/>
                  <a:gd name="T4" fmla="*/ 9 w 16"/>
                  <a:gd name="T5" fmla="*/ 1 h 5"/>
                  <a:gd name="T6" fmla="*/ 5 w 16"/>
                  <a:gd name="T7" fmla="*/ 1 h 5"/>
                  <a:gd name="T8" fmla="*/ 3 w 16"/>
                  <a:gd name="T9" fmla="*/ 1 h 5"/>
                  <a:gd name="T10" fmla="*/ 2 w 16"/>
                  <a:gd name="T11" fmla="*/ 5 h 5"/>
                  <a:gd name="T12" fmla="*/ 9 w 16"/>
                  <a:gd name="T13" fmla="*/ 4 h 5"/>
                  <a:gd name="T14" fmla="*/ 15 w 16"/>
                  <a:gd name="T15" fmla="*/ 3 h 5"/>
                  <a:gd name="T16" fmla="*/ 16 w 16"/>
                  <a:gd name="T17" fmla="*/ 1 h 5"/>
                  <a:gd name="T18" fmla="*/ 13 w 16"/>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
                    <a:moveTo>
                      <a:pt x="13" y="0"/>
                    </a:moveTo>
                    <a:cubicBezTo>
                      <a:pt x="13" y="0"/>
                      <a:pt x="12" y="0"/>
                      <a:pt x="12" y="0"/>
                    </a:cubicBezTo>
                    <a:cubicBezTo>
                      <a:pt x="11" y="1"/>
                      <a:pt x="10" y="1"/>
                      <a:pt x="9" y="1"/>
                    </a:cubicBezTo>
                    <a:cubicBezTo>
                      <a:pt x="8" y="1"/>
                      <a:pt x="7" y="1"/>
                      <a:pt x="5" y="1"/>
                    </a:cubicBezTo>
                    <a:cubicBezTo>
                      <a:pt x="5" y="1"/>
                      <a:pt x="3" y="1"/>
                      <a:pt x="3" y="1"/>
                    </a:cubicBezTo>
                    <a:cubicBezTo>
                      <a:pt x="1" y="1"/>
                      <a:pt x="0" y="4"/>
                      <a:pt x="2" y="5"/>
                    </a:cubicBezTo>
                    <a:cubicBezTo>
                      <a:pt x="5" y="5"/>
                      <a:pt x="7" y="5"/>
                      <a:pt x="9" y="4"/>
                    </a:cubicBezTo>
                    <a:cubicBezTo>
                      <a:pt x="11" y="4"/>
                      <a:pt x="14" y="5"/>
                      <a:pt x="15" y="3"/>
                    </a:cubicBezTo>
                    <a:cubicBezTo>
                      <a:pt x="16" y="3"/>
                      <a:pt x="16" y="2"/>
                      <a:pt x="16" y="1"/>
                    </a:cubicBezTo>
                    <a:cubicBezTo>
                      <a:pt x="16" y="0"/>
                      <a:pt x="14"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1" name="Freeform: Shape 11450"/>
              <p:cNvSpPr/>
              <p:nvPr/>
            </p:nvSpPr>
            <p:spPr bwMode="auto">
              <a:xfrm>
                <a:off x="5635" y="2930"/>
                <a:ext cx="25" cy="10"/>
              </a:xfrm>
              <a:custGeom>
                <a:avLst/>
                <a:gdLst>
                  <a:gd name="T0" fmla="*/ 15 w 17"/>
                  <a:gd name="T1" fmla="*/ 0 h 7"/>
                  <a:gd name="T2" fmla="*/ 3 w 17"/>
                  <a:gd name="T3" fmla="*/ 2 h 7"/>
                  <a:gd name="T4" fmla="*/ 4 w 17"/>
                  <a:gd name="T5" fmla="*/ 6 h 7"/>
                  <a:gd name="T6" fmla="*/ 14 w 17"/>
                  <a:gd name="T7" fmla="*/ 4 h 7"/>
                  <a:gd name="T8" fmla="*/ 15 w 17"/>
                  <a:gd name="T9" fmla="*/ 0 h 7"/>
                </a:gdLst>
                <a:ahLst/>
                <a:cxnLst>
                  <a:cxn ang="0">
                    <a:pos x="T0" y="T1"/>
                  </a:cxn>
                  <a:cxn ang="0">
                    <a:pos x="T2" y="T3"/>
                  </a:cxn>
                  <a:cxn ang="0">
                    <a:pos x="T4" y="T5"/>
                  </a:cxn>
                  <a:cxn ang="0">
                    <a:pos x="T6" y="T7"/>
                  </a:cxn>
                  <a:cxn ang="0">
                    <a:pos x="T8" y="T9"/>
                  </a:cxn>
                </a:cxnLst>
                <a:rect l="0" t="0" r="r" b="b"/>
                <a:pathLst>
                  <a:path w="17" h="7">
                    <a:moveTo>
                      <a:pt x="15" y="0"/>
                    </a:moveTo>
                    <a:cubicBezTo>
                      <a:pt x="11" y="0"/>
                      <a:pt x="6" y="1"/>
                      <a:pt x="3" y="2"/>
                    </a:cubicBezTo>
                    <a:cubicBezTo>
                      <a:pt x="0" y="3"/>
                      <a:pt x="2" y="7"/>
                      <a:pt x="4" y="6"/>
                    </a:cubicBezTo>
                    <a:cubicBezTo>
                      <a:pt x="7" y="5"/>
                      <a:pt x="11" y="3"/>
                      <a:pt x="14" y="4"/>
                    </a:cubicBezTo>
                    <a:cubicBezTo>
                      <a:pt x="17"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2" name="Freeform: Shape 11451"/>
              <p:cNvSpPr/>
              <p:nvPr/>
            </p:nvSpPr>
            <p:spPr bwMode="auto">
              <a:xfrm>
                <a:off x="5672" y="2926"/>
                <a:ext cx="24" cy="9"/>
              </a:xfrm>
              <a:custGeom>
                <a:avLst/>
                <a:gdLst>
                  <a:gd name="T0" fmla="*/ 13 w 16"/>
                  <a:gd name="T1" fmla="*/ 0 h 6"/>
                  <a:gd name="T2" fmla="*/ 2 w 16"/>
                  <a:gd name="T3" fmla="*/ 2 h 6"/>
                  <a:gd name="T4" fmla="*/ 4 w 16"/>
                  <a:gd name="T5" fmla="*/ 6 h 6"/>
                  <a:gd name="T6" fmla="*/ 13 w 16"/>
                  <a:gd name="T7" fmla="*/ 4 h 6"/>
                  <a:gd name="T8" fmla="*/ 13 w 16"/>
                  <a:gd name="T9" fmla="*/ 0 h 6"/>
                </a:gdLst>
                <a:ahLst/>
                <a:cxnLst>
                  <a:cxn ang="0">
                    <a:pos x="T0" y="T1"/>
                  </a:cxn>
                  <a:cxn ang="0">
                    <a:pos x="T2" y="T3"/>
                  </a:cxn>
                  <a:cxn ang="0">
                    <a:pos x="T4" y="T5"/>
                  </a:cxn>
                  <a:cxn ang="0">
                    <a:pos x="T6" y="T7"/>
                  </a:cxn>
                  <a:cxn ang="0">
                    <a:pos x="T8" y="T9"/>
                  </a:cxn>
                </a:cxnLst>
                <a:rect l="0" t="0" r="r" b="b"/>
                <a:pathLst>
                  <a:path w="16" h="6">
                    <a:moveTo>
                      <a:pt x="13" y="0"/>
                    </a:moveTo>
                    <a:cubicBezTo>
                      <a:pt x="9" y="0"/>
                      <a:pt x="6" y="1"/>
                      <a:pt x="2" y="2"/>
                    </a:cubicBezTo>
                    <a:cubicBezTo>
                      <a:pt x="0" y="3"/>
                      <a:pt x="1" y="6"/>
                      <a:pt x="4" y="6"/>
                    </a:cubicBezTo>
                    <a:cubicBezTo>
                      <a:pt x="7" y="4"/>
                      <a:pt x="10" y="4"/>
                      <a:pt x="13" y="4"/>
                    </a:cubicBezTo>
                    <a:cubicBezTo>
                      <a:pt x="16" y="4"/>
                      <a:pt x="15"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3" name="Freeform: Shape 11452"/>
              <p:cNvSpPr/>
              <p:nvPr/>
            </p:nvSpPr>
            <p:spPr bwMode="auto">
              <a:xfrm>
                <a:off x="5683" y="2936"/>
                <a:ext cx="25" cy="9"/>
              </a:xfrm>
              <a:custGeom>
                <a:avLst/>
                <a:gdLst>
                  <a:gd name="T0" fmla="*/ 14 w 17"/>
                  <a:gd name="T1" fmla="*/ 0 h 6"/>
                  <a:gd name="T2" fmla="*/ 2 w 17"/>
                  <a:gd name="T3" fmla="*/ 2 h 6"/>
                  <a:gd name="T4" fmla="*/ 3 w 17"/>
                  <a:gd name="T5" fmla="*/ 6 h 6"/>
                  <a:gd name="T6" fmla="*/ 15 w 17"/>
                  <a:gd name="T7" fmla="*/ 4 h 6"/>
                  <a:gd name="T8" fmla="*/ 14 w 17"/>
                  <a:gd name="T9" fmla="*/ 0 h 6"/>
                </a:gdLst>
                <a:ahLst/>
                <a:cxnLst>
                  <a:cxn ang="0">
                    <a:pos x="T0" y="T1"/>
                  </a:cxn>
                  <a:cxn ang="0">
                    <a:pos x="T2" y="T3"/>
                  </a:cxn>
                  <a:cxn ang="0">
                    <a:pos x="T4" y="T5"/>
                  </a:cxn>
                  <a:cxn ang="0">
                    <a:pos x="T6" y="T7"/>
                  </a:cxn>
                  <a:cxn ang="0">
                    <a:pos x="T8" y="T9"/>
                  </a:cxn>
                </a:cxnLst>
                <a:rect l="0" t="0" r="r" b="b"/>
                <a:pathLst>
                  <a:path w="17" h="6">
                    <a:moveTo>
                      <a:pt x="14" y="0"/>
                    </a:moveTo>
                    <a:cubicBezTo>
                      <a:pt x="10" y="0"/>
                      <a:pt x="6" y="2"/>
                      <a:pt x="2" y="2"/>
                    </a:cubicBezTo>
                    <a:cubicBezTo>
                      <a:pt x="0" y="3"/>
                      <a:pt x="0" y="6"/>
                      <a:pt x="3" y="6"/>
                    </a:cubicBezTo>
                    <a:cubicBezTo>
                      <a:pt x="7" y="6"/>
                      <a:pt x="11" y="4"/>
                      <a:pt x="15"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4" name="Freeform: Shape 11453"/>
              <p:cNvSpPr/>
              <p:nvPr/>
            </p:nvSpPr>
            <p:spPr bwMode="auto">
              <a:xfrm>
                <a:off x="5674" y="2963"/>
                <a:ext cx="25" cy="7"/>
              </a:xfrm>
              <a:custGeom>
                <a:avLst/>
                <a:gdLst>
                  <a:gd name="T0" fmla="*/ 14 w 17"/>
                  <a:gd name="T1" fmla="*/ 0 h 5"/>
                  <a:gd name="T2" fmla="*/ 2 w 17"/>
                  <a:gd name="T3" fmla="*/ 1 h 5"/>
                  <a:gd name="T4" fmla="*/ 2 w 17"/>
                  <a:gd name="T5" fmla="*/ 5 h 5"/>
                  <a:gd name="T6" fmla="*/ 14 w 17"/>
                  <a:gd name="T7" fmla="*/ 4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2"/>
                      <a:pt x="0" y="5"/>
                      <a:pt x="2" y="5"/>
                    </a:cubicBezTo>
                    <a:cubicBezTo>
                      <a:pt x="6" y="5"/>
                      <a:pt x="10" y="4"/>
                      <a:pt x="14"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5" name="Freeform: Shape 11454"/>
              <p:cNvSpPr/>
              <p:nvPr/>
            </p:nvSpPr>
            <p:spPr bwMode="auto">
              <a:xfrm>
                <a:off x="5662" y="2973"/>
                <a:ext cx="25" cy="9"/>
              </a:xfrm>
              <a:custGeom>
                <a:avLst/>
                <a:gdLst>
                  <a:gd name="T0" fmla="*/ 14 w 17"/>
                  <a:gd name="T1" fmla="*/ 1 h 6"/>
                  <a:gd name="T2" fmla="*/ 3 w 17"/>
                  <a:gd name="T3" fmla="*/ 2 h 6"/>
                  <a:gd name="T4" fmla="*/ 3 w 17"/>
                  <a:gd name="T5" fmla="*/ 6 h 6"/>
                  <a:gd name="T6" fmla="*/ 15 w 17"/>
                  <a:gd name="T7" fmla="*/ 4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7" y="2"/>
                      <a:pt x="3" y="2"/>
                    </a:cubicBezTo>
                    <a:cubicBezTo>
                      <a:pt x="0" y="2"/>
                      <a:pt x="1" y="6"/>
                      <a:pt x="3" y="6"/>
                    </a:cubicBezTo>
                    <a:cubicBezTo>
                      <a:pt x="7" y="5"/>
                      <a:pt x="11" y="6"/>
                      <a:pt x="15"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6" name="Freeform: Shape 11455"/>
              <p:cNvSpPr/>
              <p:nvPr/>
            </p:nvSpPr>
            <p:spPr bwMode="auto">
              <a:xfrm>
                <a:off x="5711" y="2963"/>
                <a:ext cx="26" cy="11"/>
              </a:xfrm>
              <a:custGeom>
                <a:avLst/>
                <a:gdLst>
                  <a:gd name="T0" fmla="*/ 14 w 18"/>
                  <a:gd name="T1" fmla="*/ 1 h 8"/>
                  <a:gd name="T2" fmla="*/ 14 w 18"/>
                  <a:gd name="T3" fmla="*/ 1 h 8"/>
                  <a:gd name="T4" fmla="*/ 13 w 18"/>
                  <a:gd name="T5" fmla="*/ 2 h 8"/>
                  <a:gd name="T6" fmla="*/ 10 w 18"/>
                  <a:gd name="T7" fmla="*/ 3 h 8"/>
                  <a:gd name="T8" fmla="*/ 2 w 18"/>
                  <a:gd name="T9" fmla="*/ 4 h 8"/>
                  <a:gd name="T10" fmla="*/ 3 w 18"/>
                  <a:gd name="T11" fmla="*/ 8 h 8"/>
                  <a:gd name="T12" fmla="*/ 13 w 18"/>
                  <a:gd name="T13" fmla="*/ 5 h 8"/>
                  <a:gd name="T14" fmla="*/ 18 w 18"/>
                  <a:gd name="T15" fmla="*/ 2 h 8"/>
                  <a:gd name="T16" fmla="*/ 14 w 18"/>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
                    <a:moveTo>
                      <a:pt x="14" y="1"/>
                    </a:moveTo>
                    <a:cubicBezTo>
                      <a:pt x="14" y="1"/>
                      <a:pt x="14" y="1"/>
                      <a:pt x="14" y="1"/>
                    </a:cubicBezTo>
                    <a:cubicBezTo>
                      <a:pt x="14" y="1"/>
                      <a:pt x="13" y="1"/>
                      <a:pt x="13" y="2"/>
                    </a:cubicBezTo>
                    <a:cubicBezTo>
                      <a:pt x="12" y="2"/>
                      <a:pt x="11" y="2"/>
                      <a:pt x="10" y="3"/>
                    </a:cubicBezTo>
                    <a:cubicBezTo>
                      <a:pt x="8" y="3"/>
                      <a:pt x="5" y="4"/>
                      <a:pt x="2" y="4"/>
                    </a:cubicBezTo>
                    <a:cubicBezTo>
                      <a:pt x="0" y="4"/>
                      <a:pt x="0" y="8"/>
                      <a:pt x="3" y="8"/>
                    </a:cubicBezTo>
                    <a:cubicBezTo>
                      <a:pt x="6" y="8"/>
                      <a:pt x="10" y="7"/>
                      <a:pt x="13" y="5"/>
                    </a:cubicBezTo>
                    <a:cubicBezTo>
                      <a:pt x="15" y="5"/>
                      <a:pt x="18" y="4"/>
                      <a:pt x="18" y="2"/>
                    </a:cubicBezTo>
                    <a:cubicBezTo>
                      <a:pt x="18" y="0"/>
                      <a:pt x="15"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7" name="Freeform: Shape 11456"/>
              <p:cNvSpPr/>
              <p:nvPr/>
            </p:nvSpPr>
            <p:spPr bwMode="auto">
              <a:xfrm>
                <a:off x="5715" y="2942"/>
                <a:ext cx="30" cy="15"/>
              </a:xfrm>
              <a:custGeom>
                <a:avLst/>
                <a:gdLst>
                  <a:gd name="T0" fmla="*/ 16 w 20"/>
                  <a:gd name="T1" fmla="*/ 1 h 10"/>
                  <a:gd name="T2" fmla="*/ 3 w 20"/>
                  <a:gd name="T3" fmla="*/ 6 h 10"/>
                  <a:gd name="T4" fmla="*/ 3 w 20"/>
                  <a:gd name="T5" fmla="*/ 9 h 10"/>
                  <a:gd name="T6" fmla="*/ 18 w 20"/>
                  <a:gd name="T7" fmla="*/ 4 h 10"/>
                  <a:gd name="T8" fmla="*/ 16 w 20"/>
                  <a:gd name="T9" fmla="*/ 1 h 10"/>
                </a:gdLst>
                <a:ahLst/>
                <a:cxnLst>
                  <a:cxn ang="0">
                    <a:pos x="T0" y="T1"/>
                  </a:cxn>
                  <a:cxn ang="0">
                    <a:pos x="T2" y="T3"/>
                  </a:cxn>
                  <a:cxn ang="0">
                    <a:pos x="T4" y="T5"/>
                  </a:cxn>
                  <a:cxn ang="0">
                    <a:pos x="T6" y="T7"/>
                  </a:cxn>
                  <a:cxn ang="0">
                    <a:pos x="T8" y="T9"/>
                  </a:cxn>
                </a:cxnLst>
                <a:rect l="0" t="0" r="r" b="b"/>
                <a:pathLst>
                  <a:path w="20" h="10">
                    <a:moveTo>
                      <a:pt x="16" y="1"/>
                    </a:moveTo>
                    <a:cubicBezTo>
                      <a:pt x="12" y="3"/>
                      <a:pt x="7" y="5"/>
                      <a:pt x="3" y="6"/>
                    </a:cubicBezTo>
                    <a:cubicBezTo>
                      <a:pt x="0" y="6"/>
                      <a:pt x="1" y="10"/>
                      <a:pt x="3" y="9"/>
                    </a:cubicBezTo>
                    <a:cubicBezTo>
                      <a:pt x="8" y="9"/>
                      <a:pt x="13" y="7"/>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8" name="Freeform: Shape 11457"/>
              <p:cNvSpPr/>
              <p:nvPr/>
            </p:nvSpPr>
            <p:spPr bwMode="auto">
              <a:xfrm>
                <a:off x="5725" y="2921"/>
                <a:ext cx="28" cy="15"/>
              </a:xfrm>
              <a:custGeom>
                <a:avLst/>
                <a:gdLst>
                  <a:gd name="T0" fmla="*/ 15 w 19"/>
                  <a:gd name="T1" fmla="*/ 1 h 10"/>
                  <a:gd name="T2" fmla="*/ 2 w 19"/>
                  <a:gd name="T3" fmla="*/ 6 h 10"/>
                  <a:gd name="T4" fmla="*/ 3 w 19"/>
                  <a:gd name="T5" fmla="*/ 9 h 10"/>
                  <a:gd name="T6" fmla="*/ 17 w 19"/>
                  <a:gd name="T7" fmla="*/ 4 h 10"/>
                  <a:gd name="T8" fmla="*/ 15 w 19"/>
                  <a:gd name="T9" fmla="*/ 1 h 10"/>
                </a:gdLst>
                <a:ahLst/>
                <a:cxnLst>
                  <a:cxn ang="0">
                    <a:pos x="T0" y="T1"/>
                  </a:cxn>
                  <a:cxn ang="0">
                    <a:pos x="T2" y="T3"/>
                  </a:cxn>
                  <a:cxn ang="0">
                    <a:pos x="T4" y="T5"/>
                  </a:cxn>
                  <a:cxn ang="0">
                    <a:pos x="T6" y="T7"/>
                  </a:cxn>
                  <a:cxn ang="0">
                    <a:pos x="T8" y="T9"/>
                  </a:cxn>
                </a:cxnLst>
                <a:rect l="0" t="0" r="r" b="b"/>
                <a:pathLst>
                  <a:path w="19" h="10">
                    <a:moveTo>
                      <a:pt x="15" y="1"/>
                    </a:moveTo>
                    <a:cubicBezTo>
                      <a:pt x="2" y="6"/>
                      <a:pt x="2" y="6"/>
                      <a:pt x="2" y="6"/>
                    </a:cubicBezTo>
                    <a:cubicBezTo>
                      <a:pt x="0" y="6"/>
                      <a:pt x="1" y="10"/>
                      <a:pt x="3" y="9"/>
                    </a:cubicBezTo>
                    <a:cubicBezTo>
                      <a:pt x="17" y="4"/>
                      <a:pt x="17" y="4"/>
                      <a:pt x="17" y="4"/>
                    </a:cubicBezTo>
                    <a:cubicBezTo>
                      <a:pt x="19" y="3"/>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9" name="Freeform: Shape 11458"/>
              <p:cNvSpPr/>
              <p:nvPr/>
            </p:nvSpPr>
            <p:spPr bwMode="auto">
              <a:xfrm>
                <a:off x="5722" y="2905"/>
                <a:ext cx="27" cy="10"/>
              </a:xfrm>
              <a:custGeom>
                <a:avLst/>
                <a:gdLst>
                  <a:gd name="T0" fmla="*/ 15 w 18"/>
                  <a:gd name="T1" fmla="*/ 1 h 7"/>
                  <a:gd name="T2" fmla="*/ 3 w 18"/>
                  <a:gd name="T3" fmla="*/ 3 h 7"/>
                  <a:gd name="T4" fmla="*/ 3 w 18"/>
                  <a:gd name="T5" fmla="*/ 7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2"/>
                      <a:pt x="7" y="3"/>
                      <a:pt x="3" y="3"/>
                    </a:cubicBezTo>
                    <a:cubicBezTo>
                      <a:pt x="0" y="4"/>
                      <a:pt x="0" y="7"/>
                      <a:pt x="3" y="7"/>
                    </a:cubicBezTo>
                    <a:cubicBezTo>
                      <a:pt x="7" y="7"/>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0" name="Freeform: Shape 11459"/>
              <p:cNvSpPr/>
              <p:nvPr/>
            </p:nvSpPr>
            <p:spPr bwMode="auto">
              <a:xfrm>
                <a:off x="5764" y="2896"/>
                <a:ext cx="25" cy="14"/>
              </a:xfrm>
              <a:custGeom>
                <a:avLst/>
                <a:gdLst>
                  <a:gd name="T0" fmla="*/ 14 w 17"/>
                  <a:gd name="T1" fmla="*/ 1 h 9"/>
                  <a:gd name="T2" fmla="*/ 2 w 17"/>
                  <a:gd name="T3" fmla="*/ 5 h 9"/>
                  <a:gd name="T4" fmla="*/ 3 w 17"/>
                  <a:gd name="T5" fmla="*/ 9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2" y="5"/>
                      <a:pt x="2" y="5"/>
                      <a:pt x="2" y="5"/>
                    </a:cubicBezTo>
                    <a:cubicBezTo>
                      <a:pt x="0" y="6"/>
                      <a:pt x="1" y="9"/>
                      <a:pt x="3" y="9"/>
                    </a:cubicBezTo>
                    <a:cubicBezTo>
                      <a:pt x="15" y="4"/>
                      <a:pt x="15" y="4"/>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1" name="Freeform: Shape 11460"/>
              <p:cNvSpPr/>
              <p:nvPr/>
            </p:nvSpPr>
            <p:spPr bwMode="auto">
              <a:xfrm>
                <a:off x="5758" y="2921"/>
                <a:ext cx="23" cy="11"/>
              </a:xfrm>
              <a:custGeom>
                <a:avLst/>
                <a:gdLst>
                  <a:gd name="T0" fmla="*/ 12 w 16"/>
                  <a:gd name="T1" fmla="*/ 0 h 7"/>
                  <a:gd name="T2" fmla="*/ 3 w 16"/>
                  <a:gd name="T3" fmla="*/ 3 h 7"/>
                  <a:gd name="T4" fmla="*/ 4 w 16"/>
                  <a:gd name="T5" fmla="*/ 7 h 7"/>
                  <a:gd name="T6" fmla="*/ 14 w 16"/>
                  <a:gd name="T7" fmla="*/ 4 h 7"/>
                  <a:gd name="T8" fmla="*/ 12 w 16"/>
                  <a:gd name="T9" fmla="*/ 0 h 7"/>
                </a:gdLst>
                <a:ahLst/>
                <a:cxnLst>
                  <a:cxn ang="0">
                    <a:pos x="T0" y="T1"/>
                  </a:cxn>
                  <a:cxn ang="0">
                    <a:pos x="T2" y="T3"/>
                  </a:cxn>
                  <a:cxn ang="0">
                    <a:pos x="T4" y="T5"/>
                  </a:cxn>
                  <a:cxn ang="0">
                    <a:pos x="T6" y="T7"/>
                  </a:cxn>
                  <a:cxn ang="0">
                    <a:pos x="T8" y="T9"/>
                  </a:cxn>
                </a:cxnLst>
                <a:rect l="0" t="0" r="r" b="b"/>
                <a:pathLst>
                  <a:path w="16" h="7">
                    <a:moveTo>
                      <a:pt x="12" y="0"/>
                    </a:moveTo>
                    <a:cubicBezTo>
                      <a:pt x="9" y="1"/>
                      <a:pt x="6" y="2"/>
                      <a:pt x="3" y="3"/>
                    </a:cubicBezTo>
                    <a:cubicBezTo>
                      <a:pt x="0" y="4"/>
                      <a:pt x="2" y="7"/>
                      <a:pt x="4" y="7"/>
                    </a:cubicBezTo>
                    <a:cubicBezTo>
                      <a:pt x="7" y="5"/>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2" name="Freeform: Shape 11461"/>
              <p:cNvSpPr/>
              <p:nvPr/>
            </p:nvSpPr>
            <p:spPr bwMode="auto">
              <a:xfrm>
                <a:off x="5752" y="2942"/>
                <a:ext cx="28" cy="10"/>
              </a:xfrm>
              <a:custGeom>
                <a:avLst/>
                <a:gdLst>
                  <a:gd name="T0" fmla="*/ 15 w 19"/>
                  <a:gd name="T1" fmla="*/ 1 h 7"/>
                  <a:gd name="T2" fmla="*/ 3 w 19"/>
                  <a:gd name="T3" fmla="*/ 3 h 7"/>
                  <a:gd name="T4" fmla="*/ 2 w 19"/>
                  <a:gd name="T5" fmla="*/ 6 h 7"/>
                  <a:gd name="T6" fmla="*/ 16 w 19"/>
                  <a:gd name="T7" fmla="*/ 4 h 7"/>
                  <a:gd name="T8" fmla="*/ 15 w 19"/>
                  <a:gd name="T9" fmla="*/ 1 h 7"/>
                </a:gdLst>
                <a:ahLst/>
                <a:cxnLst>
                  <a:cxn ang="0">
                    <a:pos x="T0" y="T1"/>
                  </a:cxn>
                  <a:cxn ang="0">
                    <a:pos x="T2" y="T3"/>
                  </a:cxn>
                  <a:cxn ang="0">
                    <a:pos x="T4" y="T5"/>
                  </a:cxn>
                  <a:cxn ang="0">
                    <a:pos x="T6" y="T7"/>
                  </a:cxn>
                  <a:cxn ang="0">
                    <a:pos x="T8" y="T9"/>
                  </a:cxn>
                </a:cxnLst>
                <a:rect l="0" t="0" r="r" b="b"/>
                <a:pathLst>
                  <a:path w="19" h="7">
                    <a:moveTo>
                      <a:pt x="15" y="1"/>
                    </a:moveTo>
                    <a:cubicBezTo>
                      <a:pt x="11" y="2"/>
                      <a:pt x="7" y="3"/>
                      <a:pt x="3" y="3"/>
                    </a:cubicBezTo>
                    <a:cubicBezTo>
                      <a:pt x="0" y="2"/>
                      <a:pt x="0" y="6"/>
                      <a:pt x="2" y="6"/>
                    </a:cubicBezTo>
                    <a:cubicBezTo>
                      <a:pt x="7" y="7"/>
                      <a:pt x="12" y="6"/>
                      <a:pt x="16" y="4"/>
                    </a:cubicBezTo>
                    <a:cubicBezTo>
                      <a:pt x="19"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3" name="Freeform: Shape 11462"/>
              <p:cNvSpPr/>
              <p:nvPr/>
            </p:nvSpPr>
            <p:spPr bwMode="auto">
              <a:xfrm>
                <a:off x="5793" y="2938"/>
                <a:ext cx="22" cy="14"/>
              </a:xfrm>
              <a:custGeom>
                <a:avLst/>
                <a:gdLst>
                  <a:gd name="T0" fmla="*/ 12 w 15"/>
                  <a:gd name="T1" fmla="*/ 1 h 10"/>
                  <a:gd name="T2" fmla="*/ 9 w 15"/>
                  <a:gd name="T3" fmla="*/ 3 h 10"/>
                  <a:gd name="T4" fmla="*/ 8 w 15"/>
                  <a:gd name="T5" fmla="*/ 4 h 10"/>
                  <a:gd name="T6" fmla="*/ 2 w 15"/>
                  <a:gd name="T7" fmla="*/ 6 h 10"/>
                  <a:gd name="T8" fmla="*/ 4 w 15"/>
                  <a:gd name="T9" fmla="*/ 9 h 10"/>
                  <a:gd name="T10" fmla="*/ 12 w 15"/>
                  <a:gd name="T11" fmla="*/ 6 h 10"/>
                  <a:gd name="T12" fmla="*/ 12 w 15"/>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2" y="1"/>
                    </a:moveTo>
                    <a:cubicBezTo>
                      <a:pt x="10" y="0"/>
                      <a:pt x="9" y="2"/>
                      <a:pt x="9" y="3"/>
                    </a:cubicBezTo>
                    <a:cubicBezTo>
                      <a:pt x="9" y="4"/>
                      <a:pt x="8" y="4"/>
                      <a:pt x="8" y="4"/>
                    </a:cubicBezTo>
                    <a:cubicBezTo>
                      <a:pt x="6" y="5"/>
                      <a:pt x="4" y="5"/>
                      <a:pt x="2" y="6"/>
                    </a:cubicBezTo>
                    <a:cubicBezTo>
                      <a:pt x="0" y="7"/>
                      <a:pt x="2" y="10"/>
                      <a:pt x="4" y="9"/>
                    </a:cubicBezTo>
                    <a:cubicBezTo>
                      <a:pt x="7" y="8"/>
                      <a:pt x="10" y="8"/>
                      <a:pt x="12" y="6"/>
                    </a:cubicBezTo>
                    <a:cubicBezTo>
                      <a:pt x="15" y="5"/>
                      <a:pt x="14" y="2"/>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4" name="Freeform: Shape 11463"/>
              <p:cNvSpPr/>
              <p:nvPr/>
            </p:nvSpPr>
            <p:spPr bwMode="auto">
              <a:xfrm>
                <a:off x="5795" y="2911"/>
                <a:ext cx="26" cy="19"/>
              </a:xfrm>
              <a:custGeom>
                <a:avLst/>
                <a:gdLst>
                  <a:gd name="T0" fmla="*/ 14 w 18"/>
                  <a:gd name="T1" fmla="*/ 2 h 13"/>
                  <a:gd name="T2" fmla="*/ 10 w 18"/>
                  <a:gd name="T3" fmla="*/ 5 h 13"/>
                  <a:gd name="T4" fmla="*/ 3 w 18"/>
                  <a:gd name="T5" fmla="*/ 9 h 13"/>
                  <a:gd name="T6" fmla="*/ 4 w 18"/>
                  <a:gd name="T7" fmla="*/ 12 h 13"/>
                  <a:gd name="T8" fmla="*/ 12 w 18"/>
                  <a:gd name="T9" fmla="*/ 8 h 13"/>
                  <a:gd name="T10" fmla="*/ 17 w 18"/>
                  <a:gd name="T11" fmla="*/ 4 h 13"/>
                  <a:gd name="T12" fmla="*/ 14 w 18"/>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8" h="13">
                    <a:moveTo>
                      <a:pt x="14" y="2"/>
                    </a:moveTo>
                    <a:cubicBezTo>
                      <a:pt x="13" y="3"/>
                      <a:pt x="11" y="4"/>
                      <a:pt x="10" y="5"/>
                    </a:cubicBezTo>
                    <a:cubicBezTo>
                      <a:pt x="8" y="6"/>
                      <a:pt x="5" y="8"/>
                      <a:pt x="3" y="9"/>
                    </a:cubicBezTo>
                    <a:cubicBezTo>
                      <a:pt x="0" y="10"/>
                      <a:pt x="2" y="13"/>
                      <a:pt x="4" y="12"/>
                    </a:cubicBezTo>
                    <a:cubicBezTo>
                      <a:pt x="7" y="11"/>
                      <a:pt x="9" y="10"/>
                      <a:pt x="12" y="8"/>
                    </a:cubicBezTo>
                    <a:cubicBezTo>
                      <a:pt x="14" y="7"/>
                      <a:pt x="16" y="6"/>
                      <a:pt x="17" y="4"/>
                    </a:cubicBezTo>
                    <a:cubicBezTo>
                      <a:pt x="18" y="2"/>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5" name="Freeform: Shape 11464"/>
              <p:cNvSpPr/>
              <p:nvPr/>
            </p:nvSpPr>
            <p:spPr bwMode="auto">
              <a:xfrm>
                <a:off x="5804" y="2890"/>
                <a:ext cx="29" cy="17"/>
              </a:xfrm>
              <a:custGeom>
                <a:avLst/>
                <a:gdLst>
                  <a:gd name="T0" fmla="*/ 16 w 20"/>
                  <a:gd name="T1" fmla="*/ 1 h 11"/>
                  <a:gd name="T2" fmla="*/ 3 w 20"/>
                  <a:gd name="T3" fmla="*/ 7 h 11"/>
                  <a:gd name="T4" fmla="*/ 4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4"/>
                      <a:pt x="7" y="5"/>
                      <a:pt x="3" y="7"/>
                    </a:cubicBezTo>
                    <a:cubicBezTo>
                      <a:pt x="0" y="8"/>
                      <a:pt x="2" y="11"/>
                      <a:pt x="4" y="10"/>
                    </a:cubicBezTo>
                    <a:cubicBezTo>
                      <a:pt x="9" y="8"/>
                      <a:pt x="14" y="7"/>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6" name="Freeform: Shape 11465"/>
              <p:cNvSpPr/>
              <p:nvPr/>
            </p:nvSpPr>
            <p:spPr bwMode="auto">
              <a:xfrm>
                <a:off x="5820" y="2873"/>
                <a:ext cx="25" cy="10"/>
              </a:xfrm>
              <a:custGeom>
                <a:avLst/>
                <a:gdLst>
                  <a:gd name="T0" fmla="*/ 14 w 17"/>
                  <a:gd name="T1" fmla="*/ 1 h 7"/>
                  <a:gd name="T2" fmla="*/ 2 w 17"/>
                  <a:gd name="T3" fmla="*/ 3 h 7"/>
                  <a:gd name="T4" fmla="*/ 2 w 17"/>
                  <a:gd name="T5" fmla="*/ 7 h 7"/>
                  <a:gd name="T6" fmla="*/ 14 w 17"/>
                  <a:gd name="T7" fmla="*/ 4 h 7"/>
                  <a:gd name="T8" fmla="*/ 14 w 17"/>
                  <a:gd name="T9" fmla="*/ 1 h 7"/>
                </a:gdLst>
                <a:ahLst/>
                <a:cxnLst>
                  <a:cxn ang="0">
                    <a:pos x="T0" y="T1"/>
                  </a:cxn>
                  <a:cxn ang="0">
                    <a:pos x="T2" y="T3"/>
                  </a:cxn>
                  <a:cxn ang="0">
                    <a:pos x="T4" y="T5"/>
                  </a:cxn>
                  <a:cxn ang="0">
                    <a:pos x="T6" y="T7"/>
                  </a:cxn>
                  <a:cxn ang="0">
                    <a:pos x="T8" y="T9"/>
                  </a:cxn>
                </a:cxnLst>
                <a:rect l="0" t="0" r="r" b="b"/>
                <a:pathLst>
                  <a:path w="17" h="7">
                    <a:moveTo>
                      <a:pt x="14" y="1"/>
                    </a:moveTo>
                    <a:cubicBezTo>
                      <a:pt x="10" y="1"/>
                      <a:pt x="6" y="3"/>
                      <a:pt x="2" y="3"/>
                    </a:cubicBezTo>
                    <a:cubicBezTo>
                      <a:pt x="0" y="3"/>
                      <a:pt x="0" y="7"/>
                      <a:pt x="2" y="7"/>
                    </a:cubicBezTo>
                    <a:cubicBezTo>
                      <a:pt x="6" y="6"/>
                      <a:pt x="10" y="5"/>
                      <a:pt x="14"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7" name="Freeform: Shape 11466"/>
              <p:cNvSpPr/>
              <p:nvPr/>
            </p:nvSpPr>
            <p:spPr bwMode="auto">
              <a:xfrm>
                <a:off x="5842" y="2885"/>
                <a:ext cx="24" cy="10"/>
              </a:xfrm>
              <a:custGeom>
                <a:avLst/>
                <a:gdLst>
                  <a:gd name="T0" fmla="*/ 12 w 16"/>
                  <a:gd name="T1" fmla="*/ 0 h 7"/>
                  <a:gd name="T2" fmla="*/ 2 w 16"/>
                  <a:gd name="T3" fmla="*/ 3 h 7"/>
                  <a:gd name="T4" fmla="*/ 2 w 16"/>
                  <a:gd name="T5" fmla="*/ 7 h 7"/>
                  <a:gd name="T6" fmla="*/ 14 w 16"/>
                  <a:gd name="T7" fmla="*/ 4 h 7"/>
                  <a:gd name="T8" fmla="*/ 12 w 16"/>
                  <a:gd name="T9" fmla="*/ 0 h 7"/>
                </a:gdLst>
                <a:ahLst/>
                <a:cxnLst>
                  <a:cxn ang="0">
                    <a:pos x="T0" y="T1"/>
                  </a:cxn>
                  <a:cxn ang="0">
                    <a:pos x="T2" y="T3"/>
                  </a:cxn>
                  <a:cxn ang="0">
                    <a:pos x="T4" y="T5"/>
                  </a:cxn>
                  <a:cxn ang="0">
                    <a:pos x="T6" y="T7"/>
                  </a:cxn>
                  <a:cxn ang="0">
                    <a:pos x="T8" y="T9"/>
                  </a:cxn>
                </a:cxnLst>
                <a:rect l="0" t="0" r="r" b="b"/>
                <a:pathLst>
                  <a:path w="16" h="7">
                    <a:moveTo>
                      <a:pt x="12" y="0"/>
                    </a:moveTo>
                    <a:cubicBezTo>
                      <a:pt x="9" y="2"/>
                      <a:pt x="5" y="3"/>
                      <a:pt x="2" y="3"/>
                    </a:cubicBezTo>
                    <a:cubicBezTo>
                      <a:pt x="0" y="3"/>
                      <a:pt x="0" y="7"/>
                      <a:pt x="2" y="7"/>
                    </a:cubicBezTo>
                    <a:cubicBezTo>
                      <a:pt x="6" y="7"/>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8" name="Freeform: Shape 11467"/>
              <p:cNvSpPr/>
              <p:nvPr/>
            </p:nvSpPr>
            <p:spPr bwMode="auto">
              <a:xfrm>
                <a:off x="5860" y="2858"/>
                <a:ext cx="25" cy="13"/>
              </a:xfrm>
              <a:custGeom>
                <a:avLst/>
                <a:gdLst>
                  <a:gd name="T0" fmla="*/ 13 w 17"/>
                  <a:gd name="T1" fmla="*/ 1 h 9"/>
                  <a:gd name="T2" fmla="*/ 3 w 17"/>
                  <a:gd name="T3" fmla="*/ 5 h 9"/>
                  <a:gd name="T4" fmla="*/ 3 w 17"/>
                  <a:gd name="T5" fmla="*/ 9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10" y="2"/>
                      <a:pt x="6" y="4"/>
                      <a:pt x="3" y="5"/>
                    </a:cubicBezTo>
                    <a:cubicBezTo>
                      <a:pt x="0" y="5"/>
                      <a:pt x="1" y="9"/>
                      <a:pt x="3" y="9"/>
                    </a:cubicBezTo>
                    <a:cubicBezTo>
                      <a:pt x="7" y="8"/>
                      <a:pt x="11" y="6"/>
                      <a:pt x="15" y="4"/>
                    </a:cubicBezTo>
                    <a:cubicBezTo>
                      <a:pt x="17" y="3"/>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9" name="Freeform: Shape 11468"/>
              <p:cNvSpPr/>
              <p:nvPr/>
            </p:nvSpPr>
            <p:spPr bwMode="auto">
              <a:xfrm>
                <a:off x="5883" y="2877"/>
                <a:ext cx="18" cy="12"/>
              </a:xfrm>
              <a:custGeom>
                <a:avLst/>
                <a:gdLst>
                  <a:gd name="T0" fmla="*/ 8 w 12"/>
                  <a:gd name="T1" fmla="*/ 2 h 8"/>
                  <a:gd name="T2" fmla="*/ 2 w 12"/>
                  <a:gd name="T3" fmla="*/ 4 h 8"/>
                  <a:gd name="T4" fmla="*/ 2 w 12"/>
                  <a:gd name="T5" fmla="*/ 8 h 8"/>
                  <a:gd name="T6" fmla="*/ 10 w 12"/>
                  <a:gd name="T7" fmla="*/ 4 h 8"/>
                  <a:gd name="T8" fmla="*/ 8 w 12"/>
                  <a:gd name="T9" fmla="*/ 2 h 8"/>
                </a:gdLst>
                <a:ahLst/>
                <a:cxnLst>
                  <a:cxn ang="0">
                    <a:pos x="T0" y="T1"/>
                  </a:cxn>
                  <a:cxn ang="0">
                    <a:pos x="T2" y="T3"/>
                  </a:cxn>
                  <a:cxn ang="0">
                    <a:pos x="T4" y="T5"/>
                  </a:cxn>
                  <a:cxn ang="0">
                    <a:pos x="T6" y="T7"/>
                  </a:cxn>
                  <a:cxn ang="0">
                    <a:pos x="T8" y="T9"/>
                  </a:cxn>
                </a:cxnLst>
                <a:rect l="0" t="0" r="r" b="b"/>
                <a:pathLst>
                  <a:path w="12" h="8">
                    <a:moveTo>
                      <a:pt x="8" y="2"/>
                    </a:moveTo>
                    <a:cubicBezTo>
                      <a:pt x="6" y="3"/>
                      <a:pt x="4" y="4"/>
                      <a:pt x="2" y="4"/>
                    </a:cubicBezTo>
                    <a:cubicBezTo>
                      <a:pt x="0" y="4"/>
                      <a:pt x="0" y="8"/>
                      <a:pt x="2" y="8"/>
                    </a:cubicBezTo>
                    <a:cubicBezTo>
                      <a:pt x="5" y="7"/>
                      <a:pt x="8" y="7"/>
                      <a:pt x="10" y="4"/>
                    </a:cubicBezTo>
                    <a:cubicBezTo>
                      <a:pt x="12" y="3"/>
                      <a:pt x="9"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0" name="Freeform: Shape 11469"/>
              <p:cNvSpPr/>
              <p:nvPr/>
            </p:nvSpPr>
            <p:spPr bwMode="auto">
              <a:xfrm>
                <a:off x="5833" y="2911"/>
                <a:ext cx="24" cy="10"/>
              </a:xfrm>
              <a:custGeom>
                <a:avLst/>
                <a:gdLst>
                  <a:gd name="T0" fmla="*/ 12 w 16"/>
                  <a:gd name="T1" fmla="*/ 0 h 7"/>
                  <a:gd name="T2" fmla="*/ 3 w 16"/>
                  <a:gd name="T3" fmla="*/ 3 h 7"/>
                  <a:gd name="T4" fmla="*/ 3 w 16"/>
                  <a:gd name="T5" fmla="*/ 7 h 7"/>
                  <a:gd name="T6" fmla="*/ 9 w 16"/>
                  <a:gd name="T7" fmla="*/ 5 h 7"/>
                  <a:gd name="T8" fmla="*/ 12 w 16"/>
                  <a:gd name="T9" fmla="*/ 4 h 7"/>
                  <a:gd name="T10" fmla="*/ 13 w 16"/>
                  <a:gd name="T11" fmla="*/ 4 h 7"/>
                  <a:gd name="T12" fmla="*/ 13 w 16"/>
                  <a:gd name="T13" fmla="*/ 4 h 7"/>
                  <a:gd name="T14" fmla="*/ 16 w 16"/>
                  <a:gd name="T15" fmla="*/ 2 h 7"/>
                  <a:gd name="T16" fmla="*/ 12 w 1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2" y="0"/>
                    </a:moveTo>
                    <a:cubicBezTo>
                      <a:pt x="9" y="1"/>
                      <a:pt x="6" y="2"/>
                      <a:pt x="3" y="3"/>
                    </a:cubicBezTo>
                    <a:cubicBezTo>
                      <a:pt x="0" y="3"/>
                      <a:pt x="1" y="7"/>
                      <a:pt x="3" y="7"/>
                    </a:cubicBezTo>
                    <a:cubicBezTo>
                      <a:pt x="5" y="6"/>
                      <a:pt x="7" y="6"/>
                      <a:pt x="9" y="5"/>
                    </a:cubicBezTo>
                    <a:cubicBezTo>
                      <a:pt x="10" y="5"/>
                      <a:pt x="11" y="4"/>
                      <a:pt x="12" y="4"/>
                    </a:cubicBezTo>
                    <a:cubicBezTo>
                      <a:pt x="12" y="4"/>
                      <a:pt x="13" y="4"/>
                      <a:pt x="13" y="4"/>
                    </a:cubicBezTo>
                    <a:cubicBezTo>
                      <a:pt x="13" y="4"/>
                      <a:pt x="13" y="4"/>
                      <a:pt x="13" y="4"/>
                    </a:cubicBezTo>
                    <a:cubicBezTo>
                      <a:pt x="14" y="4"/>
                      <a:pt x="15" y="3"/>
                      <a:pt x="16" y="2"/>
                    </a:cubicBezTo>
                    <a:cubicBezTo>
                      <a:pt x="16" y="0"/>
                      <a:pt x="13"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1" name="Freeform: Shape 11470"/>
              <p:cNvSpPr/>
              <p:nvPr/>
            </p:nvSpPr>
            <p:spPr bwMode="auto">
              <a:xfrm>
                <a:off x="5839" y="2924"/>
                <a:ext cx="27" cy="12"/>
              </a:xfrm>
              <a:custGeom>
                <a:avLst/>
                <a:gdLst>
                  <a:gd name="T0" fmla="*/ 14 w 18"/>
                  <a:gd name="T1" fmla="*/ 1 h 8"/>
                  <a:gd name="T2" fmla="*/ 9 w 18"/>
                  <a:gd name="T3" fmla="*/ 3 h 8"/>
                  <a:gd name="T4" fmla="*/ 3 w 18"/>
                  <a:gd name="T5" fmla="*/ 4 h 8"/>
                  <a:gd name="T6" fmla="*/ 3 w 18"/>
                  <a:gd name="T7" fmla="*/ 8 h 8"/>
                  <a:gd name="T8" fmla="*/ 11 w 18"/>
                  <a:gd name="T9" fmla="*/ 7 h 8"/>
                  <a:gd name="T10" fmla="*/ 16 w 18"/>
                  <a:gd name="T11" fmla="*/ 4 h 8"/>
                  <a:gd name="T12" fmla="*/ 14 w 1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14" y="1"/>
                    </a:moveTo>
                    <a:cubicBezTo>
                      <a:pt x="13" y="2"/>
                      <a:pt x="11" y="3"/>
                      <a:pt x="9" y="3"/>
                    </a:cubicBezTo>
                    <a:cubicBezTo>
                      <a:pt x="7" y="4"/>
                      <a:pt x="5" y="4"/>
                      <a:pt x="3" y="4"/>
                    </a:cubicBezTo>
                    <a:cubicBezTo>
                      <a:pt x="0" y="5"/>
                      <a:pt x="1" y="8"/>
                      <a:pt x="3" y="8"/>
                    </a:cubicBezTo>
                    <a:cubicBezTo>
                      <a:pt x="6" y="8"/>
                      <a:pt x="8" y="7"/>
                      <a:pt x="11" y="7"/>
                    </a:cubicBezTo>
                    <a:cubicBezTo>
                      <a:pt x="12" y="6"/>
                      <a:pt x="15" y="6"/>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2" name="Freeform: Shape 11471"/>
              <p:cNvSpPr/>
              <p:nvPr/>
            </p:nvSpPr>
            <p:spPr bwMode="auto">
              <a:xfrm>
                <a:off x="5876" y="2896"/>
                <a:ext cx="28" cy="18"/>
              </a:xfrm>
              <a:custGeom>
                <a:avLst/>
                <a:gdLst>
                  <a:gd name="T0" fmla="*/ 15 w 19"/>
                  <a:gd name="T1" fmla="*/ 2 h 12"/>
                  <a:gd name="T2" fmla="*/ 3 w 19"/>
                  <a:gd name="T3" fmla="*/ 7 h 12"/>
                  <a:gd name="T4" fmla="*/ 4 w 19"/>
                  <a:gd name="T5" fmla="*/ 11 h 12"/>
                  <a:gd name="T6" fmla="*/ 12 w 19"/>
                  <a:gd name="T7" fmla="*/ 8 h 12"/>
                  <a:gd name="T8" fmla="*/ 17 w 19"/>
                  <a:gd name="T9" fmla="*/ 5 h 12"/>
                  <a:gd name="T10" fmla="*/ 15 w 19"/>
                  <a:gd name="T11" fmla="*/ 2 h 12"/>
                </a:gdLst>
                <a:ahLst/>
                <a:cxnLst>
                  <a:cxn ang="0">
                    <a:pos x="T0" y="T1"/>
                  </a:cxn>
                  <a:cxn ang="0">
                    <a:pos x="T2" y="T3"/>
                  </a:cxn>
                  <a:cxn ang="0">
                    <a:pos x="T4" y="T5"/>
                  </a:cxn>
                  <a:cxn ang="0">
                    <a:pos x="T6" y="T7"/>
                  </a:cxn>
                  <a:cxn ang="0">
                    <a:pos x="T8" y="T9"/>
                  </a:cxn>
                  <a:cxn ang="0">
                    <a:pos x="T10" y="T11"/>
                  </a:cxn>
                </a:cxnLst>
                <a:rect l="0" t="0" r="r" b="b"/>
                <a:pathLst>
                  <a:path w="19" h="12">
                    <a:moveTo>
                      <a:pt x="15" y="2"/>
                    </a:moveTo>
                    <a:cubicBezTo>
                      <a:pt x="12" y="5"/>
                      <a:pt x="6" y="6"/>
                      <a:pt x="3" y="7"/>
                    </a:cubicBezTo>
                    <a:cubicBezTo>
                      <a:pt x="0" y="8"/>
                      <a:pt x="2" y="12"/>
                      <a:pt x="4" y="11"/>
                    </a:cubicBezTo>
                    <a:cubicBezTo>
                      <a:pt x="7" y="10"/>
                      <a:pt x="9" y="9"/>
                      <a:pt x="12" y="8"/>
                    </a:cubicBezTo>
                    <a:cubicBezTo>
                      <a:pt x="13" y="7"/>
                      <a:pt x="16" y="6"/>
                      <a:pt x="17" y="5"/>
                    </a:cubicBezTo>
                    <a:cubicBezTo>
                      <a:pt x="19"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3" name="Freeform: Shape 11472"/>
              <p:cNvSpPr/>
              <p:nvPr/>
            </p:nvSpPr>
            <p:spPr bwMode="auto">
              <a:xfrm>
                <a:off x="5910" y="2895"/>
                <a:ext cx="19" cy="15"/>
              </a:xfrm>
              <a:custGeom>
                <a:avLst/>
                <a:gdLst>
                  <a:gd name="T0" fmla="*/ 8 w 13"/>
                  <a:gd name="T1" fmla="*/ 2 h 10"/>
                  <a:gd name="T2" fmla="*/ 2 w 13"/>
                  <a:gd name="T3" fmla="*/ 6 h 10"/>
                  <a:gd name="T4" fmla="*/ 2 w 13"/>
                  <a:gd name="T5" fmla="*/ 10 h 10"/>
                  <a:gd name="T6" fmla="*/ 12 w 13"/>
                  <a:gd name="T7" fmla="*/ 4 h 10"/>
                  <a:gd name="T8" fmla="*/ 8 w 13"/>
                  <a:gd name="T9" fmla="*/ 2 h 10"/>
                </a:gdLst>
                <a:ahLst/>
                <a:cxnLst>
                  <a:cxn ang="0">
                    <a:pos x="T0" y="T1"/>
                  </a:cxn>
                  <a:cxn ang="0">
                    <a:pos x="T2" y="T3"/>
                  </a:cxn>
                  <a:cxn ang="0">
                    <a:pos x="T4" y="T5"/>
                  </a:cxn>
                  <a:cxn ang="0">
                    <a:pos x="T6" y="T7"/>
                  </a:cxn>
                  <a:cxn ang="0">
                    <a:pos x="T8" y="T9"/>
                  </a:cxn>
                </a:cxnLst>
                <a:rect l="0" t="0" r="r" b="b"/>
                <a:pathLst>
                  <a:path w="13" h="10">
                    <a:moveTo>
                      <a:pt x="8" y="2"/>
                    </a:moveTo>
                    <a:cubicBezTo>
                      <a:pt x="7" y="4"/>
                      <a:pt x="4" y="6"/>
                      <a:pt x="2" y="6"/>
                    </a:cubicBezTo>
                    <a:cubicBezTo>
                      <a:pt x="0" y="6"/>
                      <a:pt x="0" y="10"/>
                      <a:pt x="2" y="10"/>
                    </a:cubicBezTo>
                    <a:cubicBezTo>
                      <a:pt x="6" y="9"/>
                      <a:pt x="10" y="7"/>
                      <a:pt x="12" y="4"/>
                    </a:cubicBezTo>
                    <a:cubicBezTo>
                      <a:pt x="13" y="2"/>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4" name="Freeform: Shape 11473"/>
              <p:cNvSpPr/>
              <p:nvPr/>
            </p:nvSpPr>
            <p:spPr bwMode="auto">
              <a:xfrm>
                <a:off x="4945" y="3398"/>
                <a:ext cx="28" cy="15"/>
              </a:xfrm>
              <a:custGeom>
                <a:avLst/>
                <a:gdLst>
                  <a:gd name="T0" fmla="*/ 15 w 19"/>
                  <a:gd name="T1" fmla="*/ 2 h 10"/>
                  <a:gd name="T2" fmla="*/ 4 w 19"/>
                  <a:gd name="T3" fmla="*/ 2 h 10"/>
                  <a:gd name="T4" fmla="*/ 1 w 19"/>
                  <a:gd name="T5" fmla="*/ 3 h 10"/>
                  <a:gd name="T6" fmla="*/ 17 w 19"/>
                  <a:gd name="T7" fmla="*/ 6 h 10"/>
                  <a:gd name="T8" fmla="*/ 15 w 19"/>
                  <a:gd name="T9" fmla="*/ 2 h 10"/>
                </a:gdLst>
                <a:ahLst/>
                <a:cxnLst>
                  <a:cxn ang="0">
                    <a:pos x="T0" y="T1"/>
                  </a:cxn>
                  <a:cxn ang="0">
                    <a:pos x="T2" y="T3"/>
                  </a:cxn>
                  <a:cxn ang="0">
                    <a:pos x="T4" y="T5"/>
                  </a:cxn>
                  <a:cxn ang="0">
                    <a:pos x="T6" y="T7"/>
                  </a:cxn>
                  <a:cxn ang="0">
                    <a:pos x="T8" y="T9"/>
                  </a:cxn>
                </a:cxnLst>
                <a:rect l="0" t="0" r="r" b="b"/>
                <a:pathLst>
                  <a:path w="19" h="10">
                    <a:moveTo>
                      <a:pt x="15" y="2"/>
                    </a:moveTo>
                    <a:cubicBezTo>
                      <a:pt x="12" y="4"/>
                      <a:pt x="6" y="6"/>
                      <a:pt x="4" y="2"/>
                    </a:cubicBezTo>
                    <a:cubicBezTo>
                      <a:pt x="3" y="0"/>
                      <a:pt x="0" y="1"/>
                      <a:pt x="1" y="3"/>
                    </a:cubicBezTo>
                    <a:cubicBezTo>
                      <a:pt x="4" y="10"/>
                      <a:pt x="12" y="9"/>
                      <a:pt x="17" y="6"/>
                    </a:cubicBezTo>
                    <a:cubicBezTo>
                      <a:pt x="19" y="4"/>
                      <a:pt x="17" y="1"/>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5" name="Freeform: Shape 11474"/>
              <p:cNvSpPr/>
              <p:nvPr/>
            </p:nvSpPr>
            <p:spPr bwMode="auto">
              <a:xfrm>
                <a:off x="4970" y="3393"/>
                <a:ext cx="34" cy="16"/>
              </a:xfrm>
              <a:custGeom>
                <a:avLst/>
                <a:gdLst>
                  <a:gd name="T0" fmla="*/ 18 w 23"/>
                  <a:gd name="T1" fmla="*/ 2 h 11"/>
                  <a:gd name="T2" fmla="*/ 4 w 23"/>
                  <a:gd name="T3" fmla="*/ 2 h 11"/>
                  <a:gd name="T4" fmla="*/ 2 w 23"/>
                  <a:gd name="T5" fmla="*/ 5 h 11"/>
                  <a:gd name="T6" fmla="*/ 21 w 23"/>
                  <a:gd name="T7" fmla="*/ 5 h 11"/>
                  <a:gd name="T8" fmla="*/ 18 w 23"/>
                  <a:gd name="T9" fmla="*/ 2 h 11"/>
                </a:gdLst>
                <a:ahLst/>
                <a:cxnLst>
                  <a:cxn ang="0">
                    <a:pos x="T0" y="T1"/>
                  </a:cxn>
                  <a:cxn ang="0">
                    <a:pos x="T2" y="T3"/>
                  </a:cxn>
                  <a:cxn ang="0">
                    <a:pos x="T4" y="T5"/>
                  </a:cxn>
                  <a:cxn ang="0">
                    <a:pos x="T6" y="T7"/>
                  </a:cxn>
                  <a:cxn ang="0">
                    <a:pos x="T8" y="T9"/>
                  </a:cxn>
                </a:cxnLst>
                <a:rect l="0" t="0" r="r" b="b"/>
                <a:pathLst>
                  <a:path w="23" h="11">
                    <a:moveTo>
                      <a:pt x="18" y="2"/>
                    </a:moveTo>
                    <a:cubicBezTo>
                      <a:pt x="14" y="6"/>
                      <a:pt x="9" y="4"/>
                      <a:pt x="4" y="2"/>
                    </a:cubicBezTo>
                    <a:cubicBezTo>
                      <a:pt x="2" y="0"/>
                      <a:pt x="0" y="3"/>
                      <a:pt x="2" y="5"/>
                    </a:cubicBezTo>
                    <a:cubicBezTo>
                      <a:pt x="8" y="9"/>
                      <a:pt x="15" y="11"/>
                      <a:pt x="21" y="5"/>
                    </a:cubicBezTo>
                    <a:cubicBezTo>
                      <a:pt x="23" y="3"/>
                      <a:pt x="20" y="1"/>
                      <a:pt x="1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6" name="Freeform: Shape 11475"/>
              <p:cNvSpPr/>
              <p:nvPr/>
            </p:nvSpPr>
            <p:spPr bwMode="auto">
              <a:xfrm>
                <a:off x="4957" y="3420"/>
                <a:ext cx="38" cy="12"/>
              </a:xfrm>
              <a:custGeom>
                <a:avLst/>
                <a:gdLst>
                  <a:gd name="T0" fmla="*/ 21 w 26"/>
                  <a:gd name="T1" fmla="*/ 1 h 8"/>
                  <a:gd name="T2" fmla="*/ 4 w 26"/>
                  <a:gd name="T3" fmla="*/ 2 h 8"/>
                  <a:gd name="T4" fmla="*/ 3 w 26"/>
                  <a:gd name="T5" fmla="*/ 5 h 8"/>
                  <a:gd name="T6" fmla="*/ 23 w 26"/>
                  <a:gd name="T7" fmla="*/ 4 h 8"/>
                  <a:gd name="T8" fmla="*/ 21 w 26"/>
                  <a:gd name="T9" fmla="*/ 1 h 8"/>
                </a:gdLst>
                <a:ahLst/>
                <a:cxnLst>
                  <a:cxn ang="0">
                    <a:pos x="T0" y="T1"/>
                  </a:cxn>
                  <a:cxn ang="0">
                    <a:pos x="T2" y="T3"/>
                  </a:cxn>
                  <a:cxn ang="0">
                    <a:pos x="T4" y="T5"/>
                  </a:cxn>
                  <a:cxn ang="0">
                    <a:pos x="T6" y="T7"/>
                  </a:cxn>
                  <a:cxn ang="0">
                    <a:pos x="T8" y="T9"/>
                  </a:cxn>
                </a:cxnLst>
                <a:rect l="0" t="0" r="r" b="b"/>
                <a:pathLst>
                  <a:path w="26" h="8">
                    <a:moveTo>
                      <a:pt x="21" y="1"/>
                    </a:moveTo>
                    <a:cubicBezTo>
                      <a:pt x="16" y="4"/>
                      <a:pt x="10" y="4"/>
                      <a:pt x="4" y="2"/>
                    </a:cubicBezTo>
                    <a:cubicBezTo>
                      <a:pt x="2" y="1"/>
                      <a:pt x="0" y="4"/>
                      <a:pt x="3" y="5"/>
                    </a:cubicBezTo>
                    <a:cubicBezTo>
                      <a:pt x="9" y="8"/>
                      <a:pt x="17" y="8"/>
                      <a:pt x="23" y="4"/>
                    </a:cubicBezTo>
                    <a:cubicBezTo>
                      <a:pt x="26" y="3"/>
                      <a:pt x="23" y="0"/>
                      <a:pt x="2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7" name="Freeform: Shape 11476"/>
              <p:cNvSpPr/>
              <p:nvPr/>
            </p:nvSpPr>
            <p:spPr bwMode="auto">
              <a:xfrm>
                <a:off x="4999" y="3409"/>
                <a:ext cx="33" cy="13"/>
              </a:xfrm>
              <a:custGeom>
                <a:avLst/>
                <a:gdLst>
                  <a:gd name="T0" fmla="*/ 18 w 22"/>
                  <a:gd name="T1" fmla="*/ 1 h 9"/>
                  <a:gd name="T2" fmla="*/ 5 w 22"/>
                  <a:gd name="T3" fmla="*/ 2 h 9"/>
                  <a:gd name="T4" fmla="*/ 2 w 22"/>
                  <a:gd name="T5" fmla="*/ 5 h 9"/>
                  <a:gd name="T6" fmla="*/ 20 w 22"/>
                  <a:gd name="T7" fmla="*/ 4 h 9"/>
                  <a:gd name="T8" fmla="*/ 18 w 22"/>
                  <a:gd name="T9" fmla="*/ 1 h 9"/>
                </a:gdLst>
                <a:ahLst/>
                <a:cxnLst>
                  <a:cxn ang="0">
                    <a:pos x="T0" y="T1"/>
                  </a:cxn>
                  <a:cxn ang="0">
                    <a:pos x="T2" y="T3"/>
                  </a:cxn>
                  <a:cxn ang="0">
                    <a:pos x="T4" y="T5"/>
                  </a:cxn>
                  <a:cxn ang="0">
                    <a:pos x="T6" y="T7"/>
                  </a:cxn>
                  <a:cxn ang="0">
                    <a:pos x="T8" y="T9"/>
                  </a:cxn>
                </a:cxnLst>
                <a:rect l="0" t="0" r="r" b="b"/>
                <a:pathLst>
                  <a:path w="22" h="9">
                    <a:moveTo>
                      <a:pt x="18" y="1"/>
                    </a:moveTo>
                    <a:cubicBezTo>
                      <a:pt x="14" y="4"/>
                      <a:pt x="9" y="5"/>
                      <a:pt x="5" y="2"/>
                    </a:cubicBezTo>
                    <a:cubicBezTo>
                      <a:pt x="3" y="1"/>
                      <a:pt x="0" y="4"/>
                      <a:pt x="2" y="5"/>
                    </a:cubicBezTo>
                    <a:cubicBezTo>
                      <a:pt x="8" y="9"/>
                      <a:pt x="15" y="8"/>
                      <a:pt x="20" y="4"/>
                    </a:cubicBezTo>
                    <a:cubicBezTo>
                      <a:pt x="22" y="3"/>
                      <a:pt x="20"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8" name="Freeform: Shape 11477"/>
              <p:cNvSpPr/>
              <p:nvPr/>
            </p:nvSpPr>
            <p:spPr bwMode="auto">
              <a:xfrm>
                <a:off x="5014" y="3391"/>
                <a:ext cx="31" cy="15"/>
              </a:xfrm>
              <a:custGeom>
                <a:avLst/>
                <a:gdLst>
                  <a:gd name="T0" fmla="*/ 16 w 21"/>
                  <a:gd name="T1" fmla="*/ 2 h 10"/>
                  <a:gd name="T2" fmla="*/ 4 w 21"/>
                  <a:gd name="T3" fmla="*/ 1 h 10"/>
                  <a:gd name="T4" fmla="*/ 2 w 21"/>
                  <a:gd name="T5" fmla="*/ 4 h 10"/>
                  <a:gd name="T6" fmla="*/ 19 w 21"/>
                  <a:gd name="T7" fmla="*/ 5 h 10"/>
                  <a:gd name="T8" fmla="*/ 16 w 21"/>
                  <a:gd name="T9" fmla="*/ 2 h 10"/>
                </a:gdLst>
                <a:ahLst/>
                <a:cxnLst>
                  <a:cxn ang="0">
                    <a:pos x="T0" y="T1"/>
                  </a:cxn>
                  <a:cxn ang="0">
                    <a:pos x="T2" y="T3"/>
                  </a:cxn>
                  <a:cxn ang="0">
                    <a:pos x="T4" y="T5"/>
                  </a:cxn>
                  <a:cxn ang="0">
                    <a:pos x="T6" y="T7"/>
                  </a:cxn>
                  <a:cxn ang="0">
                    <a:pos x="T8" y="T9"/>
                  </a:cxn>
                </a:cxnLst>
                <a:rect l="0" t="0" r="r" b="b"/>
                <a:pathLst>
                  <a:path w="21" h="10">
                    <a:moveTo>
                      <a:pt x="16" y="2"/>
                    </a:moveTo>
                    <a:cubicBezTo>
                      <a:pt x="12" y="6"/>
                      <a:pt x="8" y="5"/>
                      <a:pt x="4" y="1"/>
                    </a:cubicBezTo>
                    <a:cubicBezTo>
                      <a:pt x="2" y="0"/>
                      <a:pt x="0" y="2"/>
                      <a:pt x="2" y="4"/>
                    </a:cubicBezTo>
                    <a:cubicBezTo>
                      <a:pt x="7" y="9"/>
                      <a:pt x="14" y="10"/>
                      <a:pt x="19" y="5"/>
                    </a:cubicBezTo>
                    <a:cubicBezTo>
                      <a:pt x="21" y="3"/>
                      <a:pt x="18" y="1"/>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9" name="Freeform: Shape 11478"/>
              <p:cNvSpPr/>
              <p:nvPr/>
            </p:nvSpPr>
            <p:spPr bwMode="auto">
              <a:xfrm>
                <a:off x="5054" y="3393"/>
                <a:ext cx="37" cy="11"/>
              </a:xfrm>
              <a:custGeom>
                <a:avLst/>
                <a:gdLst>
                  <a:gd name="T0" fmla="*/ 21 w 25"/>
                  <a:gd name="T1" fmla="*/ 2 h 8"/>
                  <a:gd name="T2" fmla="*/ 5 w 25"/>
                  <a:gd name="T3" fmla="*/ 1 h 8"/>
                  <a:gd name="T4" fmla="*/ 2 w 25"/>
                  <a:gd name="T5" fmla="*/ 4 h 8"/>
                  <a:gd name="T6" fmla="*/ 22 w 25"/>
                  <a:gd name="T7" fmla="*/ 6 h 8"/>
                  <a:gd name="T8" fmla="*/ 21 w 25"/>
                  <a:gd name="T9" fmla="*/ 2 h 8"/>
                </a:gdLst>
                <a:ahLst/>
                <a:cxnLst>
                  <a:cxn ang="0">
                    <a:pos x="T0" y="T1"/>
                  </a:cxn>
                  <a:cxn ang="0">
                    <a:pos x="T2" y="T3"/>
                  </a:cxn>
                  <a:cxn ang="0">
                    <a:pos x="T4" y="T5"/>
                  </a:cxn>
                  <a:cxn ang="0">
                    <a:pos x="T6" y="T7"/>
                  </a:cxn>
                  <a:cxn ang="0">
                    <a:pos x="T8" y="T9"/>
                  </a:cxn>
                </a:cxnLst>
                <a:rect l="0" t="0" r="r" b="b"/>
                <a:pathLst>
                  <a:path w="25" h="8">
                    <a:moveTo>
                      <a:pt x="21" y="2"/>
                    </a:moveTo>
                    <a:cubicBezTo>
                      <a:pt x="16" y="4"/>
                      <a:pt x="9" y="4"/>
                      <a:pt x="5" y="1"/>
                    </a:cubicBezTo>
                    <a:cubicBezTo>
                      <a:pt x="3" y="0"/>
                      <a:pt x="0" y="3"/>
                      <a:pt x="2" y="4"/>
                    </a:cubicBezTo>
                    <a:cubicBezTo>
                      <a:pt x="8" y="8"/>
                      <a:pt x="16" y="8"/>
                      <a:pt x="22" y="6"/>
                    </a:cubicBezTo>
                    <a:cubicBezTo>
                      <a:pt x="25" y="5"/>
                      <a:pt x="23" y="1"/>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0" name="Freeform: Shape 11479"/>
              <p:cNvSpPr/>
              <p:nvPr/>
            </p:nvSpPr>
            <p:spPr bwMode="auto">
              <a:xfrm>
                <a:off x="5054" y="3412"/>
                <a:ext cx="28" cy="8"/>
              </a:xfrm>
              <a:custGeom>
                <a:avLst/>
                <a:gdLst>
                  <a:gd name="T0" fmla="*/ 16 w 19"/>
                  <a:gd name="T1" fmla="*/ 1 h 6"/>
                  <a:gd name="T2" fmla="*/ 3 w 19"/>
                  <a:gd name="T3" fmla="*/ 1 h 6"/>
                  <a:gd name="T4" fmla="*/ 3 w 19"/>
                  <a:gd name="T5" fmla="*/ 5 h 6"/>
                  <a:gd name="T6" fmla="*/ 17 w 19"/>
                  <a:gd name="T7" fmla="*/ 4 h 6"/>
                  <a:gd name="T8" fmla="*/ 16 w 19"/>
                  <a:gd name="T9" fmla="*/ 1 h 6"/>
                </a:gdLst>
                <a:ahLst/>
                <a:cxnLst>
                  <a:cxn ang="0">
                    <a:pos x="T0" y="T1"/>
                  </a:cxn>
                  <a:cxn ang="0">
                    <a:pos x="T2" y="T3"/>
                  </a:cxn>
                  <a:cxn ang="0">
                    <a:pos x="T4" y="T5"/>
                  </a:cxn>
                  <a:cxn ang="0">
                    <a:pos x="T6" y="T7"/>
                  </a:cxn>
                  <a:cxn ang="0">
                    <a:pos x="T8" y="T9"/>
                  </a:cxn>
                </a:cxnLst>
                <a:rect l="0" t="0" r="r" b="b"/>
                <a:pathLst>
                  <a:path w="19" h="6">
                    <a:moveTo>
                      <a:pt x="16" y="1"/>
                    </a:moveTo>
                    <a:cubicBezTo>
                      <a:pt x="12" y="2"/>
                      <a:pt x="8" y="2"/>
                      <a:pt x="3" y="1"/>
                    </a:cubicBezTo>
                    <a:cubicBezTo>
                      <a:pt x="1" y="1"/>
                      <a:pt x="0" y="4"/>
                      <a:pt x="3" y="5"/>
                    </a:cubicBezTo>
                    <a:cubicBezTo>
                      <a:pt x="7" y="6"/>
                      <a:pt x="12" y="5"/>
                      <a:pt x="17" y="4"/>
                    </a:cubicBezTo>
                    <a:cubicBezTo>
                      <a:pt x="19"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1" name="Freeform: Shape 11480"/>
              <p:cNvSpPr/>
              <p:nvPr/>
            </p:nvSpPr>
            <p:spPr bwMode="auto">
              <a:xfrm>
                <a:off x="5035" y="3426"/>
                <a:ext cx="25" cy="12"/>
              </a:xfrm>
              <a:custGeom>
                <a:avLst/>
                <a:gdLst>
                  <a:gd name="T0" fmla="*/ 13 w 17"/>
                  <a:gd name="T1" fmla="*/ 3 h 8"/>
                  <a:gd name="T2" fmla="*/ 3 w 17"/>
                  <a:gd name="T3" fmla="*/ 1 h 8"/>
                  <a:gd name="T4" fmla="*/ 2 w 17"/>
                  <a:gd name="T5" fmla="*/ 4 h 8"/>
                  <a:gd name="T6" fmla="*/ 15 w 17"/>
                  <a:gd name="T7" fmla="*/ 6 h 8"/>
                  <a:gd name="T8" fmla="*/ 13 w 17"/>
                  <a:gd name="T9" fmla="*/ 3 h 8"/>
                </a:gdLst>
                <a:ahLst/>
                <a:cxnLst>
                  <a:cxn ang="0">
                    <a:pos x="T0" y="T1"/>
                  </a:cxn>
                  <a:cxn ang="0">
                    <a:pos x="T2" y="T3"/>
                  </a:cxn>
                  <a:cxn ang="0">
                    <a:pos x="T4" y="T5"/>
                  </a:cxn>
                  <a:cxn ang="0">
                    <a:pos x="T6" y="T7"/>
                  </a:cxn>
                  <a:cxn ang="0">
                    <a:pos x="T8" y="T9"/>
                  </a:cxn>
                </a:cxnLst>
                <a:rect l="0" t="0" r="r" b="b"/>
                <a:pathLst>
                  <a:path w="17" h="8">
                    <a:moveTo>
                      <a:pt x="13" y="3"/>
                    </a:moveTo>
                    <a:cubicBezTo>
                      <a:pt x="10" y="4"/>
                      <a:pt x="7" y="2"/>
                      <a:pt x="3" y="1"/>
                    </a:cubicBezTo>
                    <a:cubicBezTo>
                      <a:pt x="1" y="0"/>
                      <a:pt x="0" y="3"/>
                      <a:pt x="2" y="4"/>
                    </a:cubicBezTo>
                    <a:cubicBezTo>
                      <a:pt x="6" y="6"/>
                      <a:pt x="10" y="8"/>
                      <a:pt x="15" y="6"/>
                    </a:cubicBezTo>
                    <a:cubicBezTo>
                      <a:pt x="17" y="5"/>
                      <a:pt x="16" y="2"/>
                      <a:pt x="1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2" name="Freeform: Shape 11481"/>
              <p:cNvSpPr/>
              <p:nvPr/>
            </p:nvSpPr>
            <p:spPr bwMode="auto">
              <a:xfrm>
                <a:off x="5002" y="3431"/>
                <a:ext cx="31" cy="13"/>
              </a:xfrm>
              <a:custGeom>
                <a:avLst/>
                <a:gdLst>
                  <a:gd name="T0" fmla="*/ 18 w 21"/>
                  <a:gd name="T1" fmla="*/ 5 h 9"/>
                  <a:gd name="T2" fmla="*/ 4 w 21"/>
                  <a:gd name="T3" fmla="*/ 2 h 9"/>
                  <a:gd name="T4" fmla="*/ 2 w 21"/>
                  <a:gd name="T5" fmla="*/ 4 h 9"/>
                  <a:gd name="T6" fmla="*/ 18 w 21"/>
                  <a:gd name="T7" fmla="*/ 8 h 9"/>
                  <a:gd name="T8" fmla="*/ 18 w 21"/>
                  <a:gd name="T9" fmla="*/ 5 h 9"/>
                </a:gdLst>
                <a:ahLst/>
                <a:cxnLst>
                  <a:cxn ang="0">
                    <a:pos x="T0" y="T1"/>
                  </a:cxn>
                  <a:cxn ang="0">
                    <a:pos x="T2" y="T3"/>
                  </a:cxn>
                  <a:cxn ang="0">
                    <a:pos x="T4" y="T5"/>
                  </a:cxn>
                  <a:cxn ang="0">
                    <a:pos x="T6" y="T7"/>
                  </a:cxn>
                  <a:cxn ang="0">
                    <a:pos x="T8" y="T9"/>
                  </a:cxn>
                </a:cxnLst>
                <a:rect l="0" t="0" r="r" b="b"/>
                <a:pathLst>
                  <a:path w="21" h="9">
                    <a:moveTo>
                      <a:pt x="18" y="5"/>
                    </a:moveTo>
                    <a:cubicBezTo>
                      <a:pt x="13" y="5"/>
                      <a:pt x="8" y="4"/>
                      <a:pt x="4" y="2"/>
                    </a:cubicBezTo>
                    <a:cubicBezTo>
                      <a:pt x="2" y="0"/>
                      <a:pt x="0" y="3"/>
                      <a:pt x="2" y="4"/>
                    </a:cubicBezTo>
                    <a:cubicBezTo>
                      <a:pt x="7" y="8"/>
                      <a:pt x="12" y="9"/>
                      <a:pt x="18" y="8"/>
                    </a:cubicBezTo>
                    <a:cubicBezTo>
                      <a:pt x="21" y="8"/>
                      <a:pt x="20" y="4"/>
                      <a:pt x="18" y="5"/>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3" name="Freeform: Shape 11482"/>
              <p:cNvSpPr/>
              <p:nvPr/>
            </p:nvSpPr>
            <p:spPr bwMode="auto">
              <a:xfrm>
                <a:off x="5054" y="3457"/>
                <a:ext cx="29" cy="8"/>
              </a:xfrm>
              <a:custGeom>
                <a:avLst/>
                <a:gdLst>
                  <a:gd name="T0" fmla="*/ 17 w 20"/>
                  <a:gd name="T1" fmla="*/ 0 h 5"/>
                  <a:gd name="T2" fmla="*/ 2 w 20"/>
                  <a:gd name="T3" fmla="*/ 1 h 5"/>
                  <a:gd name="T4" fmla="*/ 2 w 20"/>
                  <a:gd name="T5" fmla="*/ 5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5"/>
                    </a:cubicBezTo>
                    <a:cubicBezTo>
                      <a:pt x="7" y="5"/>
                      <a:pt x="12" y="4"/>
                      <a:pt x="17" y="4"/>
                    </a:cubicBezTo>
                    <a:cubicBezTo>
                      <a:pt x="20" y="4"/>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4" name="Freeform: Shape 11483"/>
              <p:cNvSpPr/>
              <p:nvPr/>
            </p:nvSpPr>
            <p:spPr bwMode="auto">
              <a:xfrm>
                <a:off x="5075" y="3438"/>
                <a:ext cx="38" cy="10"/>
              </a:xfrm>
              <a:custGeom>
                <a:avLst/>
                <a:gdLst>
                  <a:gd name="T0" fmla="*/ 22 w 26"/>
                  <a:gd name="T1" fmla="*/ 1 h 7"/>
                  <a:gd name="T2" fmla="*/ 4 w 26"/>
                  <a:gd name="T3" fmla="*/ 1 h 7"/>
                  <a:gd name="T4" fmla="*/ 2 w 26"/>
                  <a:gd name="T5" fmla="*/ 4 h 7"/>
                  <a:gd name="T6" fmla="*/ 24 w 26"/>
                  <a:gd name="T7" fmla="*/ 5 h 7"/>
                  <a:gd name="T8" fmla="*/ 22 w 26"/>
                  <a:gd name="T9" fmla="*/ 1 h 7"/>
                </a:gdLst>
                <a:ahLst/>
                <a:cxnLst>
                  <a:cxn ang="0">
                    <a:pos x="T0" y="T1"/>
                  </a:cxn>
                  <a:cxn ang="0">
                    <a:pos x="T2" y="T3"/>
                  </a:cxn>
                  <a:cxn ang="0">
                    <a:pos x="T4" y="T5"/>
                  </a:cxn>
                  <a:cxn ang="0">
                    <a:pos x="T6" y="T7"/>
                  </a:cxn>
                  <a:cxn ang="0">
                    <a:pos x="T8" y="T9"/>
                  </a:cxn>
                </a:cxnLst>
                <a:rect l="0" t="0" r="r" b="b"/>
                <a:pathLst>
                  <a:path w="26" h="7">
                    <a:moveTo>
                      <a:pt x="22" y="1"/>
                    </a:moveTo>
                    <a:cubicBezTo>
                      <a:pt x="17" y="3"/>
                      <a:pt x="10" y="3"/>
                      <a:pt x="4" y="1"/>
                    </a:cubicBezTo>
                    <a:cubicBezTo>
                      <a:pt x="2" y="0"/>
                      <a:pt x="0" y="3"/>
                      <a:pt x="2" y="4"/>
                    </a:cubicBezTo>
                    <a:cubicBezTo>
                      <a:pt x="9" y="7"/>
                      <a:pt x="17" y="7"/>
                      <a:pt x="24" y="5"/>
                    </a:cubicBezTo>
                    <a:cubicBezTo>
                      <a:pt x="26" y="4"/>
                      <a:pt x="25" y="0"/>
                      <a:pt x="2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5" name="Freeform: Shape 11484"/>
              <p:cNvSpPr/>
              <p:nvPr/>
            </p:nvSpPr>
            <p:spPr bwMode="auto">
              <a:xfrm>
                <a:off x="5089" y="3415"/>
                <a:ext cx="34" cy="14"/>
              </a:xfrm>
              <a:custGeom>
                <a:avLst/>
                <a:gdLst>
                  <a:gd name="T0" fmla="*/ 19 w 23"/>
                  <a:gd name="T1" fmla="*/ 3 h 10"/>
                  <a:gd name="T2" fmla="*/ 3 w 23"/>
                  <a:gd name="T3" fmla="*/ 1 h 10"/>
                  <a:gd name="T4" fmla="*/ 2 w 23"/>
                  <a:gd name="T5" fmla="*/ 5 h 10"/>
                  <a:gd name="T6" fmla="*/ 21 w 23"/>
                  <a:gd name="T7" fmla="*/ 6 h 10"/>
                  <a:gd name="T8" fmla="*/ 19 w 23"/>
                  <a:gd name="T9" fmla="*/ 3 h 10"/>
                </a:gdLst>
                <a:ahLst/>
                <a:cxnLst>
                  <a:cxn ang="0">
                    <a:pos x="T0" y="T1"/>
                  </a:cxn>
                  <a:cxn ang="0">
                    <a:pos x="T2" y="T3"/>
                  </a:cxn>
                  <a:cxn ang="0">
                    <a:pos x="T4" y="T5"/>
                  </a:cxn>
                  <a:cxn ang="0">
                    <a:pos x="T6" y="T7"/>
                  </a:cxn>
                  <a:cxn ang="0">
                    <a:pos x="T8" y="T9"/>
                  </a:cxn>
                </a:cxnLst>
                <a:rect l="0" t="0" r="r" b="b"/>
                <a:pathLst>
                  <a:path w="23" h="10">
                    <a:moveTo>
                      <a:pt x="19" y="3"/>
                    </a:moveTo>
                    <a:cubicBezTo>
                      <a:pt x="14" y="6"/>
                      <a:pt x="8" y="4"/>
                      <a:pt x="3" y="1"/>
                    </a:cubicBezTo>
                    <a:cubicBezTo>
                      <a:pt x="1" y="0"/>
                      <a:pt x="0" y="3"/>
                      <a:pt x="2" y="5"/>
                    </a:cubicBezTo>
                    <a:cubicBezTo>
                      <a:pt x="7" y="8"/>
                      <a:pt x="15" y="10"/>
                      <a:pt x="21" y="6"/>
                    </a:cubicBezTo>
                    <a:cubicBezTo>
                      <a:pt x="23" y="4"/>
                      <a:pt x="21" y="1"/>
                      <a:pt x="1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6" name="Freeform: Shape 11485"/>
              <p:cNvSpPr/>
              <p:nvPr/>
            </p:nvSpPr>
            <p:spPr bwMode="auto">
              <a:xfrm>
                <a:off x="5098" y="3398"/>
                <a:ext cx="27" cy="9"/>
              </a:xfrm>
              <a:custGeom>
                <a:avLst/>
                <a:gdLst>
                  <a:gd name="T0" fmla="*/ 15 w 18"/>
                  <a:gd name="T1" fmla="*/ 1 h 6"/>
                  <a:gd name="T2" fmla="*/ 2 w 18"/>
                  <a:gd name="T3" fmla="*/ 2 h 6"/>
                  <a:gd name="T4" fmla="*/ 2 w 18"/>
                  <a:gd name="T5" fmla="*/ 6 h 6"/>
                  <a:gd name="T6" fmla="*/ 16 w 18"/>
                  <a:gd name="T7" fmla="*/ 4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6" y="2"/>
                      <a:pt x="2" y="2"/>
                    </a:cubicBezTo>
                    <a:cubicBezTo>
                      <a:pt x="0" y="2"/>
                      <a:pt x="0" y="6"/>
                      <a:pt x="2" y="6"/>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7" name="Freeform: Shape 11486"/>
              <p:cNvSpPr/>
              <p:nvPr/>
            </p:nvSpPr>
            <p:spPr bwMode="auto">
              <a:xfrm>
                <a:off x="5144" y="3401"/>
                <a:ext cx="28" cy="12"/>
              </a:xfrm>
              <a:custGeom>
                <a:avLst/>
                <a:gdLst>
                  <a:gd name="T0" fmla="*/ 15 w 19"/>
                  <a:gd name="T1" fmla="*/ 1 h 8"/>
                  <a:gd name="T2" fmla="*/ 5 w 19"/>
                  <a:gd name="T3" fmla="*/ 1 h 8"/>
                  <a:gd name="T4" fmla="*/ 2 w 19"/>
                  <a:gd name="T5" fmla="*/ 4 h 8"/>
                  <a:gd name="T6" fmla="*/ 17 w 19"/>
                  <a:gd name="T7" fmla="*/ 4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3"/>
                      <a:pt x="8" y="3"/>
                      <a:pt x="5" y="1"/>
                    </a:cubicBezTo>
                    <a:cubicBezTo>
                      <a:pt x="3" y="0"/>
                      <a:pt x="0" y="3"/>
                      <a:pt x="2" y="4"/>
                    </a:cubicBezTo>
                    <a:cubicBezTo>
                      <a:pt x="7" y="7"/>
                      <a:pt x="12" y="8"/>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8" name="Freeform: Shape 11487"/>
              <p:cNvSpPr/>
              <p:nvPr/>
            </p:nvSpPr>
            <p:spPr bwMode="auto">
              <a:xfrm>
                <a:off x="5119" y="3379"/>
                <a:ext cx="28" cy="14"/>
              </a:xfrm>
              <a:custGeom>
                <a:avLst/>
                <a:gdLst>
                  <a:gd name="T0" fmla="*/ 14 w 19"/>
                  <a:gd name="T1" fmla="*/ 2 h 9"/>
                  <a:gd name="T2" fmla="*/ 4 w 19"/>
                  <a:gd name="T3" fmla="*/ 2 h 9"/>
                  <a:gd name="T4" fmla="*/ 3 w 19"/>
                  <a:gd name="T5" fmla="*/ 6 h 9"/>
                  <a:gd name="T6" fmla="*/ 18 w 19"/>
                  <a:gd name="T7" fmla="*/ 3 h 9"/>
                  <a:gd name="T8" fmla="*/ 14 w 19"/>
                  <a:gd name="T9" fmla="*/ 2 h 9"/>
                </a:gdLst>
                <a:ahLst/>
                <a:cxnLst>
                  <a:cxn ang="0">
                    <a:pos x="T0" y="T1"/>
                  </a:cxn>
                  <a:cxn ang="0">
                    <a:pos x="T2" y="T3"/>
                  </a:cxn>
                  <a:cxn ang="0">
                    <a:pos x="T4" y="T5"/>
                  </a:cxn>
                  <a:cxn ang="0">
                    <a:pos x="T6" y="T7"/>
                  </a:cxn>
                  <a:cxn ang="0">
                    <a:pos x="T8" y="T9"/>
                  </a:cxn>
                </a:cxnLst>
                <a:rect l="0" t="0" r="r" b="b"/>
                <a:pathLst>
                  <a:path w="19" h="9">
                    <a:moveTo>
                      <a:pt x="14" y="2"/>
                    </a:moveTo>
                    <a:cubicBezTo>
                      <a:pt x="14" y="4"/>
                      <a:pt x="5" y="2"/>
                      <a:pt x="4" y="2"/>
                    </a:cubicBezTo>
                    <a:cubicBezTo>
                      <a:pt x="1" y="2"/>
                      <a:pt x="0" y="6"/>
                      <a:pt x="3" y="6"/>
                    </a:cubicBezTo>
                    <a:cubicBezTo>
                      <a:pt x="7" y="6"/>
                      <a:pt x="17" y="9"/>
                      <a:pt x="18" y="3"/>
                    </a:cubicBezTo>
                    <a:cubicBezTo>
                      <a:pt x="19" y="0"/>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9" name="Freeform: Shape 11488"/>
              <p:cNvSpPr/>
              <p:nvPr/>
            </p:nvSpPr>
            <p:spPr bwMode="auto">
              <a:xfrm>
                <a:off x="5165" y="3387"/>
                <a:ext cx="26" cy="11"/>
              </a:xfrm>
              <a:custGeom>
                <a:avLst/>
                <a:gdLst>
                  <a:gd name="T0" fmla="*/ 14 w 18"/>
                  <a:gd name="T1" fmla="*/ 2 h 8"/>
                  <a:gd name="T2" fmla="*/ 4 w 18"/>
                  <a:gd name="T3" fmla="*/ 1 h 8"/>
                  <a:gd name="T4" fmla="*/ 2 w 18"/>
                  <a:gd name="T5" fmla="*/ 5 h 8"/>
                  <a:gd name="T6" fmla="*/ 16 w 18"/>
                  <a:gd name="T7" fmla="*/ 5 h 8"/>
                  <a:gd name="T8" fmla="*/ 14 w 18"/>
                  <a:gd name="T9" fmla="*/ 2 h 8"/>
                </a:gdLst>
                <a:ahLst/>
                <a:cxnLst>
                  <a:cxn ang="0">
                    <a:pos x="T0" y="T1"/>
                  </a:cxn>
                  <a:cxn ang="0">
                    <a:pos x="T2" y="T3"/>
                  </a:cxn>
                  <a:cxn ang="0">
                    <a:pos x="T4" y="T5"/>
                  </a:cxn>
                  <a:cxn ang="0">
                    <a:pos x="T6" y="T7"/>
                  </a:cxn>
                  <a:cxn ang="0">
                    <a:pos x="T8" y="T9"/>
                  </a:cxn>
                </a:cxnLst>
                <a:rect l="0" t="0" r="r" b="b"/>
                <a:pathLst>
                  <a:path w="18" h="8">
                    <a:moveTo>
                      <a:pt x="14" y="2"/>
                    </a:moveTo>
                    <a:cubicBezTo>
                      <a:pt x="11" y="4"/>
                      <a:pt x="7" y="3"/>
                      <a:pt x="4" y="1"/>
                    </a:cubicBezTo>
                    <a:cubicBezTo>
                      <a:pt x="1" y="0"/>
                      <a:pt x="0" y="4"/>
                      <a:pt x="2" y="5"/>
                    </a:cubicBezTo>
                    <a:cubicBezTo>
                      <a:pt x="7" y="7"/>
                      <a:pt x="12" y="8"/>
                      <a:pt x="16" y="5"/>
                    </a:cubicBezTo>
                    <a:cubicBezTo>
                      <a:pt x="18"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0" name="Freeform: Shape 11489"/>
              <p:cNvSpPr/>
              <p:nvPr/>
            </p:nvSpPr>
            <p:spPr bwMode="auto">
              <a:xfrm>
                <a:off x="5134" y="3413"/>
                <a:ext cx="23" cy="12"/>
              </a:xfrm>
              <a:custGeom>
                <a:avLst/>
                <a:gdLst>
                  <a:gd name="T0" fmla="*/ 12 w 16"/>
                  <a:gd name="T1" fmla="*/ 3 h 8"/>
                  <a:gd name="T2" fmla="*/ 4 w 16"/>
                  <a:gd name="T3" fmla="*/ 2 h 8"/>
                  <a:gd name="T4" fmla="*/ 2 w 16"/>
                  <a:gd name="T5" fmla="*/ 5 h 8"/>
                  <a:gd name="T6" fmla="*/ 13 w 16"/>
                  <a:gd name="T7" fmla="*/ 6 h 8"/>
                  <a:gd name="T8" fmla="*/ 12 w 16"/>
                  <a:gd name="T9" fmla="*/ 3 h 8"/>
                </a:gdLst>
                <a:ahLst/>
                <a:cxnLst>
                  <a:cxn ang="0">
                    <a:pos x="T0" y="T1"/>
                  </a:cxn>
                  <a:cxn ang="0">
                    <a:pos x="T2" y="T3"/>
                  </a:cxn>
                  <a:cxn ang="0">
                    <a:pos x="T4" y="T5"/>
                  </a:cxn>
                  <a:cxn ang="0">
                    <a:pos x="T6" y="T7"/>
                  </a:cxn>
                  <a:cxn ang="0">
                    <a:pos x="T8" y="T9"/>
                  </a:cxn>
                </a:cxnLst>
                <a:rect l="0" t="0" r="r" b="b"/>
                <a:pathLst>
                  <a:path w="16" h="8">
                    <a:moveTo>
                      <a:pt x="12" y="3"/>
                    </a:moveTo>
                    <a:cubicBezTo>
                      <a:pt x="9" y="4"/>
                      <a:pt x="6" y="4"/>
                      <a:pt x="4" y="2"/>
                    </a:cubicBezTo>
                    <a:cubicBezTo>
                      <a:pt x="2" y="0"/>
                      <a:pt x="0" y="3"/>
                      <a:pt x="2" y="5"/>
                    </a:cubicBezTo>
                    <a:cubicBezTo>
                      <a:pt x="5" y="8"/>
                      <a:pt x="9" y="8"/>
                      <a:pt x="13" y="6"/>
                    </a:cubicBezTo>
                    <a:cubicBezTo>
                      <a:pt x="16" y="5"/>
                      <a:pt x="14" y="2"/>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1" name="Freeform: Shape 11490"/>
              <p:cNvSpPr/>
              <p:nvPr/>
            </p:nvSpPr>
            <p:spPr bwMode="auto">
              <a:xfrm>
                <a:off x="5142" y="3432"/>
                <a:ext cx="27" cy="12"/>
              </a:xfrm>
              <a:custGeom>
                <a:avLst/>
                <a:gdLst>
                  <a:gd name="T0" fmla="*/ 15 w 18"/>
                  <a:gd name="T1" fmla="*/ 2 h 8"/>
                  <a:gd name="T2" fmla="*/ 4 w 18"/>
                  <a:gd name="T3" fmla="*/ 2 h 8"/>
                  <a:gd name="T4" fmla="*/ 3 w 18"/>
                  <a:gd name="T5" fmla="*/ 5 h 8"/>
                  <a:gd name="T6" fmla="*/ 17 w 18"/>
                  <a:gd name="T7" fmla="*/ 5 h 8"/>
                  <a:gd name="T8" fmla="*/ 15 w 18"/>
                  <a:gd name="T9" fmla="*/ 2 h 8"/>
                </a:gdLst>
                <a:ahLst/>
                <a:cxnLst>
                  <a:cxn ang="0">
                    <a:pos x="T0" y="T1"/>
                  </a:cxn>
                  <a:cxn ang="0">
                    <a:pos x="T2" y="T3"/>
                  </a:cxn>
                  <a:cxn ang="0">
                    <a:pos x="T4" y="T5"/>
                  </a:cxn>
                  <a:cxn ang="0">
                    <a:pos x="T6" y="T7"/>
                  </a:cxn>
                  <a:cxn ang="0">
                    <a:pos x="T8" y="T9"/>
                  </a:cxn>
                </a:cxnLst>
                <a:rect l="0" t="0" r="r" b="b"/>
                <a:pathLst>
                  <a:path w="18" h="8">
                    <a:moveTo>
                      <a:pt x="15" y="2"/>
                    </a:moveTo>
                    <a:cubicBezTo>
                      <a:pt x="12" y="4"/>
                      <a:pt x="7" y="3"/>
                      <a:pt x="4" y="2"/>
                    </a:cubicBezTo>
                    <a:cubicBezTo>
                      <a:pt x="2" y="1"/>
                      <a:pt x="0" y="4"/>
                      <a:pt x="3" y="5"/>
                    </a:cubicBezTo>
                    <a:cubicBezTo>
                      <a:pt x="7" y="7"/>
                      <a:pt x="13" y="8"/>
                      <a:pt x="17" y="5"/>
                    </a:cubicBezTo>
                    <a:cubicBezTo>
                      <a:pt x="18" y="3"/>
                      <a:pt x="16"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2" name="Freeform: Shape 11491"/>
              <p:cNvSpPr/>
              <p:nvPr/>
            </p:nvSpPr>
            <p:spPr bwMode="auto">
              <a:xfrm>
                <a:off x="5122" y="3448"/>
                <a:ext cx="29" cy="11"/>
              </a:xfrm>
              <a:custGeom>
                <a:avLst/>
                <a:gdLst>
                  <a:gd name="T0" fmla="*/ 16 w 20"/>
                  <a:gd name="T1" fmla="*/ 2 h 7"/>
                  <a:gd name="T2" fmla="*/ 3 w 20"/>
                  <a:gd name="T3" fmla="*/ 1 h 7"/>
                  <a:gd name="T4" fmla="*/ 2 w 20"/>
                  <a:gd name="T5" fmla="*/ 4 h 7"/>
                  <a:gd name="T6" fmla="*/ 17 w 20"/>
                  <a:gd name="T7" fmla="*/ 5 h 7"/>
                  <a:gd name="T8" fmla="*/ 16 w 20"/>
                  <a:gd name="T9" fmla="*/ 2 h 7"/>
                </a:gdLst>
                <a:ahLst/>
                <a:cxnLst>
                  <a:cxn ang="0">
                    <a:pos x="T0" y="T1"/>
                  </a:cxn>
                  <a:cxn ang="0">
                    <a:pos x="T2" y="T3"/>
                  </a:cxn>
                  <a:cxn ang="0">
                    <a:pos x="T4" y="T5"/>
                  </a:cxn>
                  <a:cxn ang="0">
                    <a:pos x="T6" y="T7"/>
                  </a:cxn>
                  <a:cxn ang="0">
                    <a:pos x="T8" y="T9"/>
                  </a:cxn>
                </a:cxnLst>
                <a:rect l="0" t="0" r="r" b="b"/>
                <a:pathLst>
                  <a:path w="20" h="7">
                    <a:moveTo>
                      <a:pt x="16" y="2"/>
                    </a:moveTo>
                    <a:cubicBezTo>
                      <a:pt x="12" y="3"/>
                      <a:pt x="7" y="2"/>
                      <a:pt x="3" y="1"/>
                    </a:cubicBezTo>
                    <a:cubicBezTo>
                      <a:pt x="1" y="0"/>
                      <a:pt x="0" y="4"/>
                      <a:pt x="2" y="4"/>
                    </a:cubicBezTo>
                    <a:cubicBezTo>
                      <a:pt x="7" y="5"/>
                      <a:pt x="12" y="7"/>
                      <a:pt x="17" y="5"/>
                    </a:cubicBezTo>
                    <a:cubicBezTo>
                      <a:pt x="20" y="4"/>
                      <a:pt x="18" y="1"/>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3" name="Freeform: Shape 11492"/>
              <p:cNvSpPr/>
              <p:nvPr/>
            </p:nvSpPr>
            <p:spPr bwMode="auto">
              <a:xfrm>
                <a:off x="5103" y="3466"/>
                <a:ext cx="35" cy="12"/>
              </a:xfrm>
              <a:custGeom>
                <a:avLst/>
                <a:gdLst>
                  <a:gd name="T0" fmla="*/ 20 w 24"/>
                  <a:gd name="T1" fmla="*/ 2 h 8"/>
                  <a:gd name="T2" fmla="*/ 4 w 24"/>
                  <a:gd name="T3" fmla="*/ 1 h 8"/>
                  <a:gd name="T4" fmla="*/ 3 w 24"/>
                  <a:gd name="T5" fmla="*/ 4 h 8"/>
                  <a:gd name="T6" fmla="*/ 21 w 24"/>
                  <a:gd name="T7" fmla="*/ 6 h 8"/>
                  <a:gd name="T8" fmla="*/ 20 w 24"/>
                  <a:gd name="T9" fmla="*/ 2 h 8"/>
                </a:gdLst>
                <a:ahLst/>
                <a:cxnLst>
                  <a:cxn ang="0">
                    <a:pos x="T0" y="T1"/>
                  </a:cxn>
                  <a:cxn ang="0">
                    <a:pos x="T2" y="T3"/>
                  </a:cxn>
                  <a:cxn ang="0">
                    <a:pos x="T4" y="T5"/>
                  </a:cxn>
                  <a:cxn ang="0">
                    <a:pos x="T6" y="T7"/>
                  </a:cxn>
                  <a:cxn ang="0">
                    <a:pos x="T8" y="T9"/>
                  </a:cxn>
                </a:cxnLst>
                <a:rect l="0" t="0" r="r" b="b"/>
                <a:pathLst>
                  <a:path w="24" h="8">
                    <a:moveTo>
                      <a:pt x="20" y="2"/>
                    </a:moveTo>
                    <a:cubicBezTo>
                      <a:pt x="15" y="4"/>
                      <a:pt x="9" y="3"/>
                      <a:pt x="4" y="1"/>
                    </a:cubicBezTo>
                    <a:cubicBezTo>
                      <a:pt x="2" y="0"/>
                      <a:pt x="0" y="3"/>
                      <a:pt x="3" y="4"/>
                    </a:cubicBezTo>
                    <a:cubicBezTo>
                      <a:pt x="9" y="7"/>
                      <a:pt x="15" y="8"/>
                      <a:pt x="21" y="6"/>
                    </a:cubicBezTo>
                    <a:cubicBezTo>
                      <a:pt x="24" y="5"/>
                      <a:pt x="22" y="1"/>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4" name="Freeform: Shape 11493"/>
              <p:cNvSpPr/>
              <p:nvPr/>
            </p:nvSpPr>
            <p:spPr bwMode="auto">
              <a:xfrm>
                <a:off x="5144" y="3476"/>
                <a:ext cx="25" cy="12"/>
              </a:xfrm>
              <a:custGeom>
                <a:avLst/>
                <a:gdLst>
                  <a:gd name="T0" fmla="*/ 14 w 17"/>
                  <a:gd name="T1" fmla="*/ 1 h 8"/>
                  <a:gd name="T2" fmla="*/ 3 w 17"/>
                  <a:gd name="T3" fmla="*/ 3 h 8"/>
                  <a:gd name="T4" fmla="*/ 4 w 17"/>
                  <a:gd name="T5" fmla="*/ 7 h 8"/>
                  <a:gd name="T6" fmla="*/ 15 w 17"/>
                  <a:gd name="T7" fmla="*/ 4 h 8"/>
                  <a:gd name="T8" fmla="*/ 14 w 17"/>
                  <a:gd name="T9" fmla="*/ 1 h 8"/>
                </a:gdLst>
                <a:ahLst/>
                <a:cxnLst>
                  <a:cxn ang="0">
                    <a:pos x="T0" y="T1"/>
                  </a:cxn>
                  <a:cxn ang="0">
                    <a:pos x="T2" y="T3"/>
                  </a:cxn>
                  <a:cxn ang="0">
                    <a:pos x="T4" y="T5"/>
                  </a:cxn>
                  <a:cxn ang="0">
                    <a:pos x="T6" y="T7"/>
                  </a:cxn>
                  <a:cxn ang="0">
                    <a:pos x="T8" y="T9"/>
                  </a:cxn>
                </a:cxnLst>
                <a:rect l="0" t="0" r="r" b="b"/>
                <a:pathLst>
                  <a:path w="17" h="8">
                    <a:moveTo>
                      <a:pt x="14" y="1"/>
                    </a:moveTo>
                    <a:cubicBezTo>
                      <a:pt x="10" y="1"/>
                      <a:pt x="7" y="2"/>
                      <a:pt x="3" y="3"/>
                    </a:cubicBezTo>
                    <a:cubicBezTo>
                      <a:pt x="0" y="4"/>
                      <a:pt x="2" y="8"/>
                      <a:pt x="4" y="7"/>
                    </a:cubicBezTo>
                    <a:cubicBezTo>
                      <a:pt x="8" y="6"/>
                      <a:pt x="11" y="5"/>
                      <a:pt x="15" y="4"/>
                    </a:cubicBezTo>
                    <a:cubicBezTo>
                      <a:pt x="17"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5" name="Freeform: Shape 11494"/>
              <p:cNvSpPr/>
              <p:nvPr/>
            </p:nvSpPr>
            <p:spPr bwMode="auto">
              <a:xfrm>
                <a:off x="5089" y="3479"/>
                <a:ext cx="30" cy="8"/>
              </a:xfrm>
              <a:custGeom>
                <a:avLst/>
                <a:gdLst>
                  <a:gd name="T0" fmla="*/ 17 w 20"/>
                  <a:gd name="T1" fmla="*/ 1 h 5"/>
                  <a:gd name="T2" fmla="*/ 2 w 20"/>
                  <a:gd name="T3" fmla="*/ 2 h 5"/>
                  <a:gd name="T4" fmla="*/ 2 w 20"/>
                  <a:gd name="T5" fmla="*/ 5 h 5"/>
                  <a:gd name="T6" fmla="*/ 17 w 20"/>
                  <a:gd name="T7" fmla="*/ 4 h 5"/>
                  <a:gd name="T8" fmla="*/ 17 w 20"/>
                  <a:gd name="T9" fmla="*/ 1 h 5"/>
                </a:gdLst>
                <a:ahLst/>
                <a:cxnLst>
                  <a:cxn ang="0">
                    <a:pos x="T0" y="T1"/>
                  </a:cxn>
                  <a:cxn ang="0">
                    <a:pos x="T2" y="T3"/>
                  </a:cxn>
                  <a:cxn ang="0">
                    <a:pos x="T4" y="T5"/>
                  </a:cxn>
                  <a:cxn ang="0">
                    <a:pos x="T6" y="T7"/>
                  </a:cxn>
                  <a:cxn ang="0">
                    <a:pos x="T8" y="T9"/>
                  </a:cxn>
                </a:cxnLst>
                <a:rect l="0" t="0" r="r" b="b"/>
                <a:pathLst>
                  <a:path w="20" h="5">
                    <a:moveTo>
                      <a:pt x="17" y="1"/>
                    </a:moveTo>
                    <a:cubicBezTo>
                      <a:pt x="12" y="1"/>
                      <a:pt x="7" y="1"/>
                      <a:pt x="2" y="2"/>
                    </a:cubicBezTo>
                    <a:cubicBezTo>
                      <a:pt x="0" y="2"/>
                      <a:pt x="0" y="5"/>
                      <a:pt x="2" y="5"/>
                    </a:cubicBezTo>
                    <a:cubicBezTo>
                      <a:pt x="7" y="5"/>
                      <a:pt x="12" y="5"/>
                      <a:pt x="17"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6" name="Freeform: Shape 11495"/>
              <p:cNvSpPr/>
              <p:nvPr/>
            </p:nvSpPr>
            <p:spPr bwMode="auto">
              <a:xfrm>
                <a:off x="5138" y="3488"/>
                <a:ext cx="34" cy="12"/>
              </a:xfrm>
              <a:custGeom>
                <a:avLst/>
                <a:gdLst>
                  <a:gd name="T0" fmla="*/ 20 w 23"/>
                  <a:gd name="T1" fmla="*/ 1 h 8"/>
                  <a:gd name="T2" fmla="*/ 3 w 23"/>
                  <a:gd name="T3" fmla="*/ 3 h 8"/>
                  <a:gd name="T4" fmla="*/ 2 w 23"/>
                  <a:gd name="T5" fmla="*/ 7 h 8"/>
                  <a:gd name="T6" fmla="*/ 21 w 23"/>
                  <a:gd name="T7" fmla="*/ 5 h 8"/>
                  <a:gd name="T8" fmla="*/ 20 w 23"/>
                  <a:gd name="T9" fmla="*/ 1 h 8"/>
                </a:gdLst>
                <a:ahLst/>
                <a:cxnLst>
                  <a:cxn ang="0">
                    <a:pos x="T0" y="T1"/>
                  </a:cxn>
                  <a:cxn ang="0">
                    <a:pos x="T2" y="T3"/>
                  </a:cxn>
                  <a:cxn ang="0">
                    <a:pos x="T4" y="T5"/>
                  </a:cxn>
                  <a:cxn ang="0">
                    <a:pos x="T6" y="T7"/>
                  </a:cxn>
                  <a:cxn ang="0">
                    <a:pos x="T8" y="T9"/>
                  </a:cxn>
                </a:cxnLst>
                <a:rect l="0" t="0" r="r" b="b"/>
                <a:pathLst>
                  <a:path w="23" h="8">
                    <a:moveTo>
                      <a:pt x="20" y="1"/>
                    </a:moveTo>
                    <a:cubicBezTo>
                      <a:pt x="14" y="3"/>
                      <a:pt x="9" y="4"/>
                      <a:pt x="3" y="3"/>
                    </a:cubicBezTo>
                    <a:cubicBezTo>
                      <a:pt x="1" y="3"/>
                      <a:pt x="0" y="6"/>
                      <a:pt x="2" y="7"/>
                    </a:cubicBezTo>
                    <a:cubicBezTo>
                      <a:pt x="9" y="8"/>
                      <a:pt x="15" y="7"/>
                      <a:pt x="21" y="5"/>
                    </a:cubicBezTo>
                    <a:cubicBezTo>
                      <a:pt x="23" y="4"/>
                      <a:pt x="22" y="0"/>
                      <a:pt x="2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7" name="Freeform: Shape 11496"/>
              <p:cNvSpPr/>
              <p:nvPr/>
            </p:nvSpPr>
            <p:spPr bwMode="auto">
              <a:xfrm>
                <a:off x="5160" y="3500"/>
                <a:ext cx="34" cy="9"/>
              </a:xfrm>
              <a:custGeom>
                <a:avLst/>
                <a:gdLst>
                  <a:gd name="T0" fmla="*/ 20 w 23"/>
                  <a:gd name="T1" fmla="*/ 0 h 6"/>
                  <a:gd name="T2" fmla="*/ 2 w 23"/>
                  <a:gd name="T3" fmla="*/ 2 h 6"/>
                  <a:gd name="T4" fmla="*/ 3 w 23"/>
                  <a:gd name="T5" fmla="*/ 6 h 6"/>
                  <a:gd name="T6" fmla="*/ 20 w 23"/>
                  <a:gd name="T7" fmla="*/ 4 h 6"/>
                  <a:gd name="T8" fmla="*/ 20 w 23"/>
                  <a:gd name="T9" fmla="*/ 0 h 6"/>
                </a:gdLst>
                <a:ahLst/>
                <a:cxnLst>
                  <a:cxn ang="0">
                    <a:pos x="T0" y="T1"/>
                  </a:cxn>
                  <a:cxn ang="0">
                    <a:pos x="T2" y="T3"/>
                  </a:cxn>
                  <a:cxn ang="0">
                    <a:pos x="T4" y="T5"/>
                  </a:cxn>
                  <a:cxn ang="0">
                    <a:pos x="T6" y="T7"/>
                  </a:cxn>
                  <a:cxn ang="0">
                    <a:pos x="T8" y="T9"/>
                  </a:cxn>
                </a:cxnLst>
                <a:rect l="0" t="0" r="r" b="b"/>
                <a:pathLst>
                  <a:path w="23" h="6">
                    <a:moveTo>
                      <a:pt x="20" y="0"/>
                    </a:moveTo>
                    <a:cubicBezTo>
                      <a:pt x="14" y="1"/>
                      <a:pt x="8" y="1"/>
                      <a:pt x="2" y="2"/>
                    </a:cubicBezTo>
                    <a:cubicBezTo>
                      <a:pt x="0" y="2"/>
                      <a:pt x="0" y="6"/>
                      <a:pt x="3" y="6"/>
                    </a:cubicBezTo>
                    <a:cubicBezTo>
                      <a:pt x="8" y="5"/>
                      <a:pt x="14" y="4"/>
                      <a:pt x="20" y="4"/>
                    </a:cubicBezTo>
                    <a:cubicBezTo>
                      <a:pt x="23" y="3"/>
                      <a:pt x="22" y="0"/>
                      <a:pt x="20"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8" name="Freeform: Shape 11497"/>
              <p:cNvSpPr/>
              <p:nvPr/>
            </p:nvSpPr>
            <p:spPr bwMode="auto">
              <a:xfrm>
                <a:off x="5197" y="3509"/>
                <a:ext cx="30" cy="12"/>
              </a:xfrm>
              <a:custGeom>
                <a:avLst/>
                <a:gdLst>
                  <a:gd name="T0" fmla="*/ 17 w 20"/>
                  <a:gd name="T1" fmla="*/ 1 h 8"/>
                  <a:gd name="T2" fmla="*/ 3 w 20"/>
                  <a:gd name="T3" fmla="*/ 3 h 8"/>
                  <a:gd name="T4" fmla="*/ 3 w 20"/>
                  <a:gd name="T5" fmla="*/ 7 h 8"/>
                  <a:gd name="T6" fmla="*/ 18 w 20"/>
                  <a:gd name="T7" fmla="*/ 5 h 8"/>
                  <a:gd name="T8" fmla="*/ 17 w 20"/>
                  <a:gd name="T9" fmla="*/ 1 h 8"/>
                </a:gdLst>
                <a:ahLst/>
                <a:cxnLst>
                  <a:cxn ang="0">
                    <a:pos x="T0" y="T1"/>
                  </a:cxn>
                  <a:cxn ang="0">
                    <a:pos x="T2" y="T3"/>
                  </a:cxn>
                  <a:cxn ang="0">
                    <a:pos x="T4" y="T5"/>
                  </a:cxn>
                  <a:cxn ang="0">
                    <a:pos x="T6" y="T7"/>
                  </a:cxn>
                  <a:cxn ang="0">
                    <a:pos x="T8" y="T9"/>
                  </a:cxn>
                </a:cxnLst>
                <a:rect l="0" t="0" r="r" b="b"/>
                <a:pathLst>
                  <a:path w="20" h="8">
                    <a:moveTo>
                      <a:pt x="17" y="1"/>
                    </a:moveTo>
                    <a:cubicBezTo>
                      <a:pt x="12" y="3"/>
                      <a:pt x="8" y="4"/>
                      <a:pt x="3" y="3"/>
                    </a:cubicBezTo>
                    <a:cubicBezTo>
                      <a:pt x="1" y="3"/>
                      <a:pt x="0" y="6"/>
                      <a:pt x="3" y="7"/>
                    </a:cubicBezTo>
                    <a:cubicBezTo>
                      <a:pt x="8" y="8"/>
                      <a:pt x="13" y="6"/>
                      <a:pt x="18" y="5"/>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9" name="Freeform: Shape 11498"/>
              <p:cNvSpPr/>
              <p:nvPr/>
            </p:nvSpPr>
            <p:spPr bwMode="auto">
              <a:xfrm>
                <a:off x="5210" y="3491"/>
                <a:ext cx="25" cy="8"/>
              </a:xfrm>
              <a:custGeom>
                <a:avLst/>
                <a:gdLst>
                  <a:gd name="T0" fmla="*/ 14 w 17"/>
                  <a:gd name="T1" fmla="*/ 0 h 5"/>
                  <a:gd name="T2" fmla="*/ 3 w 17"/>
                  <a:gd name="T3" fmla="*/ 1 h 5"/>
                  <a:gd name="T4" fmla="*/ 2 w 17"/>
                  <a:gd name="T5" fmla="*/ 5 h 5"/>
                  <a:gd name="T6" fmla="*/ 15 w 17"/>
                  <a:gd name="T7" fmla="*/ 4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1" y="1"/>
                      <a:pt x="7" y="2"/>
                      <a:pt x="3" y="1"/>
                    </a:cubicBezTo>
                    <a:cubicBezTo>
                      <a:pt x="1" y="1"/>
                      <a:pt x="0" y="5"/>
                      <a:pt x="2" y="5"/>
                    </a:cubicBezTo>
                    <a:cubicBezTo>
                      <a:pt x="6" y="5"/>
                      <a:pt x="11" y="4"/>
                      <a:pt x="15" y="4"/>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0" name="Freeform: Shape 11499"/>
              <p:cNvSpPr/>
              <p:nvPr/>
            </p:nvSpPr>
            <p:spPr bwMode="auto">
              <a:xfrm>
                <a:off x="5184" y="3466"/>
                <a:ext cx="29" cy="12"/>
              </a:xfrm>
              <a:custGeom>
                <a:avLst/>
                <a:gdLst>
                  <a:gd name="T0" fmla="*/ 16 w 20"/>
                  <a:gd name="T1" fmla="*/ 3 h 8"/>
                  <a:gd name="T2" fmla="*/ 15 w 20"/>
                  <a:gd name="T3" fmla="*/ 3 h 8"/>
                  <a:gd name="T4" fmla="*/ 11 w 20"/>
                  <a:gd name="T5" fmla="*/ 3 h 8"/>
                  <a:gd name="T6" fmla="*/ 3 w 20"/>
                  <a:gd name="T7" fmla="*/ 3 h 8"/>
                  <a:gd name="T8" fmla="*/ 3 w 20"/>
                  <a:gd name="T9" fmla="*/ 7 h 8"/>
                  <a:gd name="T10" fmla="*/ 14 w 20"/>
                  <a:gd name="T11" fmla="*/ 7 h 8"/>
                  <a:gd name="T12" fmla="*/ 19 w 20"/>
                  <a:gd name="T13" fmla="*/ 3 h 8"/>
                  <a:gd name="T14" fmla="*/ 16 w 20"/>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8">
                    <a:moveTo>
                      <a:pt x="16" y="3"/>
                    </a:moveTo>
                    <a:cubicBezTo>
                      <a:pt x="15" y="2"/>
                      <a:pt x="16" y="2"/>
                      <a:pt x="15" y="3"/>
                    </a:cubicBezTo>
                    <a:cubicBezTo>
                      <a:pt x="14" y="3"/>
                      <a:pt x="12" y="3"/>
                      <a:pt x="11" y="3"/>
                    </a:cubicBezTo>
                    <a:cubicBezTo>
                      <a:pt x="9" y="4"/>
                      <a:pt x="6" y="4"/>
                      <a:pt x="3" y="3"/>
                    </a:cubicBezTo>
                    <a:cubicBezTo>
                      <a:pt x="1" y="3"/>
                      <a:pt x="0" y="7"/>
                      <a:pt x="3" y="7"/>
                    </a:cubicBezTo>
                    <a:cubicBezTo>
                      <a:pt x="7" y="8"/>
                      <a:pt x="10" y="7"/>
                      <a:pt x="14" y="7"/>
                    </a:cubicBezTo>
                    <a:cubicBezTo>
                      <a:pt x="16" y="6"/>
                      <a:pt x="20" y="5"/>
                      <a:pt x="19" y="3"/>
                    </a:cubicBezTo>
                    <a:cubicBezTo>
                      <a:pt x="19" y="0"/>
                      <a:pt x="15" y="1"/>
                      <a:pt x="16"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1" name="Freeform: Shape 11500"/>
              <p:cNvSpPr/>
              <p:nvPr/>
            </p:nvSpPr>
            <p:spPr bwMode="auto">
              <a:xfrm>
                <a:off x="5179" y="3450"/>
                <a:ext cx="27" cy="10"/>
              </a:xfrm>
              <a:custGeom>
                <a:avLst/>
                <a:gdLst>
                  <a:gd name="T0" fmla="*/ 13 w 18"/>
                  <a:gd name="T1" fmla="*/ 1 h 7"/>
                  <a:gd name="T2" fmla="*/ 3 w 18"/>
                  <a:gd name="T3" fmla="*/ 2 h 7"/>
                  <a:gd name="T4" fmla="*/ 2 w 18"/>
                  <a:gd name="T5" fmla="*/ 6 h 7"/>
                  <a:gd name="T6" fmla="*/ 16 w 18"/>
                  <a:gd name="T7" fmla="*/ 4 h 7"/>
                  <a:gd name="T8" fmla="*/ 13 w 18"/>
                  <a:gd name="T9" fmla="*/ 1 h 7"/>
                </a:gdLst>
                <a:ahLst/>
                <a:cxnLst>
                  <a:cxn ang="0">
                    <a:pos x="T0" y="T1"/>
                  </a:cxn>
                  <a:cxn ang="0">
                    <a:pos x="T2" y="T3"/>
                  </a:cxn>
                  <a:cxn ang="0">
                    <a:pos x="T4" y="T5"/>
                  </a:cxn>
                  <a:cxn ang="0">
                    <a:pos x="T6" y="T7"/>
                  </a:cxn>
                  <a:cxn ang="0">
                    <a:pos x="T8" y="T9"/>
                  </a:cxn>
                </a:cxnLst>
                <a:rect l="0" t="0" r="r" b="b"/>
                <a:pathLst>
                  <a:path w="18" h="7">
                    <a:moveTo>
                      <a:pt x="13" y="1"/>
                    </a:moveTo>
                    <a:cubicBezTo>
                      <a:pt x="11" y="4"/>
                      <a:pt x="6" y="3"/>
                      <a:pt x="3" y="2"/>
                    </a:cubicBezTo>
                    <a:cubicBezTo>
                      <a:pt x="1" y="1"/>
                      <a:pt x="0" y="5"/>
                      <a:pt x="2" y="6"/>
                    </a:cubicBezTo>
                    <a:cubicBezTo>
                      <a:pt x="7" y="7"/>
                      <a:pt x="12" y="7"/>
                      <a:pt x="16" y="4"/>
                    </a:cubicBezTo>
                    <a:cubicBezTo>
                      <a:pt x="18" y="2"/>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2" name="Freeform: Shape 11501"/>
              <p:cNvSpPr/>
              <p:nvPr/>
            </p:nvSpPr>
            <p:spPr bwMode="auto">
              <a:xfrm>
                <a:off x="5188" y="3429"/>
                <a:ext cx="28" cy="12"/>
              </a:xfrm>
              <a:custGeom>
                <a:avLst/>
                <a:gdLst>
                  <a:gd name="T0" fmla="*/ 15 w 19"/>
                  <a:gd name="T1" fmla="*/ 1 h 8"/>
                  <a:gd name="T2" fmla="*/ 3 w 19"/>
                  <a:gd name="T3" fmla="*/ 2 h 8"/>
                  <a:gd name="T4" fmla="*/ 2 w 19"/>
                  <a:gd name="T5" fmla="*/ 5 h 8"/>
                  <a:gd name="T6" fmla="*/ 17 w 19"/>
                  <a:gd name="T7" fmla="*/ 5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4"/>
                      <a:pt x="6" y="3"/>
                      <a:pt x="3" y="2"/>
                    </a:cubicBezTo>
                    <a:cubicBezTo>
                      <a:pt x="0" y="1"/>
                      <a:pt x="0" y="5"/>
                      <a:pt x="2" y="5"/>
                    </a:cubicBezTo>
                    <a:cubicBezTo>
                      <a:pt x="7" y="6"/>
                      <a:pt x="12" y="8"/>
                      <a:pt x="17" y="5"/>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3" name="Freeform: Shape 11502"/>
              <p:cNvSpPr/>
              <p:nvPr/>
            </p:nvSpPr>
            <p:spPr bwMode="auto">
              <a:xfrm>
                <a:off x="5187" y="3412"/>
                <a:ext cx="29" cy="11"/>
              </a:xfrm>
              <a:custGeom>
                <a:avLst/>
                <a:gdLst>
                  <a:gd name="T0" fmla="*/ 15 w 20"/>
                  <a:gd name="T1" fmla="*/ 2 h 8"/>
                  <a:gd name="T2" fmla="*/ 4 w 20"/>
                  <a:gd name="T3" fmla="*/ 2 h 8"/>
                  <a:gd name="T4" fmla="*/ 2 w 20"/>
                  <a:gd name="T5" fmla="*/ 5 h 8"/>
                  <a:gd name="T6" fmla="*/ 18 w 20"/>
                  <a:gd name="T7" fmla="*/ 4 h 8"/>
                  <a:gd name="T8" fmla="*/ 15 w 20"/>
                  <a:gd name="T9" fmla="*/ 2 h 8"/>
                </a:gdLst>
                <a:ahLst/>
                <a:cxnLst>
                  <a:cxn ang="0">
                    <a:pos x="T0" y="T1"/>
                  </a:cxn>
                  <a:cxn ang="0">
                    <a:pos x="T2" y="T3"/>
                  </a:cxn>
                  <a:cxn ang="0">
                    <a:pos x="T4" y="T5"/>
                  </a:cxn>
                  <a:cxn ang="0">
                    <a:pos x="T6" y="T7"/>
                  </a:cxn>
                  <a:cxn ang="0">
                    <a:pos x="T8" y="T9"/>
                  </a:cxn>
                </a:cxnLst>
                <a:rect l="0" t="0" r="r" b="b"/>
                <a:pathLst>
                  <a:path w="20" h="8">
                    <a:moveTo>
                      <a:pt x="15" y="2"/>
                    </a:moveTo>
                    <a:cubicBezTo>
                      <a:pt x="13" y="4"/>
                      <a:pt x="7" y="4"/>
                      <a:pt x="4" y="2"/>
                    </a:cubicBezTo>
                    <a:cubicBezTo>
                      <a:pt x="2" y="0"/>
                      <a:pt x="0" y="3"/>
                      <a:pt x="2" y="5"/>
                    </a:cubicBezTo>
                    <a:cubicBezTo>
                      <a:pt x="7" y="8"/>
                      <a:pt x="14" y="8"/>
                      <a:pt x="18" y="4"/>
                    </a:cubicBezTo>
                    <a:cubicBezTo>
                      <a:pt x="20" y="2"/>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4" name="Freeform: Shape 11503"/>
              <p:cNvSpPr/>
              <p:nvPr/>
            </p:nvSpPr>
            <p:spPr bwMode="auto">
              <a:xfrm>
                <a:off x="5202" y="3390"/>
                <a:ext cx="23" cy="7"/>
              </a:xfrm>
              <a:custGeom>
                <a:avLst/>
                <a:gdLst>
                  <a:gd name="T0" fmla="*/ 14 w 16"/>
                  <a:gd name="T1" fmla="*/ 1 h 5"/>
                  <a:gd name="T2" fmla="*/ 3 w 16"/>
                  <a:gd name="T3" fmla="*/ 1 h 5"/>
                  <a:gd name="T4" fmla="*/ 2 w 16"/>
                  <a:gd name="T5" fmla="*/ 4 h 5"/>
                  <a:gd name="T6" fmla="*/ 14 w 16"/>
                  <a:gd name="T7" fmla="*/ 5 h 5"/>
                  <a:gd name="T8" fmla="*/ 14 w 16"/>
                  <a:gd name="T9" fmla="*/ 1 h 5"/>
                </a:gdLst>
                <a:ahLst/>
                <a:cxnLst>
                  <a:cxn ang="0">
                    <a:pos x="T0" y="T1"/>
                  </a:cxn>
                  <a:cxn ang="0">
                    <a:pos x="T2" y="T3"/>
                  </a:cxn>
                  <a:cxn ang="0">
                    <a:pos x="T4" y="T5"/>
                  </a:cxn>
                  <a:cxn ang="0">
                    <a:pos x="T6" y="T7"/>
                  </a:cxn>
                  <a:cxn ang="0">
                    <a:pos x="T8" y="T9"/>
                  </a:cxn>
                </a:cxnLst>
                <a:rect l="0" t="0" r="r" b="b"/>
                <a:pathLst>
                  <a:path w="16" h="5">
                    <a:moveTo>
                      <a:pt x="14" y="1"/>
                    </a:moveTo>
                    <a:cubicBezTo>
                      <a:pt x="10" y="1"/>
                      <a:pt x="7" y="1"/>
                      <a:pt x="3" y="1"/>
                    </a:cubicBezTo>
                    <a:cubicBezTo>
                      <a:pt x="1" y="0"/>
                      <a:pt x="0" y="4"/>
                      <a:pt x="2" y="4"/>
                    </a:cubicBezTo>
                    <a:cubicBezTo>
                      <a:pt x="6" y="5"/>
                      <a:pt x="10" y="5"/>
                      <a:pt x="14" y="5"/>
                    </a:cubicBezTo>
                    <a:cubicBezTo>
                      <a:pt x="16" y="5"/>
                      <a:pt x="16"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5" name="Freeform: Shape 11504"/>
              <p:cNvSpPr/>
              <p:nvPr/>
            </p:nvSpPr>
            <p:spPr bwMode="auto">
              <a:xfrm>
                <a:off x="5237" y="3390"/>
                <a:ext cx="26" cy="10"/>
              </a:xfrm>
              <a:custGeom>
                <a:avLst/>
                <a:gdLst>
                  <a:gd name="T0" fmla="*/ 15 w 18"/>
                  <a:gd name="T1" fmla="*/ 1 h 7"/>
                  <a:gd name="T2" fmla="*/ 3 w 18"/>
                  <a:gd name="T3" fmla="*/ 3 h 7"/>
                  <a:gd name="T4" fmla="*/ 2 w 18"/>
                  <a:gd name="T5" fmla="*/ 6 h 7"/>
                  <a:gd name="T6" fmla="*/ 16 w 18"/>
                  <a:gd name="T7" fmla="*/ 4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2"/>
                      <a:pt x="7" y="3"/>
                      <a:pt x="3" y="3"/>
                    </a:cubicBezTo>
                    <a:cubicBezTo>
                      <a:pt x="0" y="2"/>
                      <a:pt x="0" y="6"/>
                      <a:pt x="2" y="6"/>
                    </a:cubicBezTo>
                    <a:cubicBezTo>
                      <a:pt x="7" y="7"/>
                      <a:pt x="12" y="6"/>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6" name="Freeform: Shape 11505"/>
              <p:cNvSpPr/>
              <p:nvPr/>
            </p:nvSpPr>
            <p:spPr bwMode="auto">
              <a:xfrm>
                <a:off x="5234" y="3416"/>
                <a:ext cx="28" cy="6"/>
              </a:xfrm>
              <a:custGeom>
                <a:avLst/>
                <a:gdLst>
                  <a:gd name="T0" fmla="*/ 16 w 19"/>
                  <a:gd name="T1" fmla="*/ 0 h 4"/>
                  <a:gd name="T2" fmla="*/ 3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2" y="0"/>
                      <a:pt x="7" y="0"/>
                      <a:pt x="3" y="0"/>
                    </a:cubicBezTo>
                    <a:cubicBezTo>
                      <a:pt x="0" y="1"/>
                      <a:pt x="0" y="4"/>
                      <a:pt x="3" y="4"/>
                    </a:cubicBezTo>
                    <a:cubicBezTo>
                      <a:pt x="7" y="4"/>
                      <a:pt x="12" y="4"/>
                      <a:pt x="16" y="4"/>
                    </a:cubicBezTo>
                    <a:cubicBezTo>
                      <a:pt x="19" y="4"/>
                      <a:pt x="19"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7" name="Freeform: Shape 11506"/>
              <p:cNvSpPr/>
              <p:nvPr/>
            </p:nvSpPr>
            <p:spPr bwMode="auto">
              <a:xfrm>
                <a:off x="5224" y="3432"/>
                <a:ext cx="26" cy="9"/>
              </a:xfrm>
              <a:custGeom>
                <a:avLst/>
                <a:gdLst>
                  <a:gd name="T0" fmla="*/ 15 w 18"/>
                  <a:gd name="T1" fmla="*/ 1 h 6"/>
                  <a:gd name="T2" fmla="*/ 4 w 18"/>
                  <a:gd name="T3" fmla="*/ 1 h 6"/>
                  <a:gd name="T4" fmla="*/ 2 w 18"/>
                  <a:gd name="T5" fmla="*/ 5 h 6"/>
                  <a:gd name="T6" fmla="*/ 16 w 18"/>
                  <a:gd name="T7" fmla="*/ 5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8" y="3"/>
                      <a:pt x="4" y="1"/>
                    </a:cubicBezTo>
                    <a:cubicBezTo>
                      <a:pt x="2" y="0"/>
                      <a:pt x="0" y="4"/>
                      <a:pt x="2" y="5"/>
                    </a:cubicBezTo>
                    <a:cubicBezTo>
                      <a:pt x="7" y="6"/>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8" name="Freeform: Shape 11507"/>
              <p:cNvSpPr/>
              <p:nvPr/>
            </p:nvSpPr>
            <p:spPr bwMode="auto">
              <a:xfrm>
                <a:off x="5230" y="3454"/>
                <a:ext cx="22" cy="8"/>
              </a:xfrm>
              <a:custGeom>
                <a:avLst/>
                <a:gdLst>
                  <a:gd name="T0" fmla="*/ 13 w 15"/>
                  <a:gd name="T1" fmla="*/ 1 h 5"/>
                  <a:gd name="T2" fmla="*/ 3 w 15"/>
                  <a:gd name="T3" fmla="*/ 0 h 5"/>
                  <a:gd name="T4" fmla="*/ 3 w 15"/>
                  <a:gd name="T5" fmla="*/ 4 h 5"/>
                  <a:gd name="T6" fmla="*/ 12 w 15"/>
                  <a:gd name="T7" fmla="*/ 5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3" y="0"/>
                      <a:pt x="3" y="0"/>
                      <a:pt x="3" y="0"/>
                    </a:cubicBezTo>
                    <a:cubicBezTo>
                      <a:pt x="1" y="0"/>
                      <a:pt x="0" y="3"/>
                      <a:pt x="3" y="4"/>
                    </a:cubicBezTo>
                    <a:cubicBezTo>
                      <a:pt x="12" y="5"/>
                      <a:pt x="12" y="5"/>
                      <a:pt x="12" y="5"/>
                    </a:cubicBezTo>
                    <a:cubicBezTo>
                      <a:pt x="15" y="5"/>
                      <a:pt x="15"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9" name="Freeform: Shape 11508"/>
              <p:cNvSpPr/>
              <p:nvPr/>
            </p:nvSpPr>
            <p:spPr bwMode="auto">
              <a:xfrm>
                <a:off x="5235" y="3468"/>
                <a:ext cx="31" cy="10"/>
              </a:xfrm>
              <a:custGeom>
                <a:avLst/>
                <a:gdLst>
                  <a:gd name="T0" fmla="*/ 17 w 21"/>
                  <a:gd name="T1" fmla="*/ 1 h 7"/>
                  <a:gd name="T2" fmla="*/ 3 w 21"/>
                  <a:gd name="T3" fmla="*/ 2 h 7"/>
                  <a:gd name="T4" fmla="*/ 3 w 21"/>
                  <a:gd name="T5" fmla="*/ 5 h 7"/>
                  <a:gd name="T6" fmla="*/ 18 w 21"/>
                  <a:gd name="T7" fmla="*/ 4 h 7"/>
                  <a:gd name="T8" fmla="*/ 17 w 21"/>
                  <a:gd name="T9" fmla="*/ 1 h 7"/>
                </a:gdLst>
                <a:ahLst/>
                <a:cxnLst>
                  <a:cxn ang="0">
                    <a:pos x="T0" y="T1"/>
                  </a:cxn>
                  <a:cxn ang="0">
                    <a:pos x="T2" y="T3"/>
                  </a:cxn>
                  <a:cxn ang="0">
                    <a:pos x="T4" y="T5"/>
                  </a:cxn>
                  <a:cxn ang="0">
                    <a:pos x="T6" y="T7"/>
                  </a:cxn>
                  <a:cxn ang="0">
                    <a:pos x="T8" y="T9"/>
                  </a:cxn>
                </a:cxnLst>
                <a:rect l="0" t="0" r="r" b="b"/>
                <a:pathLst>
                  <a:path w="21" h="7">
                    <a:moveTo>
                      <a:pt x="17" y="1"/>
                    </a:moveTo>
                    <a:cubicBezTo>
                      <a:pt x="13" y="3"/>
                      <a:pt x="8" y="3"/>
                      <a:pt x="3" y="2"/>
                    </a:cubicBezTo>
                    <a:cubicBezTo>
                      <a:pt x="1" y="1"/>
                      <a:pt x="0" y="5"/>
                      <a:pt x="3" y="5"/>
                    </a:cubicBezTo>
                    <a:cubicBezTo>
                      <a:pt x="8" y="7"/>
                      <a:pt x="13" y="6"/>
                      <a:pt x="18" y="4"/>
                    </a:cubicBezTo>
                    <a:cubicBezTo>
                      <a:pt x="21"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0" name="Freeform: Shape 11509"/>
              <p:cNvSpPr/>
              <p:nvPr/>
            </p:nvSpPr>
            <p:spPr bwMode="auto">
              <a:xfrm>
                <a:off x="5252" y="3481"/>
                <a:ext cx="26" cy="12"/>
              </a:xfrm>
              <a:custGeom>
                <a:avLst/>
                <a:gdLst>
                  <a:gd name="T0" fmla="*/ 14 w 18"/>
                  <a:gd name="T1" fmla="*/ 1 h 8"/>
                  <a:gd name="T2" fmla="*/ 4 w 18"/>
                  <a:gd name="T3" fmla="*/ 3 h 8"/>
                  <a:gd name="T4" fmla="*/ 2 w 18"/>
                  <a:gd name="T5" fmla="*/ 6 h 8"/>
                  <a:gd name="T6" fmla="*/ 16 w 18"/>
                  <a:gd name="T7" fmla="*/ 5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1" y="2"/>
                      <a:pt x="7" y="4"/>
                      <a:pt x="4" y="3"/>
                    </a:cubicBezTo>
                    <a:cubicBezTo>
                      <a:pt x="2" y="2"/>
                      <a:pt x="0" y="5"/>
                      <a:pt x="2" y="6"/>
                    </a:cubicBezTo>
                    <a:cubicBezTo>
                      <a:pt x="7" y="8"/>
                      <a:pt x="11" y="6"/>
                      <a:pt x="16" y="5"/>
                    </a:cubicBezTo>
                    <a:cubicBezTo>
                      <a:pt x="18"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1" name="Freeform: Shape 11510"/>
              <p:cNvSpPr/>
              <p:nvPr/>
            </p:nvSpPr>
            <p:spPr bwMode="auto">
              <a:xfrm>
                <a:off x="5243" y="3497"/>
                <a:ext cx="31" cy="6"/>
              </a:xfrm>
              <a:custGeom>
                <a:avLst/>
                <a:gdLst>
                  <a:gd name="T0" fmla="*/ 18 w 21"/>
                  <a:gd name="T1" fmla="*/ 0 h 4"/>
                  <a:gd name="T2" fmla="*/ 3 w 21"/>
                  <a:gd name="T3" fmla="*/ 0 h 4"/>
                  <a:gd name="T4" fmla="*/ 3 w 21"/>
                  <a:gd name="T5" fmla="*/ 3 h 4"/>
                  <a:gd name="T6" fmla="*/ 19 w 21"/>
                  <a:gd name="T7" fmla="*/ 4 h 4"/>
                  <a:gd name="T8" fmla="*/ 18 w 21"/>
                  <a:gd name="T9" fmla="*/ 0 h 4"/>
                </a:gdLst>
                <a:ahLst/>
                <a:cxnLst>
                  <a:cxn ang="0">
                    <a:pos x="T0" y="T1"/>
                  </a:cxn>
                  <a:cxn ang="0">
                    <a:pos x="T2" y="T3"/>
                  </a:cxn>
                  <a:cxn ang="0">
                    <a:pos x="T4" y="T5"/>
                  </a:cxn>
                  <a:cxn ang="0">
                    <a:pos x="T6" y="T7"/>
                  </a:cxn>
                  <a:cxn ang="0">
                    <a:pos x="T8" y="T9"/>
                  </a:cxn>
                </a:cxnLst>
                <a:rect l="0" t="0" r="r" b="b"/>
                <a:pathLst>
                  <a:path w="21" h="4">
                    <a:moveTo>
                      <a:pt x="18" y="0"/>
                    </a:moveTo>
                    <a:cubicBezTo>
                      <a:pt x="13" y="0"/>
                      <a:pt x="8" y="0"/>
                      <a:pt x="3" y="0"/>
                    </a:cubicBezTo>
                    <a:cubicBezTo>
                      <a:pt x="0" y="0"/>
                      <a:pt x="1" y="4"/>
                      <a:pt x="3" y="3"/>
                    </a:cubicBezTo>
                    <a:cubicBezTo>
                      <a:pt x="8" y="3"/>
                      <a:pt x="13" y="4"/>
                      <a:pt x="19" y="4"/>
                    </a:cubicBezTo>
                    <a:cubicBezTo>
                      <a:pt x="21" y="4"/>
                      <a:pt x="21"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2" name="Freeform: Shape 11511"/>
              <p:cNvSpPr/>
              <p:nvPr/>
            </p:nvSpPr>
            <p:spPr bwMode="auto">
              <a:xfrm>
                <a:off x="5243" y="3513"/>
                <a:ext cx="26" cy="9"/>
              </a:xfrm>
              <a:custGeom>
                <a:avLst/>
                <a:gdLst>
                  <a:gd name="T0" fmla="*/ 15 w 18"/>
                  <a:gd name="T1" fmla="*/ 1 h 6"/>
                  <a:gd name="T2" fmla="*/ 4 w 18"/>
                  <a:gd name="T3" fmla="*/ 1 h 6"/>
                  <a:gd name="T4" fmla="*/ 2 w 18"/>
                  <a:gd name="T5" fmla="*/ 5 h 6"/>
                  <a:gd name="T6" fmla="*/ 16 w 18"/>
                  <a:gd name="T7" fmla="*/ 5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7" y="3"/>
                      <a:pt x="4" y="1"/>
                    </a:cubicBezTo>
                    <a:cubicBezTo>
                      <a:pt x="2" y="0"/>
                      <a:pt x="0" y="4"/>
                      <a:pt x="2" y="5"/>
                    </a:cubicBezTo>
                    <a:cubicBezTo>
                      <a:pt x="7" y="6"/>
                      <a:pt x="11"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3" name="Freeform: Shape 11512"/>
              <p:cNvSpPr/>
              <p:nvPr/>
            </p:nvSpPr>
            <p:spPr bwMode="auto">
              <a:xfrm>
                <a:off x="5281" y="3521"/>
                <a:ext cx="31" cy="7"/>
              </a:xfrm>
              <a:custGeom>
                <a:avLst/>
                <a:gdLst>
                  <a:gd name="T0" fmla="*/ 18 w 21"/>
                  <a:gd name="T1" fmla="*/ 1 h 5"/>
                  <a:gd name="T2" fmla="*/ 3 w 21"/>
                  <a:gd name="T3" fmla="*/ 0 h 5"/>
                  <a:gd name="T4" fmla="*/ 3 w 21"/>
                  <a:gd name="T5" fmla="*/ 4 h 5"/>
                  <a:gd name="T6" fmla="*/ 19 w 21"/>
                  <a:gd name="T7" fmla="*/ 4 h 5"/>
                  <a:gd name="T8" fmla="*/ 18 w 21"/>
                  <a:gd name="T9" fmla="*/ 1 h 5"/>
                </a:gdLst>
                <a:ahLst/>
                <a:cxnLst>
                  <a:cxn ang="0">
                    <a:pos x="T0" y="T1"/>
                  </a:cxn>
                  <a:cxn ang="0">
                    <a:pos x="T2" y="T3"/>
                  </a:cxn>
                  <a:cxn ang="0">
                    <a:pos x="T4" y="T5"/>
                  </a:cxn>
                  <a:cxn ang="0">
                    <a:pos x="T6" y="T7"/>
                  </a:cxn>
                  <a:cxn ang="0">
                    <a:pos x="T8" y="T9"/>
                  </a:cxn>
                </a:cxnLst>
                <a:rect l="0" t="0" r="r" b="b"/>
                <a:pathLst>
                  <a:path w="21" h="5">
                    <a:moveTo>
                      <a:pt x="18" y="1"/>
                    </a:moveTo>
                    <a:cubicBezTo>
                      <a:pt x="13" y="1"/>
                      <a:pt x="8" y="1"/>
                      <a:pt x="3" y="0"/>
                    </a:cubicBezTo>
                    <a:cubicBezTo>
                      <a:pt x="1" y="0"/>
                      <a:pt x="0" y="3"/>
                      <a:pt x="3" y="4"/>
                    </a:cubicBezTo>
                    <a:cubicBezTo>
                      <a:pt x="8" y="5"/>
                      <a:pt x="13" y="5"/>
                      <a:pt x="19" y="4"/>
                    </a:cubicBezTo>
                    <a:cubicBezTo>
                      <a:pt x="21" y="4"/>
                      <a:pt x="21"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4" name="Freeform: Shape 11513"/>
              <p:cNvSpPr/>
              <p:nvPr/>
            </p:nvSpPr>
            <p:spPr bwMode="auto">
              <a:xfrm>
                <a:off x="5294" y="3494"/>
                <a:ext cx="27" cy="12"/>
              </a:xfrm>
              <a:custGeom>
                <a:avLst/>
                <a:gdLst>
                  <a:gd name="T0" fmla="*/ 15 w 18"/>
                  <a:gd name="T1" fmla="*/ 1 h 8"/>
                  <a:gd name="T2" fmla="*/ 4 w 18"/>
                  <a:gd name="T3" fmla="*/ 3 h 8"/>
                  <a:gd name="T4" fmla="*/ 3 w 18"/>
                  <a:gd name="T5" fmla="*/ 6 h 8"/>
                  <a:gd name="T6" fmla="*/ 16 w 18"/>
                  <a:gd name="T7" fmla="*/ 5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2"/>
                      <a:pt x="8" y="4"/>
                      <a:pt x="4" y="3"/>
                    </a:cubicBezTo>
                    <a:cubicBezTo>
                      <a:pt x="2" y="2"/>
                      <a:pt x="0" y="5"/>
                      <a:pt x="3" y="6"/>
                    </a:cubicBezTo>
                    <a:cubicBezTo>
                      <a:pt x="7" y="8"/>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5" name="Freeform: Shape 11514"/>
              <p:cNvSpPr/>
              <p:nvPr/>
            </p:nvSpPr>
            <p:spPr bwMode="auto">
              <a:xfrm>
                <a:off x="5289" y="3471"/>
                <a:ext cx="23" cy="10"/>
              </a:xfrm>
              <a:custGeom>
                <a:avLst/>
                <a:gdLst>
                  <a:gd name="T0" fmla="*/ 13 w 16"/>
                  <a:gd name="T1" fmla="*/ 1 h 7"/>
                  <a:gd name="T2" fmla="*/ 4 w 16"/>
                  <a:gd name="T3" fmla="*/ 2 h 7"/>
                  <a:gd name="T4" fmla="*/ 2 w 16"/>
                  <a:gd name="T5" fmla="*/ 5 h 7"/>
                  <a:gd name="T6" fmla="*/ 14 w 16"/>
                  <a:gd name="T7" fmla="*/ 5 h 7"/>
                  <a:gd name="T8" fmla="*/ 13 w 16"/>
                  <a:gd name="T9" fmla="*/ 1 h 7"/>
                </a:gdLst>
                <a:ahLst/>
                <a:cxnLst>
                  <a:cxn ang="0">
                    <a:pos x="T0" y="T1"/>
                  </a:cxn>
                  <a:cxn ang="0">
                    <a:pos x="T2" y="T3"/>
                  </a:cxn>
                  <a:cxn ang="0">
                    <a:pos x="T4" y="T5"/>
                  </a:cxn>
                  <a:cxn ang="0">
                    <a:pos x="T6" y="T7"/>
                  </a:cxn>
                  <a:cxn ang="0">
                    <a:pos x="T8" y="T9"/>
                  </a:cxn>
                </a:cxnLst>
                <a:rect l="0" t="0" r="r" b="b"/>
                <a:pathLst>
                  <a:path w="16" h="7">
                    <a:moveTo>
                      <a:pt x="13" y="1"/>
                    </a:moveTo>
                    <a:cubicBezTo>
                      <a:pt x="10" y="2"/>
                      <a:pt x="7" y="3"/>
                      <a:pt x="4" y="2"/>
                    </a:cubicBezTo>
                    <a:cubicBezTo>
                      <a:pt x="1" y="1"/>
                      <a:pt x="0" y="4"/>
                      <a:pt x="2" y="5"/>
                    </a:cubicBezTo>
                    <a:cubicBezTo>
                      <a:pt x="6" y="7"/>
                      <a:pt x="10" y="6"/>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6" name="Freeform: Shape 11515"/>
              <p:cNvSpPr/>
              <p:nvPr/>
            </p:nvSpPr>
            <p:spPr bwMode="auto">
              <a:xfrm>
                <a:off x="5265" y="3447"/>
                <a:ext cx="27" cy="9"/>
              </a:xfrm>
              <a:custGeom>
                <a:avLst/>
                <a:gdLst>
                  <a:gd name="T0" fmla="*/ 15 w 18"/>
                  <a:gd name="T1" fmla="*/ 1 h 6"/>
                  <a:gd name="T2" fmla="*/ 4 w 18"/>
                  <a:gd name="T3" fmla="*/ 1 h 6"/>
                  <a:gd name="T4" fmla="*/ 2 w 18"/>
                  <a:gd name="T5" fmla="*/ 4 h 6"/>
                  <a:gd name="T6" fmla="*/ 16 w 18"/>
                  <a:gd name="T7" fmla="*/ 4 h 6"/>
                  <a:gd name="T8" fmla="*/ 15 w 18"/>
                  <a:gd name="T9" fmla="*/ 1 h 6"/>
                </a:gdLst>
                <a:ahLst/>
                <a:cxnLst>
                  <a:cxn ang="0">
                    <a:pos x="T0" y="T1"/>
                  </a:cxn>
                  <a:cxn ang="0">
                    <a:pos x="T2" y="T3"/>
                  </a:cxn>
                  <a:cxn ang="0">
                    <a:pos x="T4" y="T5"/>
                  </a:cxn>
                  <a:cxn ang="0">
                    <a:pos x="T6" y="T7"/>
                  </a:cxn>
                  <a:cxn ang="0">
                    <a:pos x="T8" y="T9"/>
                  </a:cxn>
                </a:cxnLst>
                <a:rect l="0" t="0" r="r" b="b"/>
                <a:pathLst>
                  <a:path w="18" h="6">
                    <a:moveTo>
                      <a:pt x="15" y="1"/>
                    </a:moveTo>
                    <a:cubicBezTo>
                      <a:pt x="11" y="2"/>
                      <a:pt x="8" y="2"/>
                      <a:pt x="4" y="1"/>
                    </a:cubicBezTo>
                    <a:cubicBezTo>
                      <a:pt x="2" y="0"/>
                      <a:pt x="0" y="3"/>
                      <a:pt x="2" y="4"/>
                    </a:cubicBezTo>
                    <a:cubicBezTo>
                      <a:pt x="7" y="6"/>
                      <a:pt x="12" y="6"/>
                      <a:pt x="16" y="4"/>
                    </a:cubicBezTo>
                    <a:cubicBezTo>
                      <a:pt x="18"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7" name="Freeform: Shape 11516"/>
              <p:cNvSpPr/>
              <p:nvPr/>
            </p:nvSpPr>
            <p:spPr bwMode="auto">
              <a:xfrm>
                <a:off x="5281" y="3416"/>
                <a:ext cx="25" cy="15"/>
              </a:xfrm>
              <a:custGeom>
                <a:avLst/>
                <a:gdLst>
                  <a:gd name="T0" fmla="*/ 12 w 17"/>
                  <a:gd name="T1" fmla="*/ 2 h 10"/>
                  <a:gd name="T2" fmla="*/ 3 w 17"/>
                  <a:gd name="T3" fmla="*/ 4 h 10"/>
                  <a:gd name="T4" fmla="*/ 2 w 17"/>
                  <a:gd name="T5" fmla="*/ 8 h 10"/>
                  <a:gd name="T6" fmla="*/ 15 w 17"/>
                  <a:gd name="T7" fmla="*/ 4 h 10"/>
                  <a:gd name="T8" fmla="*/ 12 w 17"/>
                  <a:gd name="T9" fmla="*/ 2 h 10"/>
                </a:gdLst>
                <a:ahLst/>
                <a:cxnLst>
                  <a:cxn ang="0">
                    <a:pos x="T0" y="T1"/>
                  </a:cxn>
                  <a:cxn ang="0">
                    <a:pos x="T2" y="T3"/>
                  </a:cxn>
                  <a:cxn ang="0">
                    <a:pos x="T4" y="T5"/>
                  </a:cxn>
                  <a:cxn ang="0">
                    <a:pos x="T6" y="T7"/>
                  </a:cxn>
                  <a:cxn ang="0">
                    <a:pos x="T8" y="T9"/>
                  </a:cxn>
                </a:cxnLst>
                <a:rect l="0" t="0" r="r" b="b"/>
                <a:pathLst>
                  <a:path w="17" h="10">
                    <a:moveTo>
                      <a:pt x="12" y="2"/>
                    </a:moveTo>
                    <a:cubicBezTo>
                      <a:pt x="10" y="5"/>
                      <a:pt x="7" y="6"/>
                      <a:pt x="3" y="4"/>
                    </a:cubicBezTo>
                    <a:cubicBezTo>
                      <a:pt x="1" y="3"/>
                      <a:pt x="0" y="7"/>
                      <a:pt x="2" y="8"/>
                    </a:cubicBezTo>
                    <a:cubicBezTo>
                      <a:pt x="7" y="10"/>
                      <a:pt x="12" y="9"/>
                      <a:pt x="15" y="4"/>
                    </a:cubicBezTo>
                    <a:cubicBezTo>
                      <a:pt x="17" y="2"/>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8" name="Freeform: Shape 11517"/>
              <p:cNvSpPr/>
              <p:nvPr/>
            </p:nvSpPr>
            <p:spPr bwMode="auto">
              <a:xfrm>
                <a:off x="5272" y="3397"/>
                <a:ext cx="27" cy="12"/>
              </a:xfrm>
              <a:custGeom>
                <a:avLst/>
                <a:gdLst>
                  <a:gd name="T0" fmla="*/ 14 w 18"/>
                  <a:gd name="T1" fmla="*/ 1 h 8"/>
                  <a:gd name="T2" fmla="*/ 2 w 18"/>
                  <a:gd name="T3" fmla="*/ 4 h 8"/>
                  <a:gd name="T4" fmla="*/ 2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4"/>
                      <a:pt x="2" y="4"/>
                    </a:cubicBezTo>
                    <a:cubicBezTo>
                      <a:pt x="0" y="4"/>
                      <a:pt x="0" y="8"/>
                      <a:pt x="2" y="8"/>
                    </a:cubicBezTo>
                    <a:cubicBezTo>
                      <a:pt x="7" y="7"/>
                      <a:pt x="11" y="6"/>
                      <a:pt x="16" y="4"/>
                    </a:cubicBezTo>
                    <a:cubicBezTo>
                      <a:pt x="18"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9" name="Freeform: Shape 11518"/>
              <p:cNvSpPr/>
              <p:nvPr/>
            </p:nvSpPr>
            <p:spPr bwMode="auto">
              <a:xfrm>
                <a:off x="5294" y="3379"/>
                <a:ext cx="30" cy="12"/>
              </a:xfrm>
              <a:custGeom>
                <a:avLst/>
                <a:gdLst>
                  <a:gd name="T0" fmla="*/ 16 w 20"/>
                  <a:gd name="T1" fmla="*/ 1 h 8"/>
                  <a:gd name="T2" fmla="*/ 3 w 20"/>
                  <a:gd name="T3" fmla="*/ 4 h 8"/>
                  <a:gd name="T4" fmla="*/ 3 w 20"/>
                  <a:gd name="T5" fmla="*/ 8 h 8"/>
                  <a:gd name="T6" fmla="*/ 17 w 20"/>
                  <a:gd name="T7" fmla="*/ 4 h 8"/>
                  <a:gd name="T8" fmla="*/ 16 w 20"/>
                  <a:gd name="T9" fmla="*/ 1 h 8"/>
                </a:gdLst>
                <a:ahLst/>
                <a:cxnLst>
                  <a:cxn ang="0">
                    <a:pos x="T0" y="T1"/>
                  </a:cxn>
                  <a:cxn ang="0">
                    <a:pos x="T2" y="T3"/>
                  </a:cxn>
                  <a:cxn ang="0">
                    <a:pos x="T4" y="T5"/>
                  </a:cxn>
                  <a:cxn ang="0">
                    <a:pos x="T6" y="T7"/>
                  </a:cxn>
                  <a:cxn ang="0">
                    <a:pos x="T8" y="T9"/>
                  </a:cxn>
                </a:cxnLst>
                <a:rect l="0" t="0" r="r" b="b"/>
                <a:pathLst>
                  <a:path w="20" h="8">
                    <a:moveTo>
                      <a:pt x="16" y="1"/>
                    </a:moveTo>
                    <a:cubicBezTo>
                      <a:pt x="12" y="2"/>
                      <a:pt x="7" y="4"/>
                      <a:pt x="3" y="4"/>
                    </a:cubicBezTo>
                    <a:cubicBezTo>
                      <a:pt x="0" y="4"/>
                      <a:pt x="0" y="8"/>
                      <a:pt x="3" y="8"/>
                    </a:cubicBezTo>
                    <a:cubicBezTo>
                      <a:pt x="8" y="8"/>
                      <a:pt x="13" y="6"/>
                      <a:pt x="17"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0" name="Freeform: Shape 11519"/>
              <p:cNvSpPr/>
              <p:nvPr/>
            </p:nvSpPr>
            <p:spPr bwMode="auto">
              <a:xfrm>
                <a:off x="5318" y="3397"/>
                <a:ext cx="30" cy="9"/>
              </a:xfrm>
              <a:custGeom>
                <a:avLst/>
                <a:gdLst>
                  <a:gd name="T0" fmla="*/ 17 w 20"/>
                  <a:gd name="T1" fmla="*/ 1 h 6"/>
                  <a:gd name="T2" fmla="*/ 2 w 20"/>
                  <a:gd name="T3" fmla="*/ 2 h 6"/>
                  <a:gd name="T4" fmla="*/ 3 w 20"/>
                  <a:gd name="T5" fmla="*/ 5 h 6"/>
                  <a:gd name="T6" fmla="*/ 18 w 20"/>
                  <a:gd name="T7" fmla="*/ 4 h 6"/>
                  <a:gd name="T8" fmla="*/ 17 w 20"/>
                  <a:gd name="T9" fmla="*/ 1 h 6"/>
                </a:gdLst>
                <a:ahLst/>
                <a:cxnLst>
                  <a:cxn ang="0">
                    <a:pos x="T0" y="T1"/>
                  </a:cxn>
                  <a:cxn ang="0">
                    <a:pos x="T2" y="T3"/>
                  </a:cxn>
                  <a:cxn ang="0">
                    <a:pos x="T4" y="T5"/>
                  </a:cxn>
                  <a:cxn ang="0">
                    <a:pos x="T6" y="T7"/>
                  </a:cxn>
                  <a:cxn ang="0">
                    <a:pos x="T8" y="T9"/>
                  </a:cxn>
                </a:cxnLst>
                <a:rect l="0" t="0" r="r" b="b"/>
                <a:pathLst>
                  <a:path w="20" h="6">
                    <a:moveTo>
                      <a:pt x="17" y="1"/>
                    </a:moveTo>
                    <a:cubicBezTo>
                      <a:pt x="12" y="2"/>
                      <a:pt x="7" y="1"/>
                      <a:pt x="2" y="2"/>
                    </a:cubicBezTo>
                    <a:cubicBezTo>
                      <a:pt x="0" y="2"/>
                      <a:pt x="0" y="5"/>
                      <a:pt x="3" y="5"/>
                    </a:cubicBezTo>
                    <a:cubicBezTo>
                      <a:pt x="8" y="5"/>
                      <a:pt x="13" y="6"/>
                      <a:pt x="18"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1" name="Freeform: Shape 11520"/>
              <p:cNvSpPr/>
              <p:nvPr/>
            </p:nvSpPr>
            <p:spPr bwMode="auto">
              <a:xfrm>
                <a:off x="5337" y="3382"/>
                <a:ext cx="30" cy="8"/>
              </a:xfrm>
              <a:custGeom>
                <a:avLst/>
                <a:gdLst>
                  <a:gd name="T0" fmla="*/ 17 w 20"/>
                  <a:gd name="T1" fmla="*/ 0 h 5"/>
                  <a:gd name="T2" fmla="*/ 2 w 20"/>
                  <a:gd name="T3" fmla="*/ 1 h 5"/>
                  <a:gd name="T4" fmla="*/ 2 w 20"/>
                  <a:gd name="T5" fmla="*/ 4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4"/>
                    </a:cubicBezTo>
                    <a:cubicBezTo>
                      <a:pt x="7" y="4"/>
                      <a:pt x="12" y="4"/>
                      <a:pt x="17" y="4"/>
                    </a:cubicBezTo>
                    <a:cubicBezTo>
                      <a:pt x="20" y="3"/>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2" name="Freeform: Shape 11521"/>
              <p:cNvSpPr/>
              <p:nvPr/>
            </p:nvSpPr>
            <p:spPr bwMode="auto">
              <a:xfrm>
                <a:off x="5325" y="3420"/>
                <a:ext cx="27" cy="8"/>
              </a:xfrm>
              <a:custGeom>
                <a:avLst/>
                <a:gdLst>
                  <a:gd name="T0" fmla="*/ 15 w 18"/>
                  <a:gd name="T1" fmla="*/ 0 h 5"/>
                  <a:gd name="T2" fmla="*/ 3 w 18"/>
                  <a:gd name="T3" fmla="*/ 0 h 5"/>
                  <a:gd name="T4" fmla="*/ 3 w 18"/>
                  <a:gd name="T5" fmla="*/ 4 h 5"/>
                  <a:gd name="T6" fmla="*/ 15 w 18"/>
                  <a:gd name="T7" fmla="*/ 4 h 5"/>
                  <a:gd name="T8" fmla="*/ 15 w 18"/>
                  <a:gd name="T9" fmla="*/ 0 h 5"/>
                </a:gdLst>
                <a:ahLst/>
                <a:cxnLst>
                  <a:cxn ang="0">
                    <a:pos x="T0" y="T1"/>
                  </a:cxn>
                  <a:cxn ang="0">
                    <a:pos x="T2" y="T3"/>
                  </a:cxn>
                  <a:cxn ang="0">
                    <a:pos x="T4" y="T5"/>
                  </a:cxn>
                  <a:cxn ang="0">
                    <a:pos x="T6" y="T7"/>
                  </a:cxn>
                  <a:cxn ang="0">
                    <a:pos x="T8" y="T9"/>
                  </a:cxn>
                </a:cxnLst>
                <a:rect l="0" t="0" r="r" b="b"/>
                <a:pathLst>
                  <a:path w="18" h="5">
                    <a:moveTo>
                      <a:pt x="15" y="0"/>
                    </a:moveTo>
                    <a:cubicBezTo>
                      <a:pt x="11" y="1"/>
                      <a:pt x="7" y="1"/>
                      <a:pt x="3" y="0"/>
                    </a:cubicBezTo>
                    <a:cubicBezTo>
                      <a:pt x="1" y="0"/>
                      <a:pt x="0" y="4"/>
                      <a:pt x="3" y="4"/>
                    </a:cubicBezTo>
                    <a:cubicBezTo>
                      <a:pt x="7" y="5"/>
                      <a:pt x="11" y="4"/>
                      <a:pt x="15" y="4"/>
                    </a:cubicBezTo>
                    <a:cubicBezTo>
                      <a:pt x="18"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3" name="Freeform: Shape 11522"/>
              <p:cNvSpPr/>
              <p:nvPr/>
            </p:nvSpPr>
            <p:spPr bwMode="auto">
              <a:xfrm>
                <a:off x="5311" y="3441"/>
                <a:ext cx="34" cy="12"/>
              </a:xfrm>
              <a:custGeom>
                <a:avLst/>
                <a:gdLst>
                  <a:gd name="T0" fmla="*/ 20 w 23"/>
                  <a:gd name="T1" fmla="*/ 2 h 8"/>
                  <a:gd name="T2" fmla="*/ 4 w 23"/>
                  <a:gd name="T3" fmla="*/ 1 h 8"/>
                  <a:gd name="T4" fmla="*/ 2 w 23"/>
                  <a:gd name="T5" fmla="*/ 4 h 8"/>
                  <a:gd name="T6" fmla="*/ 21 w 23"/>
                  <a:gd name="T7" fmla="*/ 6 h 8"/>
                  <a:gd name="T8" fmla="*/ 20 w 23"/>
                  <a:gd name="T9" fmla="*/ 2 h 8"/>
                </a:gdLst>
                <a:ahLst/>
                <a:cxnLst>
                  <a:cxn ang="0">
                    <a:pos x="T0" y="T1"/>
                  </a:cxn>
                  <a:cxn ang="0">
                    <a:pos x="T2" y="T3"/>
                  </a:cxn>
                  <a:cxn ang="0">
                    <a:pos x="T4" y="T5"/>
                  </a:cxn>
                  <a:cxn ang="0">
                    <a:pos x="T6" y="T7"/>
                  </a:cxn>
                  <a:cxn ang="0">
                    <a:pos x="T8" y="T9"/>
                  </a:cxn>
                </a:cxnLst>
                <a:rect l="0" t="0" r="r" b="b"/>
                <a:pathLst>
                  <a:path w="23" h="8">
                    <a:moveTo>
                      <a:pt x="20" y="2"/>
                    </a:moveTo>
                    <a:cubicBezTo>
                      <a:pt x="14" y="4"/>
                      <a:pt x="9" y="3"/>
                      <a:pt x="4" y="1"/>
                    </a:cubicBezTo>
                    <a:cubicBezTo>
                      <a:pt x="2" y="0"/>
                      <a:pt x="0" y="3"/>
                      <a:pt x="2" y="4"/>
                    </a:cubicBezTo>
                    <a:cubicBezTo>
                      <a:pt x="8" y="7"/>
                      <a:pt x="14" y="8"/>
                      <a:pt x="21" y="6"/>
                    </a:cubicBezTo>
                    <a:cubicBezTo>
                      <a:pt x="23" y="5"/>
                      <a:pt x="22" y="1"/>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4" name="Freeform: Shape 11523"/>
              <p:cNvSpPr/>
              <p:nvPr/>
            </p:nvSpPr>
            <p:spPr bwMode="auto">
              <a:xfrm>
                <a:off x="5356" y="3440"/>
                <a:ext cx="28" cy="8"/>
              </a:xfrm>
              <a:custGeom>
                <a:avLst/>
                <a:gdLst>
                  <a:gd name="T0" fmla="*/ 15 w 19"/>
                  <a:gd name="T1" fmla="*/ 1 h 6"/>
                  <a:gd name="T2" fmla="*/ 3 w 19"/>
                  <a:gd name="T3" fmla="*/ 3 h 6"/>
                  <a:gd name="T4" fmla="*/ 3 w 19"/>
                  <a:gd name="T5" fmla="*/ 6 h 6"/>
                  <a:gd name="T6" fmla="*/ 17 w 19"/>
                  <a:gd name="T7" fmla="*/ 4 h 6"/>
                  <a:gd name="T8" fmla="*/ 15 w 19"/>
                  <a:gd name="T9" fmla="*/ 1 h 6"/>
                </a:gdLst>
                <a:ahLst/>
                <a:cxnLst>
                  <a:cxn ang="0">
                    <a:pos x="T0" y="T1"/>
                  </a:cxn>
                  <a:cxn ang="0">
                    <a:pos x="T2" y="T3"/>
                  </a:cxn>
                  <a:cxn ang="0">
                    <a:pos x="T4" y="T5"/>
                  </a:cxn>
                  <a:cxn ang="0">
                    <a:pos x="T6" y="T7"/>
                  </a:cxn>
                  <a:cxn ang="0">
                    <a:pos x="T8" y="T9"/>
                  </a:cxn>
                </a:cxnLst>
                <a:rect l="0" t="0" r="r" b="b"/>
                <a:pathLst>
                  <a:path w="19" h="6">
                    <a:moveTo>
                      <a:pt x="15" y="1"/>
                    </a:moveTo>
                    <a:cubicBezTo>
                      <a:pt x="11" y="2"/>
                      <a:pt x="7" y="2"/>
                      <a:pt x="3" y="3"/>
                    </a:cubicBezTo>
                    <a:cubicBezTo>
                      <a:pt x="0" y="3"/>
                      <a:pt x="1" y="6"/>
                      <a:pt x="3" y="6"/>
                    </a:cubicBezTo>
                    <a:cubicBezTo>
                      <a:pt x="8" y="6"/>
                      <a:pt x="12" y="6"/>
                      <a:pt x="17" y="4"/>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5" name="Freeform: Shape 11524"/>
              <p:cNvSpPr/>
              <p:nvPr/>
            </p:nvSpPr>
            <p:spPr bwMode="auto">
              <a:xfrm>
                <a:off x="5362" y="3422"/>
                <a:ext cx="22" cy="9"/>
              </a:xfrm>
              <a:custGeom>
                <a:avLst/>
                <a:gdLst>
                  <a:gd name="T0" fmla="*/ 11 w 15"/>
                  <a:gd name="T1" fmla="*/ 1 h 6"/>
                  <a:gd name="T2" fmla="*/ 4 w 15"/>
                  <a:gd name="T3" fmla="*/ 1 h 6"/>
                  <a:gd name="T4" fmla="*/ 2 w 15"/>
                  <a:gd name="T5" fmla="*/ 4 h 6"/>
                  <a:gd name="T6" fmla="*/ 13 w 15"/>
                  <a:gd name="T7" fmla="*/ 4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2"/>
                      <a:pt x="4" y="1"/>
                    </a:cubicBezTo>
                    <a:cubicBezTo>
                      <a:pt x="2" y="0"/>
                      <a:pt x="0" y="3"/>
                      <a:pt x="2" y="4"/>
                    </a:cubicBezTo>
                    <a:cubicBezTo>
                      <a:pt x="6" y="6"/>
                      <a:pt x="9" y="5"/>
                      <a:pt x="13" y="4"/>
                    </a:cubicBezTo>
                    <a:cubicBezTo>
                      <a:pt x="15" y="3"/>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6" name="Freeform: Shape 11525"/>
              <p:cNvSpPr/>
              <p:nvPr/>
            </p:nvSpPr>
            <p:spPr bwMode="auto">
              <a:xfrm>
                <a:off x="5377" y="3403"/>
                <a:ext cx="31" cy="7"/>
              </a:xfrm>
              <a:custGeom>
                <a:avLst/>
                <a:gdLst>
                  <a:gd name="T0" fmla="*/ 18 w 21"/>
                  <a:gd name="T1" fmla="*/ 0 h 5"/>
                  <a:gd name="T2" fmla="*/ 2 w 21"/>
                  <a:gd name="T3" fmla="*/ 1 h 5"/>
                  <a:gd name="T4" fmla="*/ 2 w 21"/>
                  <a:gd name="T5" fmla="*/ 5 h 5"/>
                  <a:gd name="T6" fmla="*/ 19 w 21"/>
                  <a:gd name="T7" fmla="*/ 4 h 5"/>
                  <a:gd name="T8" fmla="*/ 18 w 21"/>
                  <a:gd name="T9" fmla="*/ 0 h 5"/>
                </a:gdLst>
                <a:ahLst/>
                <a:cxnLst>
                  <a:cxn ang="0">
                    <a:pos x="T0" y="T1"/>
                  </a:cxn>
                  <a:cxn ang="0">
                    <a:pos x="T2" y="T3"/>
                  </a:cxn>
                  <a:cxn ang="0">
                    <a:pos x="T4" y="T5"/>
                  </a:cxn>
                  <a:cxn ang="0">
                    <a:pos x="T6" y="T7"/>
                  </a:cxn>
                  <a:cxn ang="0">
                    <a:pos x="T8" y="T9"/>
                  </a:cxn>
                </a:cxnLst>
                <a:rect l="0" t="0" r="r" b="b"/>
                <a:pathLst>
                  <a:path w="21" h="5">
                    <a:moveTo>
                      <a:pt x="18" y="0"/>
                    </a:moveTo>
                    <a:cubicBezTo>
                      <a:pt x="13" y="0"/>
                      <a:pt x="7" y="1"/>
                      <a:pt x="2" y="1"/>
                    </a:cubicBezTo>
                    <a:cubicBezTo>
                      <a:pt x="0" y="2"/>
                      <a:pt x="0" y="5"/>
                      <a:pt x="2" y="5"/>
                    </a:cubicBezTo>
                    <a:cubicBezTo>
                      <a:pt x="8" y="4"/>
                      <a:pt x="13" y="4"/>
                      <a:pt x="19" y="4"/>
                    </a:cubicBezTo>
                    <a:cubicBezTo>
                      <a:pt x="21" y="3"/>
                      <a:pt x="21"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7" name="Freeform: Shape 11526"/>
              <p:cNvSpPr/>
              <p:nvPr/>
            </p:nvSpPr>
            <p:spPr bwMode="auto">
              <a:xfrm>
                <a:off x="5389" y="3381"/>
                <a:ext cx="25" cy="7"/>
              </a:xfrm>
              <a:custGeom>
                <a:avLst/>
                <a:gdLst>
                  <a:gd name="T0" fmla="*/ 14 w 17"/>
                  <a:gd name="T1" fmla="*/ 0 h 5"/>
                  <a:gd name="T2" fmla="*/ 2 w 17"/>
                  <a:gd name="T3" fmla="*/ 1 h 5"/>
                  <a:gd name="T4" fmla="*/ 2 w 17"/>
                  <a:gd name="T5" fmla="*/ 5 h 5"/>
                  <a:gd name="T6" fmla="*/ 14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1"/>
                      <a:pt x="0" y="5"/>
                      <a:pt x="2" y="5"/>
                    </a:cubicBezTo>
                    <a:cubicBezTo>
                      <a:pt x="6" y="5"/>
                      <a:pt x="10" y="4"/>
                      <a:pt x="14" y="3"/>
                    </a:cubicBezTo>
                    <a:cubicBezTo>
                      <a:pt x="17" y="3"/>
                      <a:pt x="16"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8" name="Freeform: Shape 11527"/>
              <p:cNvSpPr/>
              <p:nvPr/>
            </p:nvSpPr>
            <p:spPr bwMode="auto">
              <a:xfrm>
                <a:off x="5337" y="3462"/>
                <a:ext cx="27" cy="10"/>
              </a:xfrm>
              <a:custGeom>
                <a:avLst/>
                <a:gdLst>
                  <a:gd name="T0" fmla="*/ 16 w 18"/>
                  <a:gd name="T1" fmla="*/ 0 h 7"/>
                  <a:gd name="T2" fmla="*/ 3 w 18"/>
                  <a:gd name="T3" fmla="*/ 3 h 7"/>
                  <a:gd name="T4" fmla="*/ 4 w 18"/>
                  <a:gd name="T5" fmla="*/ 7 h 7"/>
                  <a:gd name="T6" fmla="*/ 16 w 18"/>
                  <a:gd name="T7" fmla="*/ 4 h 7"/>
                  <a:gd name="T8" fmla="*/ 16 w 18"/>
                  <a:gd name="T9" fmla="*/ 0 h 7"/>
                </a:gdLst>
                <a:ahLst/>
                <a:cxnLst>
                  <a:cxn ang="0">
                    <a:pos x="T0" y="T1"/>
                  </a:cxn>
                  <a:cxn ang="0">
                    <a:pos x="T2" y="T3"/>
                  </a:cxn>
                  <a:cxn ang="0">
                    <a:pos x="T4" y="T5"/>
                  </a:cxn>
                  <a:cxn ang="0">
                    <a:pos x="T6" y="T7"/>
                  </a:cxn>
                  <a:cxn ang="0">
                    <a:pos x="T8" y="T9"/>
                  </a:cxn>
                </a:cxnLst>
                <a:rect l="0" t="0" r="r" b="b"/>
                <a:pathLst>
                  <a:path w="18" h="7">
                    <a:moveTo>
                      <a:pt x="16" y="0"/>
                    </a:moveTo>
                    <a:cubicBezTo>
                      <a:pt x="11" y="0"/>
                      <a:pt x="7" y="2"/>
                      <a:pt x="3" y="3"/>
                    </a:cubicBezTo>
                    <a:cubicBezTo>
                      <a:pt x="0" y="4"/>
                      <a:pt x="2" y="7"/>
                      <a:pt x="4" y="7"/>
                    </a:cubicBezTo>
                    <a:cubicBezTo>
                      <a:pt x="8" y="5"/>
                      <a:pt x="12" y="4"/>
                      <a:pt x="16" y="4"/>
                    </a:cubicBezTo>
                    <a:cubicBezTo>
                      <a:pt x="18" y="3"/>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9" name="Freeform: Shape 11528"/>
              <p:cNvSpPr/>
              <p:nvPr/>
            </p:nvSpPr>
            <p:spPr bwMode="auto">
              <a:xfrm>
                <a:off x="5345" y="3479"/>
                <a:ext cx="29" cy="11"/>
              </a:xfrm>
              <a:custGeom>
                <a:avLst/>
                <a:gdLst>
                  <a:gd name="T0" fmla="*/ 17 w 20"/>
                  <a:gd name="T1" fmla="*/ 1 h 7"/>
                  <a:gd name="T2" fmla="*/ 3 w 20"/>
                  <a:gd name="T3" fmla="*/ 2 h 7"/>
                  <a:gd name="T4" fmla="*/ 2 w 20"/>
                  <a:gd name="T5" fmla="*/ 5 h 7"/>
                  <a:gd name="T6" fmla="*/ 18 w 20"/>
                  <a:gd name="T7" fmla="*/ 4 h 7"/>
                  <a:gd name="T8" fmla="*/ 17 w 20"/>
                  <a:gd name="T9" fmla="*/ 1 h 7"/>
                </a:gdLst>
                <a:ahLst/>
                <a:cxnLst>
                  <a:cxn ang="0">
                    <a:pos x="T0" y="T1"/>
                  </a:cxn>
                  <a:cxn ang="0">
                    <a:pos x="T2" y="T3"/>
                  </a:cxn>
                  <a:cxn ang="0">
                    <a:pos x="T4" y="T5"/>
                  </a:cxn>
                  <a:cxn ang="0">
                    <a:pos x="T6" y="T7"/>
                  </a:cxn>
                  <a:cxn ang="0">
                    <a:pos x="T8" y="T9"/>
                  </a:cxn>
                </a:cxnLst>
                <a:rect l="0" t="0" r="r" b="b"/>
                <a:pathLst>
                  <a:path w="20" h="7">
                    <a:moveTo>
                      <a:pt x="17" y="1"/>
                    </a:moveTo>
                    <a:cubicBezTo>
                      <a:pt x="12" y="3"/>
                      <a:pt x="7" y="3"/>
                      <a:pt x="3" y="2"/>
                    </a:cubicBezTo>
                    <a:cubicBezTo>
                      <a:pt x="0" y="1"/>
                      <a:pt x="0" y="5"/>
                      <a:pt x="2" y="5"/>
                    </a:cubicBezTo>
                    <a:cubicBezTo>
                      <a:pt x="7" y="7"/>
                      <a:pt x="13" y="6"/>
                      <a:pt x="18" y="4"/>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0" name="Freeform: Shape 11529"/>
              <p:cNvSpPr/>
              <p:nvPr/>
            </p:nvSpPr>
            <p:spPr bwMode="auto">
              <a:xfrm>
                <a:off x="5336" y="3497"/>
                <a:ext cx="29" cy="9"/>
              </a:xfrm>
              <a:custGeom>
                <a:avLst/>
                <a:gdLst>
                  <a:gd name="T0" fmla="*/ 17 w 20"/>
                  <a:gd name="T1" fmla="*/ 2 h 6"/>
                  <a:gd name="T2" fmla="*/ 3 w 20"/>
                  <a:gd name="T3" fmla="*/ 1 h 6"/>
                  <a:gd name="T4" fmla="*/ 3 w 20"/>
                  <a:gd name="T5" fmla="*/ 5 h 6"/>
                  <a:gd name="T6" fmla="*/ 17 w 20"/>
                  <a:gd name="T7" fmla="*/ 5 h 6"/>
                  <a:gd name="T8" fmla="*/ 17 w 20"/>
                  <a:gd name="T9" fmla="*/ 2 h 6"/>
                </a:gdLst>
                <a:ahLst/>
                <a:cxnLst>
                  <a:cxn ang="0">
                    <a:pos x="T0" y="T1"/>
                  </a:cxn>
                  <a:cxn ang="0">
                    <a:pos x="T2" y="T3"/>
                  </a:cxn>
                  <a:cxn ang="0">
                    <a:pos x="T4" y="T5"/>
                  </a:cxn>
                  <a:cxn ang="0">
                    <a:pos x="T6" y="T7"/>
                  </a:cxn>
                  <a:cxn ang="0">
                    <a:pos x="T8" y="T9"/>
                  </a:cxn>
                </a:cxnLst>
                <a:rect l="0" t="0" r="r" b="b"/>
                <a:pathLst>
                  <a:path w="20" h="6">
                    <a:moveTo>
                      <a:pt x="17" y="2"/>
                    </a:moveTo>
                    <a:cubicBezTo>
                      <a:pt x="12" y="2"/>
                      <a:pt x="8" y="2"/>
                      <a:pt x="3" y="1"/>
                    </a:cubicBezTo>
                    <a:cubicBezTo>
                      <a:pt x="1" y="0"/>
                      <a:pt x="0" y="4"/>
                      <a:pt x="3" y="5"/>
                    </a:cubicBezTo>
                    <a:cubicBezTo>
                      <a:pt x="8" y="6"/>
                      <a:pt x="12" y="6"/>
                      <a:pt x="17" y="5"/>
                    </a:cubicBezTo>
                    <a:cubicBezTo>
                      <a:pt x="20" y="5"/>
                      <a:pt x="19" y="2"/>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1" name="Freeform: Shape 11530"/>
              <p:cNvSpPr/>
              <p:nvPr/>
            </p:nvSpPr>
            <p:spPr bwMode="auto">
              <a:xfrm>
                <a:off x="5328" y="3515"/>
                <a:ext cx="30" cy="7"/>
              </a:xfrm>
              <a:custGeom>
                <a:avLst/>
                <a:gdLst>
                  <a:gd name="T0" fmla="*/ 17 w 20"/>
                  <a:gd name="T1" fmla="*/ 1 h 5"/>
                  <a:gd name="T2" fmla="*/ 3 w 20"/>
                  <a:gd name="T3" fmla="*/ 0 h 5"/>
                  <a:gd name="T4" fmla="*/ 3 w 20"/>
                  <a:gd name="T5" fmla="*/ 4 h 5"/>
                  <a:gd name="T6" fmla="*/ 17 w 20"/>
                  <a:gd name="T7" fmla="*/ 4 h 5"/>
                  <a:gd name="T8" fmla="*/ 17 w 20"/>
                  <a:gd name="T9" fmla="*/ 1 h 5"/>
                </a:gdLst>
                <a:ahLst/>
                <a:cxnLst>
                  <a:cxn ang="0">
                    <a:pos x="T0" y="T1"/>
                  </a:cxn>
                  <a:cxn ang="0">
                    <a:pos x="T2" y="T3"/>
                  </a:cxn>
                  <a:cxn ang="0">
                    <a:pos x="T4" y="T5"/>
                  </a:cxn>
                  <a:cxn ang="0">
                    <a:pos x="T6" y="T7"/>
                  </a:cxn>
                  <a:cxn ang="0">
                    <a:pos x="T8" y="T9"/>
                  </a:cxn>
                </a:cxnLst>
                <a:rect l="0" t="0" r="r" b="b"/>
                <a:pathLst>
                  <a:path w="20" h="5">
                    <a:moveTo>
                      <a:pt x="17" y="1"/>
                    </a:moveTo>
                    <a:cubicBezTo>
                      <a:pt x="13" y="0"/>
                      <a:pt x="8" y="0"/>
                      <a:pt x="3" y="0"/>
                    </a:cubicBezTo>
                    <a:cubicBezTo>
                      <a:pt x="0" y="0"/>
                      <a:pt x="1" y="4"/>
                      <a:pt x="3" y="4"/>
                    </a:cubicBezTo>
                    <a:cubicBezTo>
                      <a:pt x="8" y="3"/>
                      <a:pt x="12" y="3"/>
                      <a:pt x="17" y="4"/>
                    </a:cubicBezTo>
                    <a:cubicBezTo>
                      <a:pt x="19" y="5"/>
                      <a:pt x="20" y="1"/>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2" name="Freeform: Shape 11531"/>
              <p:cNvSpPr/>
              <p:nvPr/>
            </p:nvSpPr>
            <p:spPr bwMode="auto">
              <a:xfrm>
                <a:off x="5362" y="3524"/>
                <a:ext cx="31" cy="10"/>
              </a:xfrm>
              <a:custGeom>
                <a:avLst/>
                <a:gdLst>
                  <a:gd name="T0" fmla="*/ 19 w 21"/>
                  <a:gd name="T1" fmla="*/ 3 h 7"/>
                  <a:gd name="T2" fmla="*/ 3 w 21"/>
                  <a:gd name="T3" fmla="*/ 1 h 7"/>
                  <a:gd name="T4" fmla="*/ 2 w 21"/>
                  <a:gd name="T5" fmla="*/ 5 h 7"/>
                  <a:gd name="T6" fmla="*/ 18 w 21"/>
                  <a:gd name="T7" fmla="*/ 6 h 7"/>
                  <a:gd name="T8" fmla="*/ 19 w 21"/>
                  <a:gd name="T9" fmla="*/ 3 h 7"/>
                </a:gdLst>
                <a:ahLst/>
                <a:cxnLst>
                  <a:cxn ang="0">
                    <a:pos x="T0" y="T1"/>
                  </a:cxn>
                  <a:cxn ang="0">
                    <a:pos x="T2" y="T3"/>
                  </a:cxn>
                  <a:cxn ang="0">
                    <a:pos x="T4" y="T5"/>
                  </a:cxn>
                  <a:cxn ang="0">
                    <a:pos x="T6" y="T7"/>
                  </a:cxn>
                  <a:cxn ang="0">
                    <a:pos x="T8" y="T9"/>
                  </a:cxn>
                </a:cxnLst>
                <a:rect l="0" t="0" r="r" b="b"/>
                <a:pathLst>
                  <a:path w="21" h="7">
                    <a:moveTo>
                      <a:pt x="19" y="3"/>
                    </a:moveTo>
                    <a:cubicBezTo>
                      <a:pt x="13" y="2"/>
                      <a:pt x="8" y="2"/>
                      <a:pt x="3" y="1"/>
                    </a:cubicBezTo>
                    <a:cubicBezTo>
                      <a:pt x="0" y="0"/>
                      <a:pt x="0" y="4"/>
                      <a:pt x="2" y="5"/>
                    </a:cubicBezTo>
                    <a:cubicBezTo>
                      <a:pt x="7" y="6"/>
                      <a:pt x="13" y="6"/>
                      <a:pt x="18" y="6"/>
                    </a:cubicBezTo>
                    <a:cubicBezTo>
                      <a:pt x="21" y="7"/>
                      <a:pt x="21" y="3"/>
                      <a:pt x="1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3" name="Freeform: Shape 11532"/>
              <p:cNvSpPr/>
              <p:nvPr/>
            </p:nvSpPr>
            <p:spPr bwMode="auto">
              <a:xfrm>
                <a:off x="5414" y="3527"/>
                <a:ext cx="22" cy="10"/>
              </a:xfrm>
              <a:custGeom>
                <a:avLst/>
                <a:gdLst>
                  <a:gd name="T0" fmla="*/ 12 w 15"/>
                  <a:gd name="T1" fmla="*/ 1 h 7"/>
                  <a:gd name="T2" fmla="*/ 2 w 15"/>
                  <a:gd name="T3" fmla="*/ 3 h 7"/>
                  <a:gd name="T4" fmla="*/ 3 w 15"/>
                  <a:gd name="T5" fmla="*/ 6 h 7"/>
                  <a:gd name="T6" fmla="*/ 13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5" y="2"/>
                      <a:pt x="2" y="3"/>
                    </a:cubicBezTo>
                    <a:cubicBezTo>
                      <a:pt x="0" y="4"/>
                      <a:pt x="1" y="7"/>
                      <a:pt x="3" y="6"/>
                    </a:cubicBezTo>
                    <a:cubicBezTo>
                      <a:pt x="6" y="5"/>
                      <a:pt x="10" y="5"/>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4" name="Freeform: Shape 11533"/>
              <p:cNvSpPr/>
              <p:nvPr/>
            </p:nvSpPr>
            <p:spPr bwMode="auto">
              <a:xfrm>
                <a:off x="5396" y="3506"/>
                <a:ext cx="24" cy="7"/>
              </a:xfrm>
              <a:custGeom>
                <a:avLst/>
                <a:gdLst>
                  <a:gd name="T0" fmla="*/ 13 w 16"/>
                  <a:gd name="T1" fmla="*/ 1 h 5"/>
                  <a:gd name="T2" fmla="*/ 3 w 16"/>
                  <a:gd name="T3" fmla="*/ 1 h 5"/>
                  <a:gd name="T4" fmla="*/ 2 w 16"/>
                  <a:gd name="T5" fmla="*/ 5 h 5"/>
                  <a:gd name="T6" fmla="*/ 14 w 16"/>
                  <a:gd name="T7" fmla="*/ 4 h 5"/>
                  <a:gd name="T8" fmla="*/ 13 w 16"/>
                  <a:gd name="T9" fmla="*/ 1 h 5"/>
                </a:gdLst>
                <a:ahLst/>
                <a:cxnLst>
                  <a:cxn ang="0">
                    <a:pos x="T0" y="T1"/>
                  </a:cxn>
                  <a:cxn ang="0">
                    <a:pos x="T2" y="T3"/>
                  </a:cxn>
                  <a:cxn ang="0">
                    <a:pos x="T4" y="T5"/>
                  </a:cxn>
                  <a:cxn ang="0">
                    <a:pos x="T6" y="T7"/>
                  </a:cxn>
                  <a:cxn ang="0">
                    <a:pos x="T8" y="T9"/>
                  </a:cxn>
                </a:cxnLst>
                <a:rect l="0" t="0" r="r" b="b"/>
                <a:pathLst>
                  <a:path w="16" h="5">
                    <a:moveTo>
                      <a:pt x="13" y="1"/>
                    </a:moveTo>
                    <a:cubicBezTo>
                      <a:pt x="10" y="1"/>
                      <a:pt x="6" y="1"/>
                      <a:pt x="3" y="1"/>
                    </a:cubicBezTo>
                    <a:cubicBezTo>
                      <a:pt x="1" y="1"/>
                      <a:pt x="0" y="5"/>
                      <a:pt x="2" y="5"/>
                    </a:cubicBezTo>
                    <a:cubicBezTo>
                      <a:pt x="6" y="5"/>
                      <a:pt x="10" y="5"/>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5" name="Freeform: Shape 11534"/>
              <p:cNvSpPr/>
              <p:nvPr/>
            </p:nvSpPr>
            <p:spPr bwMode="auto">
              <a:xfrm>
                <a:off x="5380" y="3478"/>
                <a:ext cx="27" cy="12"/>
              </a:xfrm>
              <a:custGeom>
                <a:avLst/>
                <a:gdLst>
                  <a:gd name="T0" fmla="*/ 14 w 18"/>
                  <a:gd name="T1" fmla="*/ 3 h 8"/>
                  <a:gd name="T2" fmla="*/ 5 w 18"/>
                  <a:gd name="T3" fmla="*/ 1 h 8"/>
                  <a:gd name="T4" fmla="*/ 2 w 18"/>
                  <a:gd name="T5" fmla="*/ 4 h 8"/>
                  <a:gd name="T6" fmla="*/ 16 w 18"/>
                  <a:gd name="T7" fmla="*/ 7 h 8"/>
                  <a:gd name="T8" fmla="*/ 14 w 18"/>
                  <a:gd name="T9" fmla="*/ 3 h 8"/>
                </a:gdLst>
                <a:ahLst/>
                <a:cxnLst>
                  <a:cxn ang="0">
                    <a:pos x="T0" y="T1"/>
                  </a:cxn>
                  <a:cxn ang="0">
                    <a:pos x="T2" y="T3"/>
                  </a:cxn>
                  <a:cxn ang="0">
                    <a:pos x="T4" y="T5"/>
                  </a:cxn>
                  <a:cxn ang="0">
                    <a:pos x="T6" y="T7"/>
                  </a:cxn>
                  <a:cxn ang="0">
                    <a:pos x="T8" y="T9"/>
                  </a:cxn>
                </a:cxnLst>
                <a:rect l="0" t="0" r="r" b="b"/>
                <a:pathLst>
                  <a:path w="18" h="8">
                    <a:moveTo>
                      <a:pt x="14" y="3"/>
                    </a:moveTo>
                    <a:cubicBezTo>
                      <a:pt x="11" y="4"/>
                      <a:pt x="8" y="4"/>
                      <a:pt x="5" y="1"/>
                    </a:cubicBezTo>
                    <a:cubicBezTo>
                      <a:pt x="3" y="0"/>
                      <a:pt x="0" y="3"/>
                      <a:pt x="2" y="4"/>
                    </a:cubicBezTo>
                    <a:cubicBezTo>
                      <a:pt x="7" y="7"/>
                      <a:pt x="11" y="8"/>
                      <a:pt x="16" y="7"/>
                    </a:cubicBezTo>
                    <a:cubicBezTo>
                      <a:pt x="18" y="6"/>
                      <a:pt x="17" y="2"/>
                      <a:pt x="14"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6" name="Freeform: Shape 11535"/>
              <p:cNvSpPr/>
              <p:nvPr/>
            </p:nvSpPr>
            <p:spPr bwMode="auto">
              <a:xfrm>
                <a:off x="5410" y="3463"/>
                <a:ext cx="22" cy="8"/>
              </a:xfrm>
              <a:custGeom>
                <a:avLst/>
                <a:gdLst>
                  <a:gd name="T0" fmla="*/ 11 w 15"/>
                  <a:gd name="T1" fmla="*/ 1 h 5"/>
                  <a:gd name="T2" fmla="*/ 3 w 15"/>
                  <a:gd name="T3" fmla="*/ 1 h 5"/>
                  <a:gd name="T4" fmla="*/ 2 w 15"/>
                  <a:gd name="T5" fmla="*/ 5 h 5"/>
                  <a:gd name="T6" fmla="*/ 12 w 15"/>
                  <a:gd name="T7" fmla="*/ 4 h 5"/>
                  <a:gd name="T8" fmla="*/ 11 w 15"/>
                  <a:gd name="T9" fmla="*/ 1 h 5"/>
                </a:gdLst>
                <a:ahLst/>
                <a:cxnLst>
                  <a:cxn ang="0">
                    <a:pos x="T0" y="T1"/>
                  </a:cxn>
                  <a:cxn ang="0">
                    <a:pos x="T2" y="T3"/>
                  </a:cxn>
                  <a:cxn ang="0">
                    <a:pos x="T4" y="T5"/>
                  </a:cxn>
                  <a:cxn ang="0">
                    <a:pos x="T6" y="T7"/>
                  </a:cxn>
                  <a:cxn ang="0">
                    <a:pos x="T8" y="T9"/>
                  </a:cxn>
                </a:cxnLst>
                <a:rect l="0" t="0" r="r" b="b"/>
                <a:pathLst>
                  <a:path w="15" h="5">
                    <a:moveTo>
                      <a:pt x="11" y="1"/>
                    </a:moveTo>
                    <a:cubicBezTo>
                      <a:pt x="9" y="2"/>
                      <a:pt x="6" y="1"/>
                      <a:pt x="3" y="1"/>
                    </a:cubicBezTo>
                    <a:cubicBezTo>
                      <a:pt x="1" y="1"/>
                      <a:pt x="0" y="4"/>
                      <a:pt x="2" y="5"/>
                    </a:cubicBezTo>
                    <a:cubicBezTo>
                      <a:pt x="6" y="5"/>
                      <a:pt x="9" y="5"/>
                      <a:pt x="12"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7" name="Freeform: Shape 11536"/>
              <p:cNvSpPr/>
              <p:nvPr/>
            </p:nvSpPr>
            <p:spPr bwMode="auto">
              <a:xfrm>
                <a:off x="5392" y="3444"/>
                <a:ext cx="23" cy="9"/>
              </a:xfrm>
              <a:custGeom>
                <a:avLst/>
                <a:gdLst>
                  <a:gd name="T0" fmla="*/ 13 w 16"/>
                  <a:gd name="T1" fmla="*/ 1 h 6"/>
                  <a:gd name="T2" fmla="*/ 2 w 16"/>
                  <a:gd name="T3" fmla="*/ 2 h 6"/>
                  <a:gd name="T4" fmla="*/ 3 w 16"/>
                  <a:gd name="T5" fmla="*/ 5 h 6"/>
                  <a:gd name="T6" fmla="*/ 13 w 16"/>
                  <a:gd name="T7" fmla="*/ 4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0"/>
                      <a:pt x="6" y="0"/>
                      <a:pt x="2" y="2"/>
                    </a:cubicBezTo>
                    <a:cubicBezTo>
                      <a:pt x="0" y="2"/>
                      <a:pt x="1" y="6"/>
                      <a:pt x="3" y="5"/>
                    </a:cubicBezTo>
                    <a:cubicBezTo>
                      <a:pt x="6" y="4"/>
                      <a:pt x="10" y="4"/>
                      <a:pt x="13" y="4"/>
                    </a:cubicBezTo>
                    <a:cubicBezTo>
                      <a:pt x="15" y="5"/>
                      <a:pt x="16" y="1"/>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8" name="Freeform: Shape 11537"/>
              <p:cNvSpPr/>
              <p:nvPr/>
            </p:nvSpPr>
            <p:spPr bwMode="auto">
              <a:xfrm>
                <a:off x="5413" y="3434"/>
                <a:ext cx="28" cy="6"/>
              </a:xfrm>
              <a:custGeom>
                <a:avLst/>
                <a:gdLst>
                  <a:gd name="T0" fmla="*/ 16 w 19"/>
                  <a:gd name="T1" fmla="*/ 0 h 4"/>
                  <a:gd name="T2" fmla="*/ 2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1" y="0"/>
                      <a:pt x="7" y="0"/>
                      <a:pt x="2" y="0"/>
                    </a:cubicBezTo>
                    <a:cubicBezTo>
                      <a:pt x="0" y="0"/>
                      <a:pt x="0" y="4"/>
                      <a:pt x="3" y="4"/>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9" name="Freeform: Shape 11538"/>
              <p:cNvSpPr/>
              <p:nvPr/>
            </p:nvSpPr>
            <p:spPr bwMode="auto">
              <a:xfrm>
                <a:off x="5417" y="3407"/>
                <a:ext cx="24" cy="12"/>
              </a:xfrm>
              <a:custGeom>
                <a:avLst/>
                <a:gdLst>
                  <a:gd name="T0" fmla="*/ 12 w 16"/>
                  <a:gd name="T1" fmla="*/ 1 h 8"/>
                  <a:gd name="T2" fmla="*/ 2 w 16"/>
                  <a:gd name="T3" fmla="*/ 3 h 8"/>
                  <a:gd name="T4" fmla="*/ 4 w 16"/>
                  <a:gd name="T5" fmla="*/ 7 h 8"/>
                  <a:gd name="T6" fmla="*/ 14 w 16"/>
                  <a:gd name="T7" fmla="*/ 5 h 8"/>
                  <a:gd name="T8" fmla="*/ 12 w 16"/>
                  <a:gd name="T9" fmla="*/ 1 h 8"/>
                </a:gdLst>
                <a:ahLst/>
                <a:cxnLst>
                  <a:cxn ang="0">
                    <a:pos x="T0" y="T1"/>
                  </a:cxn>
                  <a:cxn ang="0">
                    <a:pos x="T2" y="T3"/>
                  </a:cxn>
                  <a:cxn ang="0">
                    <a:pos x="T4" y="T5"/>
                  </a:cxn>
                  <a:cxn ang="0">
                    <a:pos x="T6" y="T7"/>
                  </a:cxn>
                  <a:cxn ang="0">
                    <a:pos x="T8" y="T9"/>
                  </a:cxn>
                </a:cxnLst>
                <a:rect l="0" t="0" r="r" b="b"/>
                <a:pathLst>
                  <a:path w="16" h="8">
                    <a:moveTo>
                      <a:pt x="12" y="1"/>
                    </a:moveTo>
                    <a:cubicBezTo>
                      <a:pt x="9" y="2"/>
                      <a:pt x="6" y="2"/>
                      <a:pt x="2" y="3"/>
                    </a:cubicBezTo>
                    <a:cubicBezTo>
                      <a:pt x="0" y="4"/>
                      <a:pt x="1" y="8"/>
                      <a:pt x="4" y="7"/>
                    </a:cubicBezTo>
                    <a:cubicBezTo>
                      <a:pt x="7" y="6"/>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0" name="Freeform: Shape 11539"/>
              <p:cNvSpPr/>
              <p:nvPr/>
            </p:nvSpPr>
            <p:spPr bwMode="auto">
              <a:xfrm>
                <a:off x="5424" y="3385"/>
                <a:ext cx="28" cy="9"/>
              </a:xfrm>
              <a:custGeom>
                <a:avLst/>
                <a:gdLst>
                  <a:gd name="T0" fmla="*/ 15 w 19"/>
                  <a:gd name="T1" fmla="*/ 1 h 6"/>
                  <a:gd name="T2" fmla="*/ 3 w 19"/>
                  <a:gd name="T3" fmla="*/ 3 h 6"/>
                  <a:gd name="T4" fmla="*/ 3 w 19"/>
                  <a:gd name="T5" fmla="*/ 6 h 6"/>
                  <a:gd name="T6" fmla="*/ 17 w 19"/>
                  <a:gd name="T7" fmla="*/ 5 h 6"/>
                  <a:gd name="T8" fmla="*/ 15 w 19"/>
                  <a:gd name="T9" fmla="*/ 1 h 6"/>
                </a:gdLst>
                <a:ahLst/>
                <a:cxnLst>
                  <a:cxn ang="0">
                    <a:pos x="T0" y="T1"/>
                  </a:cxn>
                  <a:cxn ang="0">
                    <a:pos x="T2" y="T3"/>
                  </a:cxn>
                  <a:cxn ang="0">
                    <a:pos x="T4" y="T5"/>
                  </a:cxn>
                  <a:cxn ang="0">
                    <a:pos x="T6" y="T7"/>
                  </a:cxn>
                  <a:cxn ang="0">
                    <a:pos x="T8" y="T9"/>
                  </a:cxn>
                </a:cxnLst>
                <a:rect l="0" t="0" r="r" b="b"/>
                <a:pathLst>
                  <a:path w="19" h="6">
                    <a:moveTo>
                      <a:pt x="15" y="1"/>
                    </a:moveTo>
                    <a:cubicBezTo>
                      <a:pt x="11" y="2"/>
                      <a:pt x="7" y="3"/>
                      <a:pt x="3" y="3"/>
                    </a:cubicBezTo>
                    <a:cubicBezTo>
                      <a:pt x="0" y="3"/>
                      <a:pt x="1" y="6"/>
                      <a:pt x="3" y="6"/>
                    </a:cubicBezTo>
                    <a:cubicBezTo>
                      <a:pt x="8" y="6"/>
                      <a:pt x="12" y="6"/>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1" name="Freeform: Shape 11540"/>
              <p:cNvSpPr/>
              <p:nvPr/>
            </p:nvSpPr>
            <p:spPr bwMode="auto">
              <a:xfrm>
                <a:off x="5429" y="3366"/>
                <a:ext cx="37" cy="12"/>
              </a:xfrm>
              <a:custGeom>
                <a:avLst/>
                <a:gdLst>
                  <a:gd name="T0" fmla="*/ 21 w 25"/>
                  <a:gd name="T1" fmla="*/ 2 h 8"/>
                  <a:gd name="T2" fmla="*/ 3 w 25"/>
                  <a:gd name="T3" fmla="*/ 4 h 8"/>
                  <a:gd name="T4" fmla="*/ 3 w 25"/>
                  <a:gd name="T5" fmla="*/ 7 h 8"/>
                  <a:gd name="T6" fmla="*/ 23 w 25"/>
                  <a:gd name="T7" fmla="*/ 5 h 8"/>
                  <a:gd name="T8" fmla="*/ 21 w 25"/>
                  <a:gd name="T9" fmla="*/ 2 h 8"/>
                </a:gdLst>
                <a:ahLst/>
                <a:cxnLst>
                  <a:cxn ang="0">
                    <a:pos x="T0" y="T1"/>
                  </a:cxn>
                  <a:cxn ang="0">
                    <a:pos x="T2" y="T3"/>
                  </a:cxn>
                  <a:cxn ang="0">
                    <a:pos x="T4" y="T5"/>
                  </a:cxn>
                  <a:cxn ang="0">
                    <a:pos x="T6" y="T7"/>
                  </a:cxn>
                  <a:cxn ang="0">
                    <a:pos x="T8" y="T9"/>
                  </a:cxn>
                </a:cxnLst>
                <a:rect l="0" t="0" r="r" b="b"/>
                <a:pathLst>
                  <a:path w="25" h="8">
                    <a:moveTo>
                      <a:pt x="21" y="2"/>
                    </a:moveTo>
                    <a:cubicBezTo>
                      <a:pt x="15" y="5"/>
                      <a:pt x="10" y="4"/>
                      <a:pt x="3" y="4"/>
                    </a:cubicBezTo>
                    <a:cubicBezTo>
                      <a:pt x="1" y="4"/>
                      <a:pt x="0" y="7"/>
                      <a:pt x="3" y="7"/>
                    </a:cubicBezTo>
                    <a:cubicBezTo>
                      <a:pt x="10" y="8"/>
                      <a:pt x="17" y="8"/>
                      <a:pt x="23" y="5"/>
                    </a:cubicBezTo>
                    <a:cubicBezTo>
                      <a:pt x="25" y="4"/>
                      <a:pt x="23" y="0"/>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2" name="Freeform: Shape 11541"/>
              <p:cNvSpPr/>
              <p:nvPr/>
            </p:nvSpPr>
            <p:spPr bwMode="auto">
              <a:xfrm>
                <a:off x="5451" y="3529"/>
                <a:ext cx="37" cy="11"/>
              </a:xfrm>
              <a:custGeom>
                <a:avLst/>
                <a:gdLst>
                  <a:gd name="T0" fmla="*/ 21 w 25"/>
                  <a:gd name="T1" fmla="*/ 1 h 7"/>
                  <a:gd name="T2" fmla="*/ 4 w 25"/>
                  <a:gd name="T3" fmla="*/ 0 h 7"/>
                  <a:gd name="T4" fmla="*/ 3 w 25"/>
                  <a:gd name="T5" fmla="*/ 4 h 7"/>
                  <a:gd name="T6" fmla="*/ 23 w 25"/>
                  <a:gd name="T7" fmla="*/ 5 h 7"/>
                  <a:gd name="T8" fmla="*/ 21 w 25"/>
                  <a:gd name="T9" fmla="*/ 1 h 7"/>
                </a:gdLst>
                <a:ahLst/>
                <a:cxnLst>
                  <a:cxn ang="0">
                    <a:pos x="T0" y="T1"/>
                  </a:cxn>
                  <a:cxn ang="0">
                    <a:pos x="T2" y="T3"/>
                  </a:cxn>
                  <a:cxn ang="0">
                    <a:pos x="T4" y="T5"/>
                  </a:cxn>
                  <a:cxn ang="0">
                    <a:pos x="T6" y="T7"/>
                  </a:cxn>
                  <a:cxn ang="0">
                    <a:pos x="T8" y="T9"/>
                  </a:cxn>
                </a:cxnLst>
                <a:rect l="0" t="0" r="r" b="b"/>
                <a:pathLst>
                  <a:path w="25" h="7">
                    <a:moveTo>
                      <a:pt x="21" y="1"/>
                    </a:moveTo>
                    <a:cubicBezTo>
                      <a:pt x="16" y="3"/>
                      <a:pt x="9" y="3"/>
                      <a:pt x="4" y="0"/>
                    </a:cubicBezTo>
                    <a:cubicBezTo>
                      <a:pt x="2" y="0"/>
                      <a:pt x="0" y="3"/>
                      <a:pt x="3" y="4"/>
                    </a:cubicBezTo>
                    <a:cubicBezTo>
                      <a:pt x="9" y="6"/>
                      <a:pt x="17" y="7"/>
                      <a:pt x="23" y="5"/>
                    </a:cubicBezTo>
                    <a:cubicBezTo>
                      <a:pt x="25" y="4"/>
                      <a:pt x="24" y="0"/>
                      <a:pt x="2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3" name="Freeform: Shape 11542"/>
              <p:cNvSpPr/>
              <p:nvPr/>
            </p:nvSpPr>
            <p:spPr bwMode="auto">
              <a:xfrm>
                <a:off x="5449" y="3509"/>
                <a:ext cx="24" cy="9"/>
              </a:xfrm>
              <a:custGeom>
                <a:avLst/>
                <a:gdLst>
                  <a:gd name="T0" fmla="*/ 13 w 16"/>
                  <a:gd name="T1" fmla="*/ 2 h 6"/>
                  <a:gd name="T2" fmla="*/ 3 w 16"/>
                  <a:gd name="T3" fmla="*/ 1 h 6"/>
                  <a:gd name="T4" fmla="*/ 2 w 16"/>
                  <a:gd name="T5" fmla="*/ 5 h 6"/>
                  <a:gd name="T6" fmla="*/ 14 w 16"/>
                  <a:gd name="T7" fmla="*/ 5 h 6"/>
                  <a:gd name="T8" fmla="*/ 13 w 16"/>
                  <a:gd name="T9" fmla="*/ 2 h 6"/>
                </a:gdLst>
                <a:ahLst/>
                <a:cxnLst>
                  <a:cxn ang="0">
                    <a:pos x="T0" y="T1"/>
                  </a:cxn>
                  <a:cxn ang="0">
                    <a:pos x="T2" y="T3"/>
                  </a:cxn>
                  <a:cxn ang="0">
                    <a:pos x="T4" y="T5"/>
                  </a:cxn>
                  <a:cxn ang="0">
                    <a:pos x="T6" y="T7"/>
                  </a:cxn>
                  <a:cxn ang="0">
                    <a:pos x="T8" y="T9"/>
                  </a:cxn>
                </a:cxnLst>
                <a:rect l="0" t="0" r="r" b="b"/>
                <a:pathLst>
                  <a:path w="16" h="6">
                    <a:moveTo>
                      <a:pt x="13" y="2"/>
                    </a:moveTo>
                    <a:cubicBezTo>
                      <a:pt x="10" y="2"/>
                      <a:pt x="6" y="3"/>
                      <a:pt x="3" y="1"/>
                    </a:cubicBezTo>
                    <a:cubicBezTo>
                      <a:pt x="1" y="0"/>
                      <a:pt x="0" y="4"/>
                      <a:pt x="2" y="5"/>
                    </a:cubicBezTo>
                    <a:cubicBezTo>
                      <a:pt x="6" y="6"/>
                      <a:pt x="10" y="6"/>
                      <a:pt x="14" y="5"/>
                    </a:cubicBezTo>
                    <a:cubicBezTo>
                      <a:pt x="16" y="5"/>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4" name="Freeform: Shape 11543"/>
              <p:cNvSpPr/>
              <p:nvPr/>
            </p:nvSpPr>
            <p:spPr bwMode="auto">
              <a:xfrm>
                <a:off x="5429" y="3485"/>
                <a:ext cx="25" cy="11"/>
              </a:xfrm>
              <a:custGeom>
                <a:avLst/>
                <a:gdLst>
                  <a:gd name="T0" fmla="*/ 13 w 17"/>
                  <a:gd name="T1" fmla="*/ 2 h 7"/>
                  <a:gd name="T2" fmla="*/ 4 w 17"/>
                  <a:gd name="T3" fmla="*/ 1 h 7"/>
                  <a:gd name="T4" fmla="*/ 2 w 17"/>
                  <a:gd name="T5" fmla="*/ 4 h 7"/>
                  <a:gd name="T6" fmla="*/ 15 w 17"/>
                  <a:gd name="T7" fmla="*/ 5 h 7"/>
                  <a:gd name="T8" fmla="*/ 13 w 17"/>
                  <a:gd name="T9" fmla="*/ 2 h 7"/>
                </a:gdLst>
                <a:ahLst/>
                <a:cxnLst>
                  <a:cxn ang="0">
                    <a:pos x="T0" y="T1"/>
                  </a:cxn>
                  <a:cxn ang="0">
                    <a:pos x="T2" y="T3"/>
                  </a:cxn>
                  <a:cxn ang="0">
                    <a:pos x="T4" y="T5"/>
                  </a:cxn>
                  <a:cxn ang="0">
                    <a:pos x="T6" y="T7"/>
                  </a:cxn>
                  <a:cxn ang="0">
                    <a:pos x="T8" y="T9"/>
                  </a:cxn>
                </a:cxnLst>
                <a:rect l="0" t="0" r="r" b="b"/>
                <a:pathLst>
                  <a:path w="17" h="7">
                    <a:moveTo>
                      <a:pt x="13" y="2"/>
                    </a:moveTo>
                    <a:cubicBezTo>
                      <a:pt x="10" y="3"/>
                      <a:pt x="7" y="2"/>
                      <a:pt x="4" y="1"/>
                    </a:cubicBezTo>
                    <a:cubicBezTo>
                      <a:pt x="2" y="0"/>
                      <a:pt x="0" y="3"/>
                      <a:pt x="2" y="4"/>
                    </a:cubicBezTo>
                    <a:cubicBezTo>
                      <a:pt x="6" y="6"/>
                      <a:pt x="10" y="7"/>
                      <a:pt x="15" y="5"/>
                    </a:cubicBezTo>
                    <a:cubicBezTo>
                      <a:pt x="17" y="4"/>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5" name="Freeform: Shape 11544"/>
              <p:cNvSpPr/>
              <p:nvPr/>
            </p:nvSpPr>
            <p:spPr bwMode="auto">
              <a:xfrm>
                <a:off x="5463" y="3466"/>
                <a:ext cx="25" cy="12"/>
              </a:xfrm>
              <a:custGeom>
                <a:avLst/>
                <a:gdLst>
                  <a:gd name="T0" fmla="*/ 14 w 17"/>
                  <a:gd name="T1" fmla="*/ 4 h 8"/>
                  <a:gd name="T2" fmla="*/ 3 w 17"/>
                  <a:gd name="T3" fmla="*/ 1 h 8"/>
                  <a:gd name="T4" fmla="*/ 2 w 17"/>
                  <a:gd name="T5" fmla="*/ 4 h 8"/>
                  <a:gd name="T6" fmla="*/ 15 w 17"/>
                  <a:gd name="T7" fmla="*/ 8 h 8"/>
                  <a:gd name="T8" fmla="*/ 14 w 17"/>
                  <a:gd name="T9" fmla="*/ 4 h 8"/>
                </a:gdLst>
                <a:ahLst/>
                <a:cxnLst>
                  <a:cxn ang="0">
                    <a:pos x="T0" y="T1"/>
                  </a:cxn>
                  <a:cxn ang="0">
                    <a:pos x="T2" y="T3"/>
                  </a:cxn>
                  <a:cxn ang="0">
                    <a:pos x="T4" y="T5"/>
                  </a:cxn>
                  <a:cxn ang="0">
                    <a:pos x="T6" y="T7"/>
                  </a:cxn>
                  <a:cxn ang="0">
                    <a:pos x="T8" y="T9"/>
                  </a:cxn>
                </a:cxnLst>
                <a:rect l="0" t="0" r="r" b="b"/>
                <a:pathLst>
                  <a:path w="17" h="8">
                    <a:moveTo>
                      <a:pt x="14" y="4"/>
                    </a:moveTo>
                    <a:cubicBezTo>
                      <a:pt x="11" y="4"/>
                      <a:pt x="7" y="3"/>
                      <a:pt x="3" y="1"/>
                    </a:cubicBezTo>
                    <a:cubicBezTo>
                      <a:pt x="1" y="0"/>
                      <a:pt x="0" y="3"/>
                      <a:pt x="2" y="4"/>
                    </a:cubicBezTo>
                    <a:cubicBezTo>
                      <a:pt x="6" y="6"/>
                      <a:pt x="10" y="8"/>
                      <a:pt x="15" y="8"/>
                    </a:cubicBezTo>
                    <a:cubicBezTo>
                      <a:pt x="17" y="8"/>
                      <a:pt x="17" y="4"/>
                      <a:pt x="14"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6" name="Freeform: Shape 11545"/>
              <p:cNvSpPr/>
              <p:nvPr/>
            </p:nvSpPr>
            <p:spPr bwMode="auto">
              <a:xfrm>
                <a:off x="5455" y="3441"/>
                <a:ext cx="31" cy="9"/>
              </a:xfrm>
              <a:custGeom>
                <a:avLst/>
                <a:gdLst>
                  <a:gd name="T0" fmla="*/ 17 w 21"/>
                  <a:gd name="T1" fmla="*/ 0 h 6"/>
                  <a:gd name="T2" fmla="*/ 3 w 21"/>
                  <a:gd name="T3" fmla="*/ 1 h 6"/>
                  <a:gd name="T4" fmla="*/ 3 w 21"/>
                  <a:gd name="T5" fmla="*/ 5 h 6"/>
                  <a:gd name="T6" fmla="*/ 19 w 21"/>
                  <a:gd name="T7" fmla="*/ 4 h 6"/>
                  <a:gd name="T8" fmla="*/ 17 w 21"/>
                  <a:gd name="T9" fmla="*/ 0 h 6"/>
                </a:gdLst>
                <a:ahLst/>
                <a:cxnLst>
                  <a:cxn ang="0">
                    <a:pos x="T0" y="T1"/>
                  </a:cxn>
                  <a:cxn ang="0">
                    <a:pos x="T2" y="T3"/>
                  </a:cxn>
                  <a:cxn ang="0">
                    <a:pos x="T4" y="T5"/>
                  </a:cxn>
                  <a:cxn ang="0">
                    <a:pos x="T6" y="T7"/>
                  </a:cxn>
                  <a:cxn ang="0">
                    <a:pos x="T8" y="T9"/>
                  </a:cxn>
                </a:cxnLst>
                <a:rect l="0" t="0" r="r" b="b"/>
                <a:pathLst>
                  <a:path w="21" h="6">
                    <a:moveTo>
                      <a:pt x="17" y="0"/>
                    </a:moveTo>
                    <a:cubicBezTo>
                      <a:pt x="13" y="2"/>
                      <a:pt x="8" y="2"/>
                      <a:pt x="3" y="1"/>
                    </a:cubicBezTo>
                    <a:cubicBezTo>
                      <a:pt x="1" y="1"/>
                      <a:pt x="0" y="4"/>
                      <a:pt x="3" y="5"/>
                    </a:cubicBezTo>
                    <a:cubicBezTo>
                      <a:pt x="8" y="6"/>
                      <a:pt x="13" y="6"/>
                      <a:pt x="19" y="4"/>
                    </a:cubicBezTo>
                    <a:cubicBezTo>
                      <a:pt x="21" y="3"/>
                      <a:pt x="20"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7" name="Freeform: Shape 11546"/>
              <p:cNvSpPr/>
              <p:nvPr/>
            </p:nvSpPr>
            <p:spPr bwMode="auto">
              <a:xfrm>
                <a:off x="5460" y="3410"/>
                <a:ext cx="22" cy="9"/>
              </a:xfrm>
              <a:custGeom>
                <a:avLst/>
                <a:gdLst>
                  <a:gd name="T0" fmla="*/ 11 w 15"/>
                  <a:gd name="T1" fmla="*/ 1 h 6"/>
                  <a:gd name="T2" fmla="*/ 4 w 15"/>
                  <a:gd name="T3" fmla="*/ 1 h 6"/>
                  <a:gd name="T4" fmla="*/ 2 w 15"/>
                  <a:gd name="T5" fmla="*/ 5 h 6"/>
                  <a:gd name="T6" fmla="*/ 13 w 15"/>
                  <a:gd name="T7" fmla="*/ 5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3"/>
                      <a:pt x="4" y="1"/>
                    </a:cubicBezTo>
                    <a:cubicBezTo>
                      <a:pt x="2" y="0"/>
                      <a:pt x="0" y="4"/>
                      <a:pt x="2" y="5"/>
                    </a:cubicBezTo>
                    <a:cubicBezTo>
                      <a:pt x="6" y="6"/>
                      <a:pt x="9" y="6"/>
                      <a:pt x="13" y="5"/>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8" name="Freeform: Shape 11547"/>
              <p:cNvSpPr/>
              <p:nvPr/>
            </p:nvSpPr>
            <p:spPr bwMode="auto">
              <a:xfrm>
                <a:off x="5501" y="3412"/>
                <a:ext cx="19" cy="8"/>
              </a:xfrm>
              <a:custGeom>
                <a:avLst/>
                <a:gdLst>
                  <a:gd name="T0" fmla="*/ 10 w 13"/>
                  <a:gd name="T1" fmla="*/ 1 h 6"/>
                  <a:gd name="T2" fmla="*/ 4 w 13"/>
                  <a:gd name="T3" fmla="*/ 2 h 6"/>
                  <a:gd name="T4" fmla="*/ 3 w 13"/>
                  <a:gd name="T5" fmla="*/ 6 h 6"/>
                  <a:gd name="T6" fmla="*/ 11 w 13"/>
                  <a:gd name="T7" fmla="*/ 4 h 6"/>
                  <a:gd name="T8" fmla="*/ 10 w 13"/>
                  <a:gd name="T9" fmla="*/ 1 h 6"/>
                </a:gdLst>
                <a:ahLst/>
                <a:cxnLst>
                  <a:cxn ang="0">
                    <a:pos x="T0" y="T1"/>
                  </a:cxn>
                  <a:cxn ang="0">
                    <a:pos x="T2" y="T3"/>
                  </a:cxn>
                  <a:cxn ang="0">
                    <a:pos x="T4" y="T5"/>
                  </a:cxn>
                  <a:cxn ang="0">
                    <a:pos x="T6" y="T7"/>
                  </a:cxn>
                  <a:cxn ang="0">
                    <a:pos x="T8" y="T9"/>
                  </a:cxn>
                </a:cxnLst>
                <a:rect l="0" t="0" r="r" b="b"/>
                <a:pathLst>
                  <a:path w="13" h="6">
                    <a:moveTo>
                      <a:pt x="10" y="1"/>
                    </a:moveTo>
                    <a:cubicBezTo>
                      <a:pt x="8" y="2"/>
                      <a:pt x="6" y="2"/>
                      <a:pt x="4" y="2"/>
                    </a:cubicBezTo>
                    <a:cubicBezTo>
                      <a:pt x="1" y="2"/>
                      <a:pt x="0" y="6"/>
                      <a:pt x="3" y="6"/>
                    </a:cubicBezTo>
                    <a:cubicBezTo>
                      <a:pt x="6" y="6"/>
                      <a:pt x="8" y="6"/>
                      <a:pt x="11" y="4"/>
                    </a:cubicBezTo>
                    <a:cubicBezTo>
                      <a:pt x="13" y="4"/>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9" name="Freeform: Shape 11548"/>
              <p:cNvSpPr/>
              <p:nvPr/>
            </p:nvSpPr>
            <p:spPr bwMode="auto">
              <a:xfrm>
                <a:off x="5470" y="3388"/>
                <a:ext cx="21" cy="6"/>
              </a:xfrm>
              <a:custGeom>
                <a:avLst/>
                <a:gdLst>
                  <a:gd name="T0" fmla="*/ 12 w 14"/>
                  <a:gd name="T1" fmla="*/ 0 h 4"/>
                  <a:gd name="T2" fmla="*/ 3 w 14"/>
                  <a:gd name="T3" fmla="*/ 0 h 4"/>
                  <a:gd name="T4" fmla="*/ 2 w 14"/>
                  <a:gd name="T5" fmla="*/ 4 h 4"/>
                  <a:gd name="T6" fmla="*/ 11 w 14"/>
                  <a:gd name="T7" fmla="*/ 4 h 4"/>
                  <a:gd name="T8" fmla="*/ 12 w 14"/>
                  <a:gd name="T9" fmla="*/ 0 h 4"/>
                </a:gdLst>
                <a:ahLst/>
                <a:cxnLst>
                  <a:cxn ang="0">
                    <a:pos x="T0" y="T1"/>
                  </a:cxn>
                  <a:cxn ang="0">
                    <a:pos x="T2" y="T3"/>
                  </a:cxn>
                  <a:cxn ang="0">
                    <a:pos x="T4" y="T5"/>
                  </a:cxn>
                  <a:cxn ang="0">
                    <a:pos x="T6" y="T7"/>
                  </a:cxn>
                  <a:cxn ang="0">
                    <a:pos x="T8" y="T9"/>
                  </a:cxn>
                </a:cxnLst>
                <a:rect l="0" t="0" r="r" b="b"/>
                <a:pathLst>
                  <a:path w="14" h="4">
                    <a:moveTo>
                      <a:pt x="12" y="0"/>
                    </a:moveTo>
                    <a:cubicBezTo>
                      <a:pt x="9" y="0"/>
                      <a:pt x="6" y="0"/>
                      <a:pt x="3" y="0"/>
                    </a:cubicBezTo>
                    <a:cubicBezTo>
                      <a:pt x="0" y="0"/>
                      <a:pt x="0" y="4"/>
                      <a:pt x="2" y="4"/>
                    </a:cubicBezTo>
                    <a:cubicBezTo>
                      <a:pt x="5" y="4"/>
                      <a:pt x="8" y="3"/>
                      <a:pt x="11" y="4"/>
                    </a:cubicBezTo>
                    <a:cubicBezTo>
                      <a:pt x="13" y="4"/>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0" name="Freeform: Shape 11549"/>
              <p:cNvSpPr/>
              <p:nvPr/>
            </p:nvSpPr>
            <p:spPr bwMode="auto">
              <a:xfrm>
                <a:off x="5507" y="3387"/>
                <a:ext cx="22" cy="8"/>
              </a:xfrm>
              <a:custGeom>
                <a:avLst/>
                <a:gdLst>
                  <a:gd name="T0" fmla="*/ 12 w 15"/>
                  <a:gd name="T1" fmla="*/ 1 h 6"/>
                  <a:gd name="T2" fmla="*/ 4 w 15"/>
                  <a:gd name="T3" fmla="*/ 1 h 6"/>
                  <a:gd name="T4" fmla="*/ 2 w 15"/>
                  <a:gd name="T5" fmla="*/ 4 h 6"/>
                  <a:gd name="T6" fmla="*/ 13 w 15"/>
                  <a:gd name="T7" fmla="*/ 4 h 6"/>
                  <a:gd name="T8" fmla="*/ 12 w 15"/>
                  <a:gd name="T9" fmla="*/ 1 h 6"/>
                </a:gdLst>
                <a:ahLst/>
                <a:cxnLst>
                  <a:cxn ang="0">
                    <a:pos x="T0" y="T1"/>
                  </a:cxn>
                  <a:cxn ang="0">
                    <a:pos x="T2" y="T3"/>
                  </a:cxn>
                  <a:cxn ang="0">
                    <a:pos x="T4" y="T5"/>
                  </a:cxn>
                  <a:cxn ang="0">
                    <a:pos x="T6" y="T7"/>
                  </a:cxn>
                  <a:cxn ang="0">
                    <a:pos x="T8" y="T9"/>
                  </a:cxn>
                </a:cxnLst>
                <a:rect l="0" t="0" r="r" b="b"/>
                <a:pathLst>
                  <a:path w="15" h="6">
                    <a:moveTo>
                      <a:pt x="12" y="1"/>
                    </a:moveTo>
                    <a:cubicBezTo>
                      <a:pt x="9" y="2"/>
                      <a:pt x="7" y="2"/>
                      <a:pt x="4" y="1"/>
                    </a:cubicBezTo>
                    <a:cubicBezTo>
                      <a:pt x="2" y="0"/>
                      <a:pt x="0" y="3"/>
                      <a:pt x="2" y="4"/>
                    </a:cubicBezTo>
                    <a:cubicBezTo>
                      <a:pt x="6" y="6"/>
                      <a:pt x="9" y="5"/>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1" name="Freeform: Shape 11550"/>
              <p:cNvSpPr/>
              <p:nvPr/>
            </p:nvSpPr>
            <p:spPr bwMode="auto">
              <a:xfrm>
                <a:off x="5485" y="3363"/>
                <a:ext cx="26" cy="10"/>
              </a:xfrm>
              <a:custGeom>
                <a:avLst/>
                <a:gdLst>
                  <a:gd name="T0" fmla="*/ 15 w 18"/>
                  <a:gd name="T1" fmla="*/ 1 h 7"/>
                  <a:gd name="T2" fmla="*/ 3 w 18"/>
                  <a:gd name="T3" fmla="*/ 3 h 7"/>
                  <a:gd name="T4" fmla="*/ 2 w 18"/>
                  <a:gd name="T5" fmla="*/ 6 h 7"/>
                  <a:gd name="T6" fmla="*/ 16 w 18"/>
                  <a:gd name="T7" fmla="*/ 5 h 7"/>
                  <a:gd name="T8" fmla="*/ 15 w 18"/>
                  <a:gd name="T9" fmla="*/ 1 h 7"/>
                </a:gdLst>
                <a:ahLst/>
                <a:cxnLst>
                  <a:cxn ang="0">
                    <a:pos x="T0" y="T1"/>
                  </a:cxn>
                  <a:cxn ang="0">
                    <a:pos x="T2" y="T3"/>
                  </a:cxn>
                  <a:cxn ang="0">
                    <a:pos x="T4" y="T5"/>
                  </a:cxn>
                  <a:cxn ang="0">
                    <a:pos x="T6" y="T7"/>
                  </a:cxn>
                  <a:cxn ang="0">
                    <a:pos x="T8" y="T9"/>
                  </a:cxn>
                </a:cxnLst>
                <a:rect l="0" t="0" r="r" b="b"/>
                <a:pathLst>
                  <a:path w="18" h="7">
                    <a:moveTo>
                      <a:pt x="15" y="1"/>
                    </a:moveTo>
                    <a:cubicBezTo>
                      <a:pt x="11" y="3"/>
                      <a:pt x="7" y="4"/>
                      <a:pt x="3" y="3"/>
                    </a:cubicBezTo>
                    <a:cubicBezTo>
                      <a:pt x="0" y="2"/>
                      <a:pt x="0" y="6"/>
                      <a:pt x="2" y="6"/>
                    </a:cubicBezTo>
                    <a:cubicBezTo>
                      <a:pt x="7" y="7"/>
                      <a:pt x="11"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2" name="Freeform: Shape 11551"/>
              <p:cNvSpPr/>
              <p:nvPr/>
            </p:nvSpPr>
            <p:spPr bwMode="auto">
              <a:xfrm>
                <a:off x="5534" y="3354"/>
                <a:ext cx="29" cy="9"/>
              </a:xfrm>
              <a:custGeom>
                <a:avLst/>
                <a:gdLst>
                  <a:gd name="T0" fmla="*/ 16 w 20"/>
                  <a:gd name="T1" fmla="*/ 0 h 6"/>
                  <a:gd name="T2" fmla="*/ 2 w 20"/>
                  <a:gd name="T3" fmla="*/ 3 h 6"/>
                  <a:gd name="T4" fmla="*/ 2 w 20"/>
                  <a:gd name="T5" fmla="*/ 6 h 6"/>
                  <a:gd name="T6" fmla="*/ 17 w 20"/>
                  <a:gd name="T7" fmla="*/ 4 h 6"/>
                  <a:gd name="T8" fmla="*/ 16 w 20"/>
                  <a:gd name="T9" fmla="*/ 0 h 6"/>
                </a:gdLst>
                <a:ahLst/>
                <a:cxnLst>
                  <a:cxn ang="0">
                    <a:pos x="T0" y="T1"/>
                  </a:cxn>
                  <a:cxn ang="0">
                    <a:pos x="T2" y="T3"/>
                  </a:cxn>
                  <a:cxn ang="0">
                    <a:pos x="T4" y="T5"/>
                  </a:cxn>
                  <a:cxn ang="0">
                    <a:pos x="T6" y="T7"/>
                  </a:cxn>
                  <a:cxn ang="0">
                    <a:pos x="T8" y="T9"/>
                  </a:cxn>
                </a:cxnLst>
                <a:rect l="0" t="0" r="r" b="b"/>
                <a:pathLst>
                  <a:path w="20" h="6">
                    <a:moveTo>
                      <a:pt x="16" y="0"/>
                    </a:moveTo>
                    <a:cubicBezTo>
                      <a:pt x="11" y="2"/>
                      <a:pt x="7" y="2"/>
                      <a:pt x="2" y="3"/>
                    </a:cubicBezTo>
                    <a:cubicBezTo>
                      <a:pt x="0" y="3"/>
                      <a:pt x="0" y="6"/>
                      <a:pt x="2" y="6"/>
                    </a:cubicBezTo>
                    <a:cubicBezTo>
                      <a:pt x="7" y="6"/>
                      <a:pt x="12" y="6"/>
                      <a:pt x="17" y="4"/>
                    </a:cubicBezTo>
                    <a:cubicBezTo>
                      <a:pt x="20" y="3"/>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3" name="Freeform: Shape 11552"/>
              <p:cNvSpPr/>
              <p:nvPr/>
            </p:nvSpPr>
            <p:spPr bwMode="auto">
              <a:xfrm>
                <a:off x="5557" y="3372"/>
                <a:ext cx="21" cy="10"/>
              </a:xfrm>
              <a:custGeom>
                <a:avLst/>
                <a:gdLst>
                  <a:gd name="T0" fmla="*/ 11 w 14"/>
                  <a:gd name="T1" fmla="*/ 1 h 7"/>
                  <a:gd name="T2" fmla="*/ 3 w 14"/>
                  <a:gd name="T3" fmla="*/ 3 h 7"/>
                  <a:gd name="T4" fmla="*/ 3 w 14"/>
                  <a:gd name="T5" fmla="*/ 7 h 7"/>
                  <a:gd name="T6" fmla="*/ 12 w 14"/>
                  <a:gd name="T7" fmla="*/ 5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1" y="3"/>
                      <a:pt x="0" y="6"/>
                      <a:pt x="3" y="7"/>
                    </a:cubicBezTo>
                    <a:cubicBezTo>
                      <a:pt x="6" y="7"/>
                      <a:pt x="9" y="6"/>
                      <a:pt x="12" y="5"/>
                    </a:cubicBezTo>
                    <a:cubicBezTo>
                      <a:pt x="14"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4" name="Freeform: Shape 11553"/>
              <p:cNvSpPr/>
              <p:nvPr/>
            </p:nvSpPr>
            <p:spPr bwMode="auto">
              <a:xfrm>
                <a:off x="5579" y="3356"/>
                <a:ext cx="33" cy="7"/>
              </a:xfrm>
              <a:custGeom>
                <a:avLst/>
                <a:gdLst>
                  <a:gd name="T0" fmla="*/ 20 w 22"/>
                  <a:gd name="T1" fmla="*/ 1 h 5"/>
                  <a:gd name="T2" fmla="*/ 3 w 22"/>
                  <a:gd name="T3" fmla="*/ 1 h 5"/>
                  <a:gd name="T4" fmla="*/ 3 w 22"/>
                  <a:gd name="T5" fmla="*/ 4 h 5"/>
                  <a:gd name="T6" fmla="*/ 19 w 22"/>
                  <a:gd name="T7" fmla="*/ 4 h 5"/>
                  <a:gd name="T8" fmla="*/ 20 w 22"/>
                  <a:gd name="T9" fmla="*/ 1 h 5"/>
                </a:gdLst>
                <a:ahLst/>
                <a:cxnLst>
                  <a:cxn ang="0">
                    <a:pos x="T0" y="T1"/>
                  </a:cxn>
                  <a:cxn ang="0">
                    <a:pos x="T2" y="T3"/>
                  </a:cxn>
                  <a:cxn ang="0">
                    <a:pos x="T4" y="T5"/>
                  </a:cxn>
                  <a:cxn ang="0">
                    <a:pos x="T6" y="T7"/>
                  </a:cxn>
                  <a:cxn ang="0">
                    <a:pos x="T8" y="T9"/>
                  </a:cxn>
                </a:cxnLst>
                <a:rect l="0" t="0" r="r" b="b"/>
                <a:pathLst>
                  <a:path w="22" h="5">
                    <a:moveTo>
                      <a:pt x="20" y="1"/>
                    </a:moveTo>
                    <a:cubicBezTo>
                      <a:pt x="14" y="0"/>
                      <a:pt x="9" y="0"/>
                      <a:pt x="3" y="1"/>
                    </a:cubicBezTo>
                    <a:cubicBezTo>
                      <a:pt x="0" y="1"/>
                      <a:pt x="1" y="5"/>
                      <a:pt x="3" y="4"/>
                    </a:cubicBezTo>
                    <a:cubicBezTo>
                      <a:pt x="9" y="4"/>
                      <a:pt x="14" y="4"/>
                      <a:pt x="19" y="4"/>
                    </a:cubicBezTo>
                    <a:cubicBezTo>
                      <a:pt x="22" y="4"/>
                      <a:pt x="22" y="1"/>
                      <a:pt x="2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5" name="Freeform: Shape 11554"/>
              <p:cNvSpPr/>
              <p:nvPr/>
            </p:nvSpPr>
            <p:spPr bwMode="auto">
              <a:xfrm>
                <a:off x="5542" y="3401"/>
                <a:ext cx="28" cy="6"/>
              </a:xfrm>
              <a:custGeom>
                <a:avLst/>
                <a:gdLst>
                  <a:gd name="T0" fmla="*/ 16 w 19"/>
                  <a:gd name="T1" fmla="*/ 0 h 4"/>
                  <a:gd name="T2" fmla="*/ 2 w 19"/>
                  <a:gd name="T3" fmla="*/ 0 h 4"/>
                  <a:gd name="T4" fmla="*/ 3 w 19"/>
                  <a:gd name="T5" fmla="*/ 4 h 4"/>
                  <a:gd name="T6" fmla="*/ 16 w 19"/>
                  <a:gd name="T7" fmla="*/ 4 h 4"/>
                  <a:gd name="T8" fmla="*/ 16 w 19"/>
                  <a:gd name="T9" fmla="*/ 0 h 4"/>
                </a:gdLst>
                <a:ahLst/>
                <a:cxnLst>
                  <a:cxn ang="0">
                    <a:pos x="T0" y="T1"/>
                  </a:cxn>
                  <a:cxn ang="0">
                    <a:pos x="T2" y="T3"/>
                  </a:cxn>
                  <a:cxn ang="0">
                    <a:pos x="T4" y="T5"/>
                  </a:cxn>
                  <a:cxn ang="0">
                    <a:pos x="T6" y="T7"/>
                  </a:cxn>
                  <a:cxn ang="0">
                    <a:pos x="T8" y="T9"/>
                  </a:cxn>
                </a:cxnLst>
                <a:rect l="0" t="0" r="r" b="b"/>
                <a:pathLst>
                  <a:path w="19" h="4">
                    <a:moveTo>
                      <a:pt x="16" y="0"/>
                    </a:moveTo>
                    <a:cubicBezTo>
                      <a:pt x="12" y="0"/>
                      <a:pt x="7" y="0"/>
                      <a:pt x="2" y="0"/>
                    </a:cubicBezTo>
                    <a:cubicBezTo>
                      <a:pt x="0" y="0"/>
                      <a:pt x="0" y="4"/>
                      <a:pt x="3" y="4"/>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6" name="Freeform: Shape 11555"/>
              <p:cNvSpPr/>
              <p:nvPr/>
            </p:nvSpPr>
            <p:spPr bwMode="auto">
              <a:xfrm>
                <a:off x="5548" y="3428"/>
                <a:ext cx="24" cy="7"/>
              </a:xfrm>
              <a:custGeom>
                <a:avLst/>
                <a:gdLst>
                  <a:gd name="T0" fmla="*/ 13 w 16"/>
                  <a:gd name="T1" fmla="*/ 0 h 5"/>
                  <a:gd name="T2" fmla="*/ 3 w 16"/>
                  <a:gd name="T3" fmla="*/ 1 h 5"/>
                  <a:gd name="T4" fmla="*/ 2 w 16"/>
                  <a:gd name="T5" fmla="*/ 5 h 5"/>
                  <a:gd name="T6" fmla="*/ 12 w 16"/>
                  <a:gd name="T7" fmla="*/ 4 h 5"/>
                  <a:gd name="T8" fmla="*/ 13 w 16"/>
                  <a:gd name="T9" fmla="*/ 0 h 5"/>
                </a:gdLst>
                <a:ahLst/>
                <a:cxnLst>
                  <a:cxn ang="0">
                    <a:pos x="T0" y="T1"/>
                  </a:cxn>
                  <a:cxn ang="0">
                    <a:pos x="T2" y="T3"/>
                  </a:cxn>
                  <a:cxn ang="0">
                    <a:pos x="T4" y="T5"/>
                  </a:cxn>
                  <a:cxn ang="0">
                    <a:pos x="T6" y="T7"/>
                  </a:cxn>
                  <a:cxn ang="0">
                    <a:pos x="T8" y="T9"/>
                  </a:cxn>
                </a:cxnLst>
                <a:rect l="0" t="0" r="r" b="b"/>
                <a:pathLst>
                  <a:path w="16" h="5">
                    <a:moveTo>
                      <a:pt x="13" y="0"/>
                    </a:moveTo>
                    <a:cubicBezTo>
                      <a:pt x="10" y="0"/>
                      <a:pt x="6" y="1"/>
                      <a:pt x="3" y="1"/>
                    </a:cubicBezTo>
                    <a:cubicBezTo>
                      <a:pt x="0" y="1"/>
                      <a:pt x="0" y="4"/>
                      <a:pt x="2" y="5"/>
                    </a:cubicBezTo>
                    <a:cubicBezTo>
                      <a:pt x="6" y="5"/>
                      <a:pt x="9" y="4"/>
                      <a:pt x="12" y="4"/>
                    </a:cubicBezTo>
                    <a:cubicBezTo>
                      <a:pt x="15" y="4"/>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7" name="Freeform: Shape 11556"/>
              <p:cNvSpPr/>
              <p:nvPr/>
            </p:nvSpPr>
            <p:spPr bwMode="auto">
              <a:xfrm>
                <a:off x="5511" y="3446"/>
                <a:ext cx="28" cy="11"/>
              </a:xfrm>
              <a:custGeom>
                <a:avLst/>
                <a:gdLst>
                  <a:gd name="T0" fmla="*/ 15 w 19"/>
                  <a:gd name="T1" fmla="*/ 3 h 8"/>
                  <a:gd name="T2" fmla="*/ 4 w 19"/>
                  <a:gd name="T3" fmla="*/ 1 h 8"/>
                  <a:gd name="T4" fmla="*/ 2 w 19"/>
                  <a:gd name="T5" fmla="*/ 5 h 8"/>
                  <a:gd name="T6" fmla="*/ 16 w 19"/>
                  <a:gd name="T7" fmla="*/ 6 h 8"/>
                  <a:gd name="T8" fmla="*/ 15 w 19"/>
                  <a:gd name="T9" fmla="*/ 3 h 8"/>
                </a:gdLst>
                <a:ahLst/>
                <a:cxnLst>
                  <a:cxn ang="0">
                    <a:pos x="T0" y="T1"/>
                  </a:cxn>
                  <a:cxn ang="0">
                    <a:pos x="T2" y="T3"/>
                  </a:cxn>
                  <a:cxn ang="0">
                    <a:pos x="T4" y="T5"/>
                  </a:cxn>
                  <a:cxn ang="0">
                    <a:pos x="T6" y="T7"/>
                  </a:cxn>
                  <a:cxn ang="0">
                    <a:pos x="T8" y="T9"/>
                  </a:cxn>
                </a:cxnLst>
                <a:rect l="0" t="0" r="r" b="b"/>
                <a:pathLst>
                  <a:path w="19" h="8">
                    <a:moveTo>
                      <a:pt x="15" y="3"/>
                    </a:moveTo>
                    <a:cubicBezTo>
                      <a:pt x="11" y="4"/>
                      <a:pt x="7" y="3"/>
                      <a:pt x="4" y="1"/>
                    </a:cubicBezTo>
                    <a:cubicBezTo>
                      <a:pt x="1" y="0"/>
                      <a:pt x="0" y="4"/>
                      <a:pt x="2" y="5"/>
                    </a:cubicBezTo>
                    <a:cubicBezTo>
                      <a:pt x="7" y="7"/>
                      <a:pt x="11" y="8"/>
                      <a:pt x="16" y="6"/>
                    </a:cubicBezTo>
                    <a:cubicBezTo>
                      <a:pt x="19" y="5"/>
                      <a:pt x="17" y="2"/>
                      <a:pt x="15"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8" name="Freeform: Shape 11557"/>
              <p:cNvSpPr/>
              <p:nvPr/>
            </p:nvSpPr>
            <p:spPr bwMode="auto">
              <a:xfrm>
                <a:off x="5514" y="3479"/>
                <a:ext cx="25" cy="8"/>
              </a:xfrm>
              <a:custGeom>
                <a:avLst/>
                <a:gdLst>
                  <a:gd name="T0" fmla="*/ 14 w 17"/>
                  <a:gd name="T1" fmla="*/ 1 h 5"/>
                  <a:gd name="T2" fmla="*/ 3 w 17"/>
                  <a:gd name="T3" fmla="*/ 0 h 5"/>
                  <a:gd name="T4" fmla="*/ 3 w 17"/>
                  <a:gd name="T5" fmla="*/ 4 h 5"/>
                  <a:gd name="T6" fmla="*/ 14 w 17"/>
                  <a:gd name="T7" fmla="*/ 4 h 5"/>
                  <a:gd name="T8" fmla="*/ 14 w 17"/>
                  <a:gd name="T9" fmla="*/ 1 h 5"/>
                </a:gdLst>
                <a:ahLst/>
                <a:cxnLst>
                  <a:cxn ang="0">
                    <a:pos x="T0" y="T1"/>
                  </a:cxn>
                  <a:cxn ang="0">
                    <a:pos x="T2" y="T3"/>
                  </a:cxn>
                  <a:cxn ang="0">
                    <a:pos x="T4" y="T5"/>
                  </a:cxn>
                  <a:cxn ang="0">
                    <a:pos x="T6" y="T7"/>
                  </a:cxn>
                  <a:cxn ang="0">
                    <a:pos x="T8" y="T9"/>
                  </a:cxn>
                </a:cxnLst>
                <a:rect l="0" t="0" r="r" b="b"/>
                <a:pathLst>
                  <a:path w="17" h="5">
                    <a:moveTo>
                      <a:pt x="14" y="1"/>
                    </a:moveTo>
                    <a:cubicBezTo>
                      <a:pt x="11" y="0"/>
                      <a:pt x="7" y="1"/>
                      <a:pt x="3" y="0"/>
                    </a:cubicBezTo>
                    <a:cubicBezTo>
                      <a:pt x="1" y="0"/>
                      <a:pt x="0" y="4"/>
                      <a:pt x="3" y="4"/>
                    </a:cubicBezTo>
                    <a:cubicBezTo>
                      <a:pt x="6" y="4"/>
                      <a:pt x="10" y="4"/>
                      <a:pt x="14" y="4"/>
                    </a:cubicBezTo>
                    <a:cubicBezTo>
                      <a:pt x="16" y="5"/>
                      <a:pt x="17" y="1"/>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9" name="Freeform: Shape 11558"/>
              <p:cNvSpPr/>
              <p:nvPr/>
            </p:nvSpPr>
            <p:spPr bwMode="auto">
              <a:xfrm>
                <a:off x="5491" y="3499"/>
                <a:ext cx="31" cy="10"/>
              </a:xfrm>
              <a:custGeom>
                <a:avLst/>
                <a:gdLst>
                  <a:gd name="T0" fmla="*/ 17 w 21"/>
                  <a:gd name="T1" fmla="*/ 1 h 7"/>
                  <a:gd name="T2" fmla="*/ 3 w 21"/>
                  <a:gd name="T3" fmla="*/ 1 h 7"/>
                  <a:gd name="T4" fmla="*/ 2 w 21"/>
                  <a:gd name="T5" fmla="*/ 5 h 7"/>
                  <a:gd name="T6" fmla="*/ 19 w 21"/>
                  <a:gd name="T7" fmla="*/ 5 h 7"/>
                  <a:gd name="T8" fmla="*/ 17 w 21"/>
                  <a:gd name="T9" fmla="*/ 1 h 7"/>
                </a:gdLst>
                <a:ahLst/>
                <a:cxnLst>
                  <a:cxn ang="0">
                    <a:pos x="T0" y="T1"/>
                  </a:cxn>
                  <a:cxn ang="0">
                    <a:pos x="T2" y="T3"/>
                  </a:cxn>
                  <a:cxn ang="0">
                    <a:pos x="T4" y="T5"/>
                  </a:cxn>
                  <a:cxn ang="0">
                    <a:pos x="T6" y="T7"/>
                  </a:cxn>
                  <a:cxn ang="0">
                    <a:pos x="T8" y="T9"/>
                  </a:cxn>
                </a:cxnLst>
                <a:rect l="0" t="0" r="r" b="b"/>
                <a:pathLst>
                  <a:path w="21" h="7">
                    <a:moveTo>
                      <a:pt x="17" y="1"/>
                    </a:moveTo>
                    <a:cubicBezTo>
                      <a:pt x="13" y="3"/>
                      <a:pt x="8" y="2"/>
                      <a:pt x="3" y="1"/>
                    </a:cubicBezTo>
                    <a:cubicBezTo>
                      <a:pt x="1" y="0"/>
                      <a:pt x="0" y="4"/>
                      <a:pt x="2" y="5"/>
                    </a:cubicBezTo>
                    <a:cubicBezTo>
                      <a:pt x="8" y="6"/>
                      <a:pt x="13" y="7"/>
                      <a:pt x="19" y="5"/>
                    </a:cubicBezTo>
                    <a:cubicBezTo>
                      <a:pt x="21" y="4"/>
                      <a:pt x="20" y="1"/>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0" name="Freeform: Shape 11559"/>
              <p:cNvSpPr/>
              <p:nvPr/>
            </p:nvSpPr>
            <p:spPr bwMode="auto">
              <a:xfrm>
                <a:off x="5511" y="3516"/>
                <a:ext cx="33" cy="9"/>
              </a:xfrm>
              <a:custGeom>
                <a:avLst/>
                <a:gdLst>
                  <a:gd name="T0" fmla="*/ 19 w 22"/>
                  <a:gd name="T1" fmla="*/ 1 h 6"/>
                  <a:gd name="T2" fmla="*/ 2 w 22"/>
                  <a:gd name="T3" fmla="*/ 2 h 6"/>
                  <a:gd name="T4" fmla="*/ 3 w 22"/>
                  <a:gd name="T5" fmla="*/ 6 h 6"/>
                  <a:gd name="T6" fmla="*/ 19 w 22"/>
                  <a:gd name="T7" fmla="*/ 4 h 6"/>
                  <a:gd name="T8" fmla="*/ 19 w 22"/>
                  <a:gd name="T9" fmla="*/ 1 h 6"/>
                </a:gdLst>
                <a:ahLst/>
                <a:cxnLst>
                  <a:cxn ang="0">
                    <a:pos x="T0" y="T1"/>
                  </a:cxn>
                  <a:cxn ang="0">
                    <a:pos x="T2" y="T3"/>
                  </a:cxn>
                  <a:cxn ang="0">
                    <a:pos x="T4" y="T5"/>
                  </a:cxn>
                  <a:cxn ang="0">
                    <a:pos x="T6" y="T7"/>
                  </a:cxn>
                  <a:cxn ang="0">
                    <a:pos x="T8" y="T9"/>
                  </a:cxn>
                </a:cxnLst>
                <a:rect l="0" t="0" r="r" b="b"/>
                <a:pathLst>
                  <a:path w="22" h="6">
                    <a:moveTo>
                      <a:pt x="19" y="1"/>
                    </a:moveTo>
                    <a:cubicBezTo>
                      <a:pt x="13" y="1"/>
                      <a:pt x="8" y="2"/>
                      <a:pt x="2" y="2"/>
                    </a:cubicBezTo>
                    <a:cubicBezTo>
                      <a:pt x="0" y="2"/>
                      <a:pt x="0" y="6"/>
                      <a:pt x="3" y="6"/>
                    </a:cubicBezTo>
                    <a:cubicBezTo>
                      <a:pt x="8" y="6"/>
                      <a:pt x="14" y="5"/>
                      <a:pt x="19" y="4"/>
                    </a:cubicBezTo>
                    <a:cubicBezTo>
                      <a:pt x="22" y="4"/>
                      <a:pt x="21"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1" name="Freeform: Shape 11560"/>
              <p:cNvSpPr/>
              <p:nvPr/>
            </p:nvSpPr>
            <p:spPr bwMode="auto">
              <a:xfrm>
                <a:off x="5547" y="3528"/>
                <a:ext cx="20" cy="9"/>
              </a:xfrm>
              <a:custGeom>
                <a:avLst/>
                <a:gdLst>
                  <a:gd name="T0" fmla="*/ 11 w 14"/>
                  <a:gd name="T1" fmla="*/ 0 h 6"/>
                  <a:gd name="T2" fmla="*/ 3 w 14"/>
                  <a:gd name="T3" fmla="*/ 2 h 6"/>
                  <a:gd name="T4" fmla="*/ 3 w 14"/>
                  <a:gd name="T5" fmla="*/ 6 h 6"/>
                  <a:gd name="T6" fmla="*/ 12 w 14"/>
                  <a:gd name="T7" fmla="*/ 4 h 6"/>
                  <a:gd name="T8" fmla="*/ 11 w 14"/>
                  <a:gd name="T9" fmla="*/ 0 h 6"/>
                </a:gdLst>
                <a:ahLst/>
                <a:cxnLst>
                  <a:cxn ang="0">
                    <a:pos x="T0" y="T1"/>
                  </a:cxn>
                  <a:cxn ang="0">
                    <a:pos x="T2" y="T3"/>
                  </a:cxn>
                  <a:cxn ang="0">
                    <a:pos x="T4" y="T5"/>
                  </a:cxn>
                  <a:cxn ang="0">
                    <a:pos x="T6" y="T7"/>
                  </a:cxn>
                  <a:cxn ang="0">
                    <a:pos x="T8" y="T9"/>
                  </a:cxn>
                </a:cxnLst>
                <a:rect l="0" t="0" r="r" b="b"/>
                <a:pathLst>
                  <a:path w="14" h="6">
                    <a:moveTo>
                      <a:pt x="11" y="0"/>
                    </a:moveTo>
                    <a:cubicBezTo>
                      <a:pt x="8" y="1"/>
                      <a:pt x="6" y="2"/>
                      <a:pt x="3" y="2"/>
                    </a:cubicBezTo>
                    <a:cubicBezTo>
                      <a:pt x="1" y="2"/>
                      <a:pt x="0" y="5"/>
                      <a:pt x="3" y="6"/>
                    </a:cubicBezTo>
                    <a:cubicBezTo>
                      <a:pt x="6" y="6"/>
                      <a:pt x="9" y="5"/>
                      <a:pt x="12" y="4"/>
                    </a:cubicBezTo>
                    <a:cubicBezTo>
                      <a:pt x="14" y="3"/>
                      <a:pt x="13" y="0"/>
                      <a:pt x="11"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2" name="Freeform: Shape 11561"/>
              <p:cNvSpPr/>
              <p:nvPr/>
            </p:nvSpPr>
            <p:spPr bwMode="auto">
              <a:xfrm>
                <a:off x="5553" y="3504"/>
                <a:ext cx="29" cy="9"/>
              </a:xfrm>
              <a:custGeom>
                <a:avLst/>
                <a:gdLst>
                  <a:gd name="T0" fmla="*/ 16 w 20"/>
                  <a:gd name="T1" fmla="*/ 1 h 6"/>
                  <a:gd name="T2" fmla="*/ 4 w 20"/>
                  <a:gd name="T3" fmla="*/ 1 h 6"/>
                  <a:gd name="T4" fmla="*/ 3 w 20"/>
                  <a:gd name="T5" fmla="*/ 5 h 6"/>
                  <a:gd name="T6" fmla="*/ 18 w 20"/>
                  <a:gd name="T7" fmla="*/ 4 h 6"/>
                  <a:gd name="T8" fmla="*/ 16 w 20"/>
                  <a:gd name="T9" fmla="*/ 1 h 6"/>
                </a:gdLst>
                <a:ahLst/>
                <a:cxnLst>
                  <a:cxn ang="0">
                    <a:pos x="T0" y="T1"/>
                  </a:cxn>
                  <a:cxn ang="0">
                    <a:pos x="T2" y="T3"/>
                  </a:cxn>
                  <a:cxn ang="0">
                    <a:pos x="T4" y="T5"/>
                  </a:cxn>
                  <a:cxn ang="0">
                    <a:pos x="T6" y="T7"/>
                  </a:cxn>
                  <a:cxn ang="0">
                    <a:pos x="T8" y="T9"/>
                  </a:cxn>
                </a:cxnLst>
                <a:rect l="0" t="0" r="r" b="b"/>
                <a:pathLst>
                  <a:path w="20" h="6">
                    <a:moveTo>
                      <a:pt x="16" y="1"/>
                    </a:moveTo>
                    <a:cubicBezTo>
                      <a:pt x="13" y="2"/>
                      <a:pt x="8" y="3"/>
                      <a:pt x="4" y="1"/>
                    </a:cubicBezTo>
                    <a:cubicBezTo>
                      <a:pt x="2" y="0"/>
                      <a:pt x="0" y="4"/>
                      <a:pt x="3" y="5"/>
                    </a:cubicBezTo>
                    <a:cubicBezTo>
                      <a:pt x="7" y="6"/>
                      <a:pt x="13" y="6"/>
                      <a:pt x="18" y="4"/>
                    </a:cubicBezTo>
                    <a:cubicBezTo>
                      <a:pt x="20" y="3"/>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3" name="Freeform: Shape 11562"/>
              <p:cNvSpPr/>
              <p:nvPr/>
            </p:nvSpPr>
            <p:spPr bwMode="auto">
              <a:xfrm>
                <a:off x="5565" y="3476"/>
                <a:ext cx="28" cy="9"/>
              </a:xfrm>
              <a:custGeom>
                <a:avLst/>
                <a:gdLst>
                  <a:gd name="T0" fmla="*/ 15 w 19"/>
                  <a:gd name="T1" fmla="*/ 0 h 6"/>
                  <a:gd name="T2" fmla="*/ 2 w 19"/>
                  <a:gd name="T3" fmla="*/ 2 h 6"/>
                  <a:gd name="T4" fmla="*/ 3 w 19"/>
                  <a:gd name="T5" fmla="*/ 6 h 6"/>
                  <a:gd name="T6" fmla="*/ 16 w 19"/>
                  <a:gd name="T7" fmla="*/ 4 h 6"/>
                  <a:gd name="T8" fmla="*/ 15 w 19"/>
                  <a:gd name="T9" fmla="*/ 0 h 6"/>
                </a:gdLst>
                <a:ahLst/>
                <a:cxnLst>
                  <a:cxn ang="0">
                    <a:pos x="T0" y="T1"/>
                  </a:cxn>
                  <a:cxn ang="0">
                    <a:pos x="T2" y="T3"/>
                  </a:cxn>
                  <a:cxn ang="0">
                    <a:pos x="T4" y="T5"/>
                  </a:cxn>
                  <a:cxn ang="0">
                    <a:pos x="T6" y="T7"/>
                  </a:cxn>
                  <a:cxn ang="0">
                    <a:pos x="T8" y="T9"/>
                  </a:cxn>
                </a:cxnLst>
                <a:rect l="0" t="0" r="r" b="b"/>
                <a:pathLst>
                  <a:path w="19" h="6">
                    <a:moveTo>
                      <a:pt x="15" y="0"/>
                    </a:moveTo>
                    <a:cubicBezTo>
                      <a:pt x="11" y="2"/>
                      <a:pt x="7" y="2"/>
                      <a:pt x="2" y="2"/>
                    </a:cubicBezTo>
                    <a:cubicBezTo>
                      <a:pt x="0" y="2"/>
                      <a:pt x="0" y="6"/>
                      <a:pt x="3" y="6"/>
                    </a:cubicBezTo>
                    <a:cubicBezTo>
                      <a:pt x="7" y="6"/>
                      <a:pt x="12" y="5"/>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4" name="Freeform: Shape 11563"/>
              <p:cNvSpPr/>
              <p:nvPr/>
            </p:nvSpPr>
            <p:spPr bwMode="auto">
              <a:xfrm>
                <a:off x="5588" y="3453"/>
                <a:ext cx="22" cy="12"/>
              </a:xfrm>
              <a:custGeom>
                <a:avLst/>
                <a:gdLst>
                  <a:gd name="T0" fmla="*/ 11 w 15"/>
                  <a:gd name="T1" fmla="*/ 1 h 8"/>
                  <a:gd name="T2" fmla="*/ 4 w 15"/>
                  <a:gd name="T3" fmla="*/ 2 h 8"/>
                  <a:gd name="T4" fmla="*/ 2 w 15"/>
                  <a:gd name="T5" fmla="*/ 4 h 8"/>
                  <a:gd name="T6" fmla="*/ 13 w 15"/>
                  <a:gd name="T7" fmla="*/ 4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9" y="3"/>
                      <a:pt x="7" y="4"/>
                      <a:pt x="4" y="2"/>
                    </a:cubicBezTo>
                    <a:cubicBezTo>
                      <a:pt x="3" y="0"/>
                      <a:pt x="0" y="3"/>
                      <a:pt x="2" y="4"/>
                    </a:cubicBezTo>
                    <a:cubicBezTo>
                      <a:pt x="6" y="8"/>
                      <a:pt x="10" y="7"/>
                      <a:pt x="13"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5" name="Freeform: Shape 11564"/>
              <p:cNvSpPr/>
              <p:nvPr/>
            </p:nvSpPr>
            <p:spPr bwMode="auto">
              <a:xfrm>
                <a:off x="5606" y="3499"/>
                <a:ext cx="25" cy="7"/>
              </a:xfrm>
              <a:custGeom>
                <a:avLst/>
                <a:gdLst>
                  <a:gd name="T0" fmla="*/ 14 w 17"/>
                  <a:gd name="T1" fmla="*/ 0 h 5"/>
                  <a:gd name="T2" fmla="*/ 2 w 17"/>
                  <a:gd name="T3" fmla="*/ 1 h 5"/>
                  <a:gd name="T4" fmla="*/ 3 w 17"/>
                  <a:gd name="T5" fmla="*/ 5 h 5"/>
                  <a:gd name="T6" fmla="*/ 15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0"/>
                      <a:pt x="2" y="1"/>
                    </a:cubicBezTo>
                    <a:cubicBezTo>
                      <a:pt x="0" y="2"/>
                      <a:pt x="1" y="5"/>
                      <a:pt x="3" y="5"/>
                    </a:cubicBezTo>
                    <a:cubicBezTo>
                      <a:pt x="7" y="3"/>
                      <a:pt x="11" y="4"/>
                      <a:pt x="15" y="3"/>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6" name="Freeform: Shape 11565"/>
              <p:cNvSpPr/>
              <p:nvPr/>
            </p:nvSpPr>
            <p:spPr bwMode="auto">
              <a:xfrm>
                <a:off x="5593" y="3518"/>
                <a:ext cx="36" cy="13"/>
              </a:xfrm>
              <a:custGeom>
                <a:avLst/>
                <a:gdLst>
                  <a:gd name="T0" fmla="*/ 21 w 25"/>
                  <a:gd name="T1" fmla="*/ 3 h 9"/>
                  <a:gd name="T2" fmla="*/ 3 w 25"/>
                  <a:gd name="T3" fmla="*/ 1 h 9"/>
                  <a:gd name="T4" fmla="*/ 2 w 25"/>
                  <a:gd name="T5" fmla="*/ 4 h 9"/>
                  <a:gd name="T6" fmla="*/ 22 w 25"/>
                  <a:gd name="T7" fmla="*/ 6 h 9"/>
                  <a:gd name="T8" fmla="*/ 21 w 25"/>
                  <a:gd name="T9" fmla="*/ 3 h 9"/>
                </a:gdLst>
                <a:ahLst/>
                <a:cxnLst>
                  <a:cxn ang="0">
                    <a:pos x="T0" y="T1"/>
                  </a:cxn>
                  <a:cxn ang="0">
                    <a:pos x="T2" y="T3"/>
                  </a:cxn>
                  <a:cxn ang="0">
                    <a:pos x="T4" y="T5"/>
                  </a:cxn>
                  <a:cxn ang="0">
                    <a:pos x="T6" y="T7"/>
                  </a:cxn>
                  <a:cxn ang="0">
                    <a:pos x="T8" y="T9"/>
                  </a:cxn>
                </a:cxnLst>
                <a:rect l="0" t="0" r="r" b="b"/>
                <a:pathLst>
                  <a:path w="25" h="9">
                    <a:moveTo>
                      <a:pt x="21" y="3"/>
                    </a:moveTo>
                    <a:cubicBezTo>
                      <a:pt x="15" y="5"/>
                      <a:pt x="9" y="3"/>
                      <a:pt x="3" y="1"/>
                    </a:cubicBezTo>
                    <a:cubicBezTo>
                      <a:pt x="1" y="0"/>
                      <a:pt x="0" y="3"/>
                      <a:pt x="2" y="4"/>
                    </a:cubicBezTo>
                    <a:cubicBezTo>
                      <a:pt x="8" y="7"/>
                      <a:pt x="15" y="9"/>
                      <a:pt x="22" y="6"/>
                    </a:cubicBezTo>
                    <a:cubicBezTo>
                      <a:pt x="25" y="6"/>
                      <a:pt x="23" y="2"/>
                      <a:pt x="2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7" name="Freeform: Shape 11566"/>
              <p:cNvSpPr/>
              <p:nvPr/>
            </p:nvSpPr>
            <p:spPr bwMode="auto">
              <a:xfrm>
                <a:off x="5635" y="3507"/>
                <a:ext cx="34" cy="11"/>
              </a:xfrm>
              <a:custGeom>
                <a:avLst/>
                <a:gdLst>
                  <a:gd name="T0" fmla="*/ 19 w 23"/>
                  <a:gd name="T1" fmla="*/ 1 h 7"/>
                  <a:gd name="T2" fmla="*/ 3 w 23"/>
                  <a:gd name="T3" fmla="*/ 3 h 7"/>
                  <a:gd name="T4" fmla="*/ 2 w 23"/>
                  <a:gd name="T5" fmla="*/ 7 h 7"/>
                  <a:gd name="T6" fmla="*/ 21 w 23"/>
                  <a:gd name="T7" fmla="*/ 5 h 7"/>
                  <a:gd name="T8" fmla="*/ 19 w 23"/>
                  <a:gd name="T9" fmla="*/ 1 h 7"/>
                </a:gdLst>
                <a:ahLst/>
                <a:cxnLst>
                  <a:cxn ang="0">
                    <a:pos x="T0" y="T1"/>
                  </a:cxn>
                  <a:cxn ang="0">
                    <a:pos x="T2" y="T3"/>
                  </a:cxn>
                  <a:cxn ang="0">
                    <a:pos x="T4" y="T5"/>
                  </a:cxn>
                  <a:cxn ang="0">
                    <a:pos x="T6" y="T7"/>
                  </a:cxn>
                  <a:cxn ang="0">
                    <a:pos x="T8" y="T9"/>
                  </a:cxn>
                </a:cxnLst>
                <a:rect l="0" t="0" r="r" b="b"/>
                <a:pathLst>
                  <a:path w="23" h="7">
                    <a:moveTo>
                      <a:pt x="19" y="1"/>
                    </a:moveTo>
                    <a:cubicBezTo>
                      <a:pt x="14" y="3"/>
                      <a:pt x="8" y="4"/>
                      <a:pt x="3" y="3"/>
                    </a:cubicBezTo>
                    <a:cubicBezTo>
                      <a:pt x="0" y="3"/>
                      <a:pt x="0" y="7"/>
                      <a:pt x="2" y="7"/>
                    </a:cubicBezTo>
                    <a:cubicBezTo>
                      <a:pt x="8" y="7"/>
                      <a:pt x="15" y="7"/>
                      <a:pt x="21" y="5"/>
                    </a:cubicBezTo>
                    <a:cubicBezTo>
                      <a:pt x="23" y="4"/>
                      <a:pt x="22"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8" name="Freeform: Shape 11567"/>
              <p:cNvSpPr/>
              <p:nvPr/>
            </p:nvSpPr>
            <p:spPr bwMode="auto">
              <a:xfrm>
                <a:off x="5644" y="3485"/>
                <a:ext cx="24" cy="11"/>
              </a:xfrm>
              <a:custGeom>
                <a:avLst/>
                <a:gdLst>
                  <a:gd name="T0" fmla="*/ 12 w 16"/>
                  <a:gd name="T1" fmla="*/ 1 h 7"/>
                  <a:gd name="T2" fmla="*/ 4 w 16"/>
                  <a:gd name="T3" fmla="*/ 3 h 7"/>
                  <a:gd name="T4" fmla="*/ 3 w 16"/>
                  <a:gd name="T5" fmla="*/ 7 h 7"/>
                  <a:gd name="T6" fmla="*/ 14 w 16"/>
                  <a:gd name="T7" fmla="*/ 5 h 7"/>
                  <a:gd name="T8" fmla="*/ 12 w 16"/>
                  <a:gd name="T9" fmla="*/ 1 h 7"/>
                </a:gdLst>
                <a:ahLst/>
                <a:cxnLst>
                  <a:cxn ang="0">
                    <a:pos x="T0" y="T1"/>
                  </a:cxn>
                  <a:cxn ang="0">
                    <a:pos x="T2" y="T3"/>
                  </a:cxn>
                  <a:cxn ang="0">
                    <a:pos x="T4" y="T5"/>
                  </a:cxn>
                  <a:cxn ang="0">
                    <a:pos x="T6" y="T7"/>
                  </a:cxn>
                  <a:cxn ang="0">
                    <a:pos x="T8" y="T9"/>
                  </a:cxn>
                </a:cxnLst>
                <a:rect l="0" t="0" r="r" b="b"/>
                <a:pathLst>
                  <a:path w="16" h="7">
                    <a:moveTo>
                      <a:pt x="12" y="1"/>
                    </a:moveTo>
                    <a:cubicBezTo>
                      <a:pt x="10" y="2"/>
                      <a:pt x="7" y="4"/>
                      <a:pt x="4" y="3"/>
                    </a:cubicBezTo>
                    <a:cubicBezTo>
                      <a:pt x="1" y="3"/>
                      <a:pt x="0" y="7"/>
                      <a:pt x="3" y="7"/>
                    </a:cubicBezTo>
                    <a:cubicBezTo>
                      <a:pt x="7" y="7"/>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9" name="Freeform: Shape 11568"/>
              <p:cNvSpPr/>
              <p:nvPr/>
            </p:nvSpPr>
            <p:spPr bwMode="auto">
              <a:xfrm>
                <a:off x="5638" y="3463"/>
                <a:ext cx="25" cy="10"/>
              </a:xfrm>
              <a:custGeom>
                <a:avLst/>
                <a:gdLst>
                  <a:gd name="T0" fmla="*/ 14 w 17"/>
                  <a:gd name="T1" fmla="*/ 0 h 7"/>
                  <a:gd name="T2" fmla="*/ 2 w 17"/>
                  <a:gd name="T3" fmla="*/ 3 h 7"/>
                  <a:gd name="T4" fmla="*/ 4 w 17"/>
                  <a:gd name="T5" fmla="*/ 7 h 7"/>
                  <a:gd name="T6" fmla="*/ 15 w 17"/>
                  <a:gd name="T7" fmla="*/ 4 h 7"/>
                  <a:gd name="T8" fmla="*/ 14 w 17"/>
                  <a:gd name="T9" fmla="*/ 0 h 7"/>
                </a:gdLst>
                <a:ahLst/>
                <a:cxnLst>
                  <a:cxn ang="0">
                    <a:pos x="T0" y="T1"/>
                  </a:cxn>
                  <a:cxn ang="0">
                    <a:pos x="T2" y="T3"/>
                  </a:cxn>
                  <a:cxn ang="0">
                    <a:pos x="T4" y="T5"/>
                  </a:cxn>
                  <a:cxn ang="0">
                    <a:pos x="T6" y="T7"/>
                  </a:cxn>
                  <a:cxn ang="0">
                    <a:pos x="T8" y="T9"/>
                  </a:cxn>
                </a:cxnLst>
                <a:rect l="0" t="0" r="r" b="b"/>
                <a:pathLst>
                  <a:path w="17" h="7">
                    <a:moveTo>
                      <a:pt x="14" y="0"/>
                    </a:moveTo>
                    <a:cubicBezTo>
                      <a:pt x="10" y="1"/>
                      <a:pt x="6" y="2"/>
                      <a:pt x="2" y="3"/>
                    </a:cubicBezTo>
                    <a:cubicBezTo>
                      <a:pt x="0" y="4"/>
                      <a:pt x="1" y="7"/>
                      <a:pt x="4" y="7"/>
                    </a:cubicBezTo>
                    <a:cubicBezTo>
                      <a:pt x="7" y="5"/>
                      <a:pt x="11" y="4"/>
                      <a:pt x="15" y="4"/>
                    </a:cubicBezTo>
                    <a:cubicBezTo>
                      <a:pt x="17" y="4"/>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0" name="Freeform: Shape 11569"/>
              <p:cNvSpPr/>
              <p:nvPr/>
            </p:nvSpPr>
            <p:spPr bwMode="auto">
              <a:xfrm>
                <a:off x="5612" y="3428"/>
                <a:ext cx="25" cy="9"/>
              </a:xfrm>
              <a:custGeom>
                <a:avLst/>
                <a:gdLst>
                  <a:gd name="T0" fmla="*/ 14 w 17"/>
                  <a:gd name="T1" fmla="*/ 1 h 6"/>
                  <a:gd name="T2" fmla="*/ 2 w 17"/>
                  <a:gd name="T3" fmla="*/ 2 h 6"/>
                  <a:gd name="T4" fmla="*/ 3 w 17"/>
                  <a:gd name="T5" fmla="*/ 5 h 6"/>
                  <a:gd name="T6" fmla="*/ 15 w 17"/>
                  <a:gd name="T7" fmla="*/ 4 h 6"/>
                  <a:gd name="T8" fmla="*/ 14 w 17"/>
                  <a:gd name="T9" fmla="*/ 1 h 6"/>
                </a:gdLst>
                <a:ahLst/>
                <a:cxnLst>
                  <a:cxn ang="0">
                    <a:pos x="T0" y="T1"/>
                  </a:cxn>
                  <a:cxn ang="0">
                    <a:pos x="T2" y="T3"/>
                  </a:cxn>
                  <a:cxn ang="0">
                    <a:pos x="T4" y="T5"/>
                  </a:cxn>
                  <a:cxn ang="0">
                    <a:pos x="T6" y="T7"/>
                  </a:cxn>
                  <a:cxn ang="0">
                    <a:pos x="T8" y="T9"/>
                  </a:cxn>
                </a:cxnLst>
                <a:rect l="0" t="0" r="r" b="b"/>
                <a:pathLst>
                  <a:path w="17" h="6">
                    <a:moveTo>
                      <a:pt x="14" y="1"/>
                    </a:moveTo>
                    <a:cubicBezTo>
                      <a:pt x="10" y="2"/>
                      <a:pt x="6" y="2"/>
                      <a:pt x="2" y="2"/>
                    </a:cubicBezTo>
                    <a:cubicBezTo>
                      <a:pt x="0" y="2"/>
                      <a:pt x="0" y="6"/>
                      <a:pt x="3" y="5"/>
                    </a:cubicBezTo>
                    <a:cubicBezTo>
                      <a:pt x="7" y="5"/>
                      <a:pt x="11" y="5"/>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1" name="Freeform: Shape 11570"/>
              <p:cNvSpPr/>
              <p:nvPr/>
            </p:nvSpPr>
            <p:spPr bwMode="auto">
              <a:xfrm>
                <a:off x="5590" y="3403"/>
                <a:ext cx="35" cy="12"/>
              </a:xfrm>
              <a:custGeom>
                <a:avLst/>
                <a:gdLst>
                  <a:gd name="T0" fmla="*/ 20 w 24"/>
                  <a:gd name="T1" fmla="*/ 2 h 8"/>
                  <a:gd name="T2" fmla="*/ 4 w 24"/>
                  <a:gd name="T3" fmla="*/ 1 h 8"/>
                  <a:gd name="T4" fmla="*/ 3 w 24"/>
                  <a:gd name="T5" fmla="*/ 5 h 8"/>
                  <a:gd name="T6" fmla="*/ 21 w 24"/>
                  <a:gd name="T7" fmla="*/ 6 h 8"/>
                  <a:gd name="T8" fmla="*/ 20 w 24"/>
                  <a:gd name="T9" fmla="*/ 2 h 8"/>
                </a:gdLst>
                <a:ahLst/>
                <a:cxnLst>
                  <a:cxn ang="0">
                    <a:pos x="T0" y="T1"/>
                  </a:cxn>
                  <a:cxn ang="0">
                    <a:pos x="T2" y="T3"/>
                  </a:cxn>
                  <a:cxn ang="0">
                    <a:pos x="T4" y="T5"/>
                  </a:cxn>
                  <a:cxn ang="0">
                    <a:pos x="T6" y="T7"/>
                  </a:cxn>
                  <a:cxn ang="0">
                    <a:pos x="T8" y="T9"/>
                  </a:cxn>
                </a:cxnLst>
                <a:rect l="0" t="0" r="r" b="b"/>
                <a:pathLst>
                  <a:path w="24" h="8">
                    <a:moveTo>
                      <a:pt x="20" y="2"/>
                    </a:moveTo>
                    <a:cubicBezTo>
                      <a:pt x="15" y="4"/>
                      <a:pt x="9" y="3"/>
                      <a:pt x="4" y="1"/>
                    </a:cubicBezTo>
                    <a:cubicBezTo>
                      <a:pt x="2" y="0"/>
                      <a:pt x="0" y="4"/>
                      <a:pt x="3" y="5"/>
                    </a:cubicBezTo>
                    <a:cubicBezTo>
                      <a:pt x="9" y="7"/>
                      <a:pt x="15" y="8"/>
                      <a:pt x="21" y="6"/>
                    </a:cubicBezTo>
                    <a:cubicBezTo>
                      <a:pt x="24" y="5"/>
                      <a:pt x="22" y="2"/>
                      <a:pt x="2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2" name="Freeform: Shape 11571"/>
              <p:cNvSpPr/>
              <p:nvPr/>
            </p:nvSpPr>
            <p:spPr bwMode="auto">
              <a:xfrm>
                <a:off x="5598" y="3378"/>
                <a:ext cx="34" cy="12"/>
              </a:xfrm>
              <a:custGeom>
                <a:avLst/>
                <a:gdLst>
                  <a:gd name="T0" fmla="*/ 19 w 23"/>
                  <a:gd name="T1" fmla="*/ 1 h 8"/>
                  <a:gd name="T2" fmla="*/ 3 w 23"/>
                  <a:gd name="T3" fmla="*/ 4 h 8"/>
                  <a:gd name="T4" fmla="*/ 2 w 23"/>
                  <a:gd name="T5" fmla="*/ 7 h 8"/>
                  <a:gd name="T6" fmla="*/ 21 w 23"/>
                  <a:gd name="T7" fmla="*/ 4 h 8"/>
                  <a:gd name="T8" fmla="*/ 19 w 23"/>
                  <a:gd name="T9" fmla="*/ 1 h 8"/>
                </a:gdLst>
                <a:ahLst/>
                <a:cxnLst>
                  <a:cxn ang="0">
                    <a:pos x="T0" y="T1"/>
                  </a:cxn>
                  <a:cxn ang="0">
                    <a:pos x="T2" y="T3"/>
                  </a:cxn>
                  <a:cxn ang="0">
                    <a:pos x="T4" y="T5"/>
                  </a:cxn>
                  <a:cxn ang="0">
                    <a:pos x="T6" y="T7"/>
                  </a:cxn>
                  <a:cxn ang="0">
                    <a:pos x="T8" y="T9"/>
                  </a:cxn>
                </a:cxnLst>
                <a:rect l="0" t="0" r="r" b="b"/>
                <a:pathLst>
                  <a:path w="23" h="8">
                    <a:moveTo>
                      <a:pt x="19" y="1"/>
                    </a:moveTo>
                    <a:cubicBezTo>
                      <a:pt x="14" y="3"/>
                      <a:pt x="9" y="4"/>
                      <a:pt x="3" y="4"/>
                    </a:cubicBezTo>
                    <a:cubicBezTo>
                      <a:pt x="1" y="4"/>
                      <a:pt x="0" y="7"/>
                      <a:pt x="2" y="7"/>
                    </a:cubicBezTo>
                    <a:cubicBezTo>
                      <a:pt x="9" y="8"/>
                      <a:pt x="15" y="6"/>
                      <a:pt x="21" y="4"/>
                    </a:cubicBezTo>
                    <a:cubicBezTo>
                      <a:pt x="23" y="3"/>
                      <a:pt x="22"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3" name="Freeform: Shape 11572"/>
              <p:cNvSpPr/>
              <p:nvPr/>
            </p:nvSpPr>
            <p:spPr bwMode="auto">
              <a:xfrm>
                <a:off x="5640" y="3394"/>
                <a:ext cx="26" cy="7"/>
              </a:xfrm>
              <a:custGeom>
                <a:avLst/>
                <a:gdLst>
                  <a:gd name="T0" fmla="*/ 16 w 18"/>
                  <a:gd name="T1" fmla="*/ 0 h 5"/>
                  <a:gd name="T2" fmla="*/ 2 w 18"/>
                  <a:gd name="T3" fmla="*/ 1 h 5"/>
                  <a:gd name="T4" fmla="*/ 2 w 18"/>
                  <a:gd name="T5" fmla="*/ 5 h 5"/>
                  <a:gd name="T6" fmla="*/ 16 w 18"/>
                  <a:gd name="T7" fmla="*/ 4 h 5"/>
                  <a:gd name="T8" fmla="*/ 16 w 18"/>
                  <a:gd name="T9" fmla="*/ 0 h 5"/>
                </a:gdLst>
                <a:ahLst/>
                <a:cxnLst>
                  <a:cxn ang="0">
                    <a:pos x="T0" y="T1"/>
                  </a:cxn>
                  <a:cxn ang="0">
                    <a:pos x="T2" y="T3"/>
                  </a:cxn>
                  <a:cxn ang="0">
                    <a:pos x="T4" y="T5"/>
                  </a:cxn>
                  <a:cxn ang="0">
                    <a:pos x="T6" y="T7"/>
                  </a:cxn>
                  <a:cxn ang="0">
                    <a:pos x="T8" y="T9"/>
                  </a:cxn>
                </a:cxnLst>
                <a:rect l="0" t="0" r="r" b="b"/>
                <a:pathLst>
                  <a:path w="18" h="5">
                    <a:moveTo>
                      <a:pt x="16" y="0"/>
                    </a:moveTo>
                    <a:cubicBezTo>
                      <a:pt x="11" y="1"/>
                      <a:pt x="7" y="1"/>
                      <a:pt x="2" y="1"/>
                    </a:cubicBezTo>
                    <a:cubicBezTo>
                      <a:pt x="0" y="1"/>
                      <a:pt x="0" y="5"/>
                      <a:pt x="2" y="5"/>
                    </a:cubicBezTo>
                    <a:cubicBezTo>
                      <a:pt x="7" y="5"/>
                      <a:pt x="12" y="4"/>
                      <a:pt x="16" y="4"/>
                    </a:cubicBezTo>
                    <a:cubicBezTo>
                      <a:pt x="18"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4" name="Freeform: Shape 11573"/>
              <p:cNvSpPr/>
              <p:nvPr/>
            </p:nvSpPr>
            <p:spPr bwMode="auto">
              <a:xfrm>
                <a:off x="5640" y="3348"/>
                <a:ext cx="22" cy="11"/>
              </a:xfrm>
              <a:custGeom>
                <a:avLst/>
                <a:gdLst>
                  <a:gd name="T0" fmla="*/ 11 w 15"/>
                  <a:gd name="T1" fmla="*/ 1 h 7"/>
                  <a:gd name="T2" fmla="*/ 2 w 15"/>
                  <a:gd name="T3" fmla="*/ 3 h 7"/>
                  <a:gd name="T4" fmla="*/ 2 w 15"/>
                  <a:gd name="T5" fmla="*/ 7 h 7"/>
                  <a:gd name="T6" fmla="*/ 13 w 15"/>
                  <a:gd name="T7" fmla="*/ 4 h 7"/>
                  <a:gd name="T8" fmla="*/ 11 w 15"/>
                  <a:gd name="T9" fmla="*/ 1 h 7"/>
                </a:gdLst>
                <a:ahLst/>
                <a:cxnLst>
                  <a:cxn ang="0">
                    <a:pos x="T0" y="T1"/>
                  </a:cxn>
                  <a:cxn ang="0">
                    <a:pos x="T2" y="T3"/>
                  </a:cxn>
                  <a:cxn ang="0">
                    <a:pos x="T4" y="T5"/>
                  </a:cxn>
                  <a:cxn ang="0">
                    <a:pos x="T6" y="T7"/>
                  </a:cxn>
                  <a:cxn ang="0">
                    <a:pos x="T8" y="T9"/>
                  </a:cxn>
                </a:cxnLst>
                <a:rect l="0" t="0" r="r" b="b"/>
                <a:pathLst>
                  <a:path w="15" h="7">
                    <a:moveTo>
                      <a:pt x="11" y="1"/>
                    </a:moveTo>
                    <a:cubicBezTo>
                      <a:pt x="8" y="2"/>
                      <a:pt x="5" y="3"/>
                      <a:pt x="2" y="3"/>
                    </a:cubicBezTo>
                    <a:cubicBezTo>
                      <a:pt x="0" y="3"/>
                      <a:pt x="0" y="7"/>
                      <a:pt x="2" y="7"/>
                    </a:cubicBezTo>
                    <a:cubicBezTo>
                      <a:pt x="6" y="6"/>
                      <a:pt x="9" y="6"/>
                      <a:pt x="13" y="4"/>
                    </a:cubicBezTo>
                    <a:cubicBezTo>
                      <a:pt x="15" y="4"/>
                      <a:pt x="14"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5" name="Freeform: Shape 11574"/>
              <p:cNvSpPr/>
              <p:nvPr/>
            </p:nvSpPr>
            <p:spPr bwMode="auto">
              <a:xfrm>
                <a:off x="5619" y="3334"/>
                <a:ext cx="22" cy="8"/>
              </a:xfrm>
              <a:custGeom>
                <a:avLst/>
                <a:gdLst>
                  <a:gd name="T0" fmla="*/ 11 w 15"/>
                  <a:gd name="T1" fmla="*/ 1 h 6"/>
                  <a:gd name="T2" fmla="*/ 3 w 15"/>
                  <a:gd name="T3" fmla="*/ 2 h 6"/>
                  <a:gd name="T4" fmla="*/ 3 w 15"/>
                  <a:gd name="T5" fmla="*/ 6 h 6"/>
                  <a:gd name="T6" fmla="*/ 12 w 15"/>
                  <a:gd name="T7" fmla="*/ 4 h 6"/>
                  <a:gd name="T8" fmla="*/ 11 w 15"/>
                  <a:gd name="T9" fmla="*/ 1 h 6"/>
                </a:gdLst>
                <a:ahLst/>
                <a:cxnLst>
                  <a:cxn ang="0">
                    <a:pos x="T0" y="T1"/>
                  </a:cxn>
                  <a:cxn ang="0">
                    <a:pos x="T2" y="T3"/>
                  </a:cxn>
                  <a:cxn ang="0">
                    <a:pos x="T4" y="T5"/>
                  </a:cxn>
                  <a:cxn ang="0">
                    <a:pos x="T6" y="T7"/>
                  </a:cxn>
                  <a:cxn ang="0">
                    <a:pos x="T8" y="T9"/>
                  </a:cxn>
                </a:cxnLst>
                <a:rect l="0" t="0" r="r" b="b"/>
                <a:pathLst>
                  <a:path w="15" h="6">
                    <a:moveTo>
                      <a:pt x="11" y="1"/>
                    </a:moveTo>
                    <a:cubicBezTo>
                      <a:pt x="9" y="2"/>
                      <a:pt x="6" y="3"/>
                      <a:pt x="3" y="2"/>
                    </a:cubicBezTo>
                    <a:cubicBezTo>
                      <a:pt x="1" y="2"/>
                      <a:pt x="0" y="6"/>
                      <a:pt x="3" y="6"/>
                    </a:cubicBezTo>
                    <a:cubicBezTo>
                      <a:pt x="6" y="6"/>
                      <a:pt x="9" y="6"/>
                      <a:pt x="12" y="4"/>
                    </a:cubicBezTo>
                    <a:cubicBezTo>
                      <a:pt x="15"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6" name="Freeform: Shape 11575"/>
              <p:cNvSpPr/>
              <p:nvPr/>
            </p:nvSpPr>
            <p:spPr bwMode="auto">
              <a:xfrm>
                <a:off x="5660" y="3366"/>
                <a:ext cx="28" cy="7"/>
              </a:xfrm>
              <a:custGeom>
                <a:avLst/>
                <a:gdLst>
                  <a:gd name="T0" fmla="*/ 16 w 19"/>
                  <a:gd name="T1" fmla="*/ 0 h 5"/>
                  <a:gd name="T2" fmla="*/ 2 w 19"/>
                  <a:gd name="T3" fmla="*/ 1 h 5"/>
                  <a:gd name="T4" fmla="*/ 3 w 19"/>
                  <a:gd name="T5" fmla="*/ 5 h 5"/>
                  <a:gd name="T6" fmla="*/ 16 w 19"/>
                  <a:gd name="T7" fmla="*/ 4 h 5"/>
                  <a:gd name="T8" fmla="*/ 16 w 19"/>
                  <a:gd name="T9" fmla="*/ 0 h 5"/>
                </a:gdLst>
                <a:ahLst/>
                <a:cxnLst>
                  <a:cxn ang="0">
                    <a:pos x="T0" y="T1"/>
                  </a:cxn>
                  <a:cxn ang="0">
                    <a:pos x="T2" y="T3"/>
                  </a:cxn>
                  <a:cxn ang="0">
                    <a:pos x="T4" y="T5"/>
                  </a:cxn>
                  <a:cxn ang="0">
                    <a:pos x="T6" y="T7"/>
                  </a:cxn>
                  <a:cxn ang="0">
                    <a:pos x="T8" y="T9"/>
                  </a:cxn>
                </a:cxnLst>
                <a:rect l="0" t="0" r="r" b="b"/>
                <a:pathLst>
                  <a:path w="19" h="5">
                    <a:moveTo>
                      <a:pt x="16" y="0"/>
                    </a:moveTo>
                    <a:cubicBezTo>
                      <a:pt x="12" y="1"/>
                      <a:pt x="7" y="1"/>
                      <a:pt x="2" y="1"/>
                    </a:cubicBezTo>
                    <a:cubicBezTo>
                      <a:pt x="0" y="1"/>
                      <a:pt x="0" y="5"/>
                      <a:pt x="3" y="5"/>
                    </a:cubicBezTo>
                    <a:cubicBezTo>
                      <a:pt x="7" y="4"/>
                      <a:pt x="12" y="4"/>
                      <a:pt x="16" y="4"/>
                    </a:cubicBezTo>
                    <a:cubicBezTo>
                      <a:pt x="19" y="4"/>
                      <a:pt x="18" y="0"/>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7" name="Freeform: Shape 11576"/>
              <p:cNvSpPr/>
              <p:nvPr/>
            </p:nvSpPr>
            <p:spPr bwMode="auto">
              <a:xfrm>
                <a:off x="5677" y="3334"/>
                <a:ext cx="26" cy="8"/>
              </a:xfrm>
              <a:custGeom>
                <a:avLst/>
                <a:gdLst>
                  <a:gd name="T0" fmla="*/ 15 w 18"/>
                  <a:gd name="T1" fmla="*/ 0 h 6"/>
                  <a:gd name="T2" fmla="*/ 2 w 18"/>
                  <a:gd name="T3" fmla="*/ 2 h 6"/>
                  <a:gd name="T4" fmla="*/ 2 w 18"/>
                  <a:gd name="T5" fmla="*/ 6 h 6"/>
                  <a:gd name="T6" fmla="*/ 16 w 18"/>
                  <a:gd name="T7" fmla="*/ 4 h 6"/>
                  <a:gd name="T8" fmla="*/ 15 w 18"/>
                  <a:gd name="T9" fmla="*/ 0 h 6"/>
                </a:gdLst>
                <a:ahLst/>
                <a:cxnLst>
                  <a:cxn ang="0">
                    <a:pos x="T0" y="T1"/>
                  </a:cxn>
                  <a:cxn ang="0">
                    <a:pos x="T2" y="T3"/>
                  </a:cxn>
                  <a:cxn ang="0">
                    <a:pos x="T4" y="T5"/>
                  </a:cxn>
                  <a:cxn ang="0">
                    <a:pos x="T6" y="T7"/>
                  </a:cxn>
                  <a:cxn ang="0">
                    <a:pos x="T8" y="T9"/>
                  </a:cxn>
                </a:cxnLst>
                <a:rect l="0" t="0" r="r" b="b"/>
                <a:pathLst>
                  <a:path w="18" h="6">
                    <a:moveTo>
                      <a:pt x="15" y="0"/>
                    </a:moveTo>
                    <a:cubicBezTo>
                      <a:pt x="11" y="1"/>
                      <a:pt x="7" y="2"/>
                      <a:pt x="2" y="2"/>
                    </a:cubicBezTo>
                    <a:cubicBezTo>
                      <a:pt x="0" y="2"/>
                      <a:pt x="0" y="6"/>
                      <a:pt x="2" y="6"/>
                    </a:cubicBezTo>
                    <a:cubicBezTo>
                      <a:pt x="7" y="6"/>
                      <a:pt x="11" y="4"/>
                      <a:pt x="16" y="4"/>
                    </a:cubicBezTo>
                    <a:cubicBezTo>
                      <a:pt x="18" y="4"/>
                      <a:pt x="18"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8" name="Freeform: Shape 11577"/>
              <p:cNvSpPr/>
              <p:nvPr/>
            </p:nvSpPr>
            <p:spPr bwMode="auto">
              <a:xfrm>
                <a:off x="5700" y="3344"/>
                <a:ext cx="30" cy="10"/>
              </a:xfrm>
              <a:custGeom>
                <a:avLst/>
                <a:gdLst>
                  <a:gd name="T0" fmla="*/ 17 w 20"/>
                  <a:gd name="T1" fmla="*/ 0 h 7"/>
                  <a:gd name="T2" fmla="*/ 3 w 20"/>
                  <a:gd name="T3" fmla="*/ 3 h 7"/>
                  <a:gd name="T4" fmla="*/ 3 w 20"/>
                  <a:gd name="T5" fmla="*/ 6 h 7"/>
                  <a:gd name="T6" fmla="*/ 17 w 20"/>
                  <a:gd name="T7" fmla="*/ 4 h 7"/>
                  <a:gd name="T8" fmla="*/ 17 w 20"/>
                  <a:gd name="T9" fmla="*/ 0 h 7"/>
                </a:gdLst>
                <a:ahLst/>
                <a:cxnLst>
                  <a:cxn ang="0">
                    <a:pos x="T0" y="T1"/>
                  </a:cxn>
                  <a:cxn ang="0">
                    <a:pos x="T2" y="T3"/>
                  </a:cxn>
                  <a:cxn ang="0">
                    <a:pos x="T4" y="T5"/>
                  </a:cxn>
                  <a:cxn ang="0">
                    <a:pos x="T6" y="T7"/>
                  </a:cxn>
                  <a:cxn ang="0">
                    <a:pos x="T8" y="T9"/>
                  </a:cxn>
                </a:cxnLst>
                <a:rect l="0" t="0" r="r" b="b"/>
                <a:pathLst>
                  <a:path w="20" h="7">
                    <a:moveTo>
                      <a:pt x="17" y="0"/>
                    </a:moveTo>
                    <a:cubicBezTo>
                      <a:pt x="12" y="1"/>
                      <a:pt x="8" y="2"/>
                      <a:pt x="3" y="3"/>
                    </a:cubicBezTo>
                    <a:cubicBezTo>
                      <a:pt x="0" y="3"/>
                      <a:pt x="1" y="7"/>
                      <a:pt x="3" y="6"/>
                    </a:cubicBezTo>
                    <a:cubicBezTo>
                      <a:pt x="8" y="6"/>
                      <a:pt x="13" y="5"/>
                      <a:pt x="17" y="4"/>
                    </a:cubicBezTo>
                    <a:cubicBezTo>
                      <a:pt x="20" y="4"/>
                      <a:pt x="20"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9" name="Freeform: Shape 11578"/>
              <p:cNvSpPr/>
              <p:nvPr/>
            </p:nvSpPr>
            <p:spPr bwMode="auto">
              <a:xfrm>
                <a:off x="5711" y="3317"/>
                <a:ext cx="28" cy="15"/>
              </a:xfrm>
              <a:custGeom>
                <a:avLst/>
                <a:gdLst>
                  <a:gd name="T0" fmla="*/ 15 w 19"/>
                  <a:gd name="T1" fmla="*/ 1 h 10"/>
                  <a:gd name="T2" fmla="*/ 2 w 19"/>
                  <a:gd name="T3" fmla="*/ 6 h 10"/>
                  <a:gd name="T4" fmla="*/ 3 w 19"/>
                  <a:gd name="T5" fmla="*/ 10 h 10"/>
                  <a:gd name="T6" fmla="*/ 17 w 19"/>
                  <a:gd name="T7" fmla="*/ 5 h 10"/>
                  <a:gd name="T8" fmla="*/ 15 w 19"/>
                  <a:gd name="T9" fmla="*/ 1 h 10"/>
                </a:gdLst>
                <a:ahLst/>
                <a:cxnLst>
                  <a:cxn ang="0">
                    <a:pos x="T0" y="T1"/>
                  </a:cxn>
                  <a:cxn ang="0">
                    <a:pos x="T2" y="T3"/>
                  </a:cxn>
                  <a:cxn ang="0">
                    <a:pos x="T4" y="T5"/>
                  </a:cxn>
                  <a:cxn ang="0">
                    <a:pos x="T6" y="T7"/>
                  </a:cxn>
                  <a:cxn ang="0">
                    <a:pos x="T8" y="T9"/>
                  </a:cxn>
                </a:cxnLst>
                <a:rect l="0" t="0" r="r" b="b"/>
                <a:pathLst>
                  <a:path w="19" h="10">
                    <a:moveTo>
                      <a:pt x="15" y="1"/>
                    </a:moveTo>
                    <a:cubicBezTo>
                      <a:pt x="2" y="6"/>
                      <a:pt x="2" y="6"/>
                      <a:pt x="2" y="6"/>
                    </a:cubicBezTo>
                    <a:cubicBezTo>
                      <a:pt x="0" y="7"/>
                      <a:pt x="1" y="10"/>
                      <a:pt x="3" y="10"/>
                    </a:cubicBezTo>
                    <a:cubicBezTo>
                      <a:pt x="17" y="5"/>
                      <a:pt x="17" y="5"/>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0" name="Freeform: Shape 11579"/>
              <p:cNvSpPr/>
              <p:nvPr/>
            </p:nvSpPr>
            <p:spPr bwMode="auto">
              <a:xfrm>
                <a:off x="5702" y="3381"/>
                <a:ext cx="22" cy="7"/>
              </a:xfrm>
              <a:custGeom>
                <a:avLst/>
                <a:gdLst>
                  <a:gd name="T0" fmla="*/ 13 w 15"/>
                  <a:gd name="T1" fmla="*/ 1 h 5"/>
                  <a:gd name="T2" fmla="*/ 3 w 15"/>
                  <a:gd name="T3" fmla="*/ 0 h 5"/>
                  <a:gd name="T4" fmla="*/ 2 w 15"/>
                  <a:gd name="T5" fmla="*/ 4 h 5"/>
                  <a:gd name="T6" fmla="*/ 12 w 15"/>
                  <a:gd name="T7" fmla="*/ 5 h 5"/>
                  <a:gd name="T8" fmla="*/ 13 w 15"/>
                  <a:gd name="T9" fmla="*/ 1 h 5"/>
                </a:gdLst>
                <a:ahLst/>
                <a:cxnLst>
                  <a:cxn ang="0">
                    <a:pos x="T0" y="T1"/>
                  </a:cxn>
                  <a:cxn ang="0">
                    <a:pos x="T2" y="T3"/>
                  </a:cxn>
                  <a:cxn ang="0">
                    <a:pos x="T4" y="T5"/>
                  </a:cxn>
                  <a:cxn ang="0">
                    <a:pos x="T6" y="T7"/>
                  </a:cxn>
                  <a:cxn ang="0">
                    <a:pos x="T8" y="T9"/>
                  </a:cxn>
                </a:cxnLst>
                <a:rect l="0" t="0" r="r" b="b"/>
                <a:pathLst>
                  <a:path w="15" h="5">
                    <a:moveTo>
                      <a:pt x="13" y="1"/>
                    </a:moveTo>
                    <a:cubicBezTo>
                      <a:pt x="3" y="0"/>
                      <a:pt x="3" y="0"/>
                      <a:pt x="3" y="0"/>
                    </a:cubicBezTo>
                    <a:cubicBezTo>
                      <a:pt x="1" y="0"/>
                      <a:pt x="0" y="4"/>
                      <a:pt x="2" y="4"/>
                    </a:cubicBezTo>
                    <a:cubicBezTo>
                      <a:pt x="12" y="5"/>
                      <a:pt x="12" y="5"/>
                      <a:pt x="12" y="5"/>
                    </a:cubicBezTo>
                    <a:cubicBezTo>
                      <a:pt x="14" y="5"/>
                      <a:pt x="15" y="2"/>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1" name="Freeform: Shape 11580"/>
              <p:cNvSpPr/>
              <p:nvPr/>
            </p:nvSpPr>
            <p:spPr bwMode="auto">
              <a:xfrm>
                <a:off x="5680" y="3404"/>
                <a:ext cx="29" cy="8"/>
              </a:xfrm>
              <a:custGeom>
                <a:avLst/>
                <a:gdLst>
                  <a:gd name="T0" fmla="*/ 17 w 20"/>
                  <a:gd name="T1" fmla="*/ 0 h 5"/>
                  <a:gd name="T2" fmla="*/ 2 w 20"/>
                  <a:gd name="T3" fmla="*/ 1 h 5"/>
                  <a:gd name="T4" fmla="*/ 2 w 20"/>
                  <a:gd name="T5" fmla="*/ 4 h 5"/>
                  <a:gd name="T6" fmla="*/ 17 w 20"/>
                  <a:gd name="T7" fmla="*/ 4 h 5"/>
                  <a:gd name="T8" fmla="*/ 17 w 20"/>
                  <a:gd name="T9" fmla="*/ 0 h 5"/>
                </a:gdLst>
                <a:ahLst/>
                <a:cxnLst>
                  <a:cxn ang="0">
                    <a:pos x="T0" y="T1"/>
                  </a:cxn>
                  <a:cxn ang="0">
                    <a:pos x="T2" y="T3"/>
                  </a:cxn>
                  <a:cxn ang="0">
                    <a:pos x="T4" y="T5"/>
                  </a:cxn>
                  <a:cxn ang="0">
                    <a:pos x="T6" y="T7"/>
                  </a:cxn>
                  <a:cxn ang="0">
                    <a:pos x="T8" y="T9"/>
                  </a:cxn>
                </a:cxnLst>
                <a:rect l="0" t="0" r="r" b="b"/>
                <a:pathLst>
                  <a:path w="20" h="5">
                    <a:moveTo>
                      <a:pt x="17" y="0"/>
                    </a:moveTo>
                    <a:cubicBezTo>
                      <a:pt x="12" y="0"/>
                      <a:pt x="7" y="1"/>
                      <a:pt x="2" y="1"/>
                    </a:cubicBezTo>
                    <a:cubicBezTo>
                      <a:pt x="0" y="1"/>
                      <a:pt x="0" y="5"/>
                      <a:pt x="2" y="4"/>
                    </a:cubicBezTo>
                    <a:cubicBezTo>
                      <a:pt x="7" y="4"/>
                      <a:pt x="12" y="4"/>
                      <a:pt x="17" y="4"/>
                    </a:cubicBezTo>
                    <a:cubicBezTo>
                      <a:pt x="20" y="3"/>
                      <a:pt x="19" y="0"/>
                      <a:pt x="17"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2" name="Freeform: Shape 11581"/>
              <p:cNvSpPr/>
              <p:nvPr/>
            </p:nvSpPr>
            <p:spPr bwMode="auto">
              <a:xfrm>
                <a:off x="5666" y="3426"/>
                <a:ext cx="22" cy="11"/>
              </a:xfrm>
              <a:custGeom>
                <a:avLst/>
                <a:gdLst>
                  <a:gd name="T0" fmla="*/ 12 w 15"/>
                  <a:gd name="T1" fmla="*/ 1 h 7"/>
                  <a:gd name="T2" fmla="*/ 3 w 15"/>
                  <a:gd name="T3" fmla="*/ 3 h 7"/>
                  <a:gd name="T4" fmla="*/ 2 w 15"/>
                  <a:gd name="T5" fmla="*/ 7 h 7"/>
                  <a:gd name="T6" fmla="*/ 13 w 15"/>
                  <a:gd name="T7" fmla="*/ 4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3"/>
                      <a:pt x="3" y="3"/>
                    </a:cubicBezTo>
                    <a:cubicBezTo>
                      <a:pt x="0" y="3"/>
                      <a:pt x="0" y="6"/>
                      <a:pt x="2" y="7"/>
                    </a:cubicBezTo>
                    <a:cubicBezTo>
                      <a:pt x="6" y="7"/>
                      <a:pt x="9" y="6"/>
                      <a:pt x="13" y="4"/>
                    </a:cubicBezTo>
                    <a:cubicBezTo>
                      <a:pt x="15"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3" name="Freeform: Shape 11582"/>
              <p:cNvSpPr/>
              <p:nvPr/>
            </p:nvSpPr>
            <p:spPr bwMode="auto">
              <a:xfrm>
                <a:off x="5693" y="3440"/>
                <a:ext cx="26" cy="11"/>
              </a:xfrm>
              <a:custGeom>
                <a:avLst/>
                <a:gdLst>
                  <a:gd name="T0" fmla="*/ 16 w 18"/>
                  <a:gd name="T1" fmla="*/ 1 h 8"/>
                  <a:gd name="T2" fmla="*/ 2 w 18"/>
                  <a:gd name="T3" fmla="*/ 4 h 8"/>
                  <a:gd name="T4" fmla="*/ 4 w 18"/>
                  <a:gd name="T5" fmla="*/ 7 h 8"/>
                  <a:gd name="T6" fmla="*/ 16 w 18"/>
                  <a:gd name="T7" fmla="*/ 4 h 8"/>
                  <a:gd name="T8" fmla="*/ 16 w 18"/>
                  <a:gd name="T9" fmla="*/ 1 h 8"/>
                </a:gdLst>
                <a:ahLst/>
                <a:cxnLst>
                  <a:cxn ang="0">
                    <a:pos x="T0" y="T1"/>
                  </a:cxn>
                  <a:cxn ang="0">
                    <a:pos x="T2" y="T3"/>
                  </a:cxn>
                  <a:cxn ang="0">
                    <a:pos x="T4" y="T5"/>
                  </a:cxn>
                  <a:cxn ang="0">
                    <a:pos x="T6" y="T7"/>
                  </a:cxn>
                  <a:cxn ang="0">
                    <a:pos x="T8" y="T9"/>
                  </a:cxn>
                </a:cxnLst>
                <a:rect l="0" t="0" r="r" b="b"/>
                <a:pathLst>
                  <a:path w="18" h="8">
                    <a:moveTo>
                      <a:pt x="16" y="1"/>
                    </a:moveTo>
                    <a:cubicBezTo>
                      <a:pt x="11" y="1"/>
                      <a:pt x="6" y="1"/>
                      <a:pt x="2" y="4"/>
                    </a:cubicBezTo>
                    <a:cubicBezTo>
                      <a:pt x="0" y="5"/>
                      <a:pt x="2" y="8"/>
                      <a:pt x="4" y="7"/>
                    </a:cubicBezTo>
                    <a:cubicBezTo>
                      <a:pt x="8" y="5"/>
                      <a:pt x="12" y="4"/>
                      <a:pt x="16" y="4"/>
                    </a:cubicBezTo>
                    <a:cubicBezTo>
                      <a:pt x="18"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4" name="Freeform: Shape 11583"/>
              <p:cNvSpPr/>
              <p:nvPr/>
            </p:nvSpPr>
            <p:spPr bwMode="auto">
              <a:xfrm>
                <a:off x="5690" y="3463"/>
                <a:ext cx="25" cy="8"/>
              </a:xfrm>
              <a:custGeom>
                <a:avLst/>
                <a:gdLst>
                  <a:gd name="T0" fmla="*/ 14 w 17"/>
                  <a:gd name="T1" fmla="*/ 0 h 5"/>
                  <a:gd name="T2" fmla="*/ 2 w 17"/>
                  <a:gd name="T3" fmla="*/ 1 h 5"/>
                  <a:gd name="T4" fmla="*/ 3 w 17"/>
                  <a:gd name="T5" fmla="*/ 5 h 5"/>
                  <a:gd name="T6" fmla="*/ 14 w 17"/>
                  <a:gd name="T7" fmla="*/ 3 h 5"/>
                  <a:gd name="T8" fmla="*/ 14 w 17"/>
                  <a:gd name="T9" fmla="*/ 0 h 5"/>
                </a:gdLst>
                <a:ahLst/>
                <a:cxnLst>
                  <a:cxn ang="0">
                    <a:pos x="T0" y="T1"/>
                  </a:cxn>
                  <a:cxn ang="0">
                    <a:pos x="T2" y="T3"/>
                  </a:cxn>
                  <a:cxn ang="0">
                    <a:pos x="T4" y="T5"/>
                  </a:cxn>
                  <a:cxn ang="0">
                    <a:pos x="T6" y="T7"/>
                  </a:cxn>
                  <a:cxn ang="0">
                    <a:pos x="T8" y="T9"/>
                  </a:cxn>
                </a:cxnLst>
                <a:rect l="0" t="0" r="r" b="b"/>
                <a:pathLst>
                  <a:path w="17" h="5">
                    <a:moveTo>
                      <a:pt x="14" y="0"/>
                    </a:moveTo>
                    <a:cubicBezTo>
                      <a:pt x="10" y="0"/>
                      <a:pt x="6" y="1"/>
                      <a:pt x="2" y="1"/>
                    </a:cubicBezTo>
                    <a:cubicBezTo>
                      <a:pt x="0" y="1"/>
                      <a:pt x="0" y="5"/>
                      <a:pt x="3" y="5"/>
                    </a:cubicBezTo>
                    <a:cubicBezTo>
                      <a:pt x="7" y="4"/>
                      <a:pt x="10" y="4"/>
                      <a:pt x="14" y="3"/>
                    </a:cubicBezTo>
                    <a:cubicBezTo>
                      <a:pt x="17" y="3"/>
                      <a:pt x="17"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5" name="Freeform: Shape 11584"/>
              <p:cNvSpPr/>
              <p:nvPr/>
            </p:nvSpPr>
            <p:spPr bwMode="auto">
              <a:xfrm>
                <a:off x="5686" y="3497"/>
                <a:ext cx="26" cy="6"/>
              </a:xfrm>
              <a:custGeom>
                <a:avLst/>
                <a:gdLst>
                  <a:gd name="T0" fmla="*/ 16 w 18"/>
                  <a:gd name="T1" fmla="*/ 0 h 4"/>
                  <a:gd name="T2" fmla="*/ 3 w 18"/>
                  <a:gd name="T3" fmla="*/ 0 h 4"/>
                  <a:gd name="T4" fmla="*/ 3 w 18"/>
                  <a:gd name="T5" fmla="*/ 4 h 4"/>
                  <a:gd name="T6" fmla="*/ 15 w 18"/>
                  <a:gd name="T7" fmla="*/ 4 h 4"/>
                  <a:gd name="T8" fmla="*/ 16 w 18"/>
                  <a:gd name="T9" fmla="*/ 0 h 4"/>
                </a:gdLst>
                <a:ahLst/>
                <a:cxnLst>
                  <a:cxn ang="0">
                    <a:pos x="T0" y="T1"/>
                  </a:cxn>
                  <a:cxn ang="0">
                    <a:pos x="T2" y="T3"/>
                  </a:cxn>
                  <a:cxn ang="0">
                    <a:pos x="T4" y="T5"/>
                  </a:cxn>
                  <a:cxn ang="0">
                    <a:pos x="T6" y="T7"/>
                  </a:cxn>
                  <a:cxn ang="0">
                    <a:pos x="T8" y="T9"/>
                  </a:cxn>
                </a:cxnLst>
                <a:rect l="0" t="0" r="r" b="b"/>
                <a:pathLst>
                  <a:path w="18" h="4">
                    <a:moveTo>
                      <a:pt x="16" y="0"/>
                    </a:moveTo>
                    <a:cubicBezTo>
                      <a:pt x="11" y="0"/>
                      <a:pt x="7" y="0"/>
                      <a:pt x="3" y="0"/>
                    </a:cubicBezTo>
                    <a:cubicBezTo>
                      <a:pt x="0" y="0"/>
                      <a:pt x="1" y="4"/>
                      <a:pt x="3" y="4"/>
                    </a:cubicBezTo>
                    <a:cubicBezTo>
                      <a:pt x="7" y="4"/>
                      <a:pt x="11" y="4"/>
                      <a:pt x="15" y="4"/>
                    </a:cubicBezTo>
                    <a:cubicBezTo>
                      <a:pt x="17" y="4"/>
                      <a:pt x="18" y="1"/>
                      <a:pt x="16"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6" name="Freeform: Shape 11585"/>
              <p:cNvSpPr/>
              <p:nvPr/>
            </p:nvSpPr>
            <p:spPr bwMode="auto">
              <a:xfrm>
                <a:off x="5718" y="3503"/>
                <a:ext cx="27" cy="12"/>
              </a:xfrm>
              <a:custGeom>
                <a:avLst/>
                <a:gdLst>
                  <a:gd name="T0" fmla="*/ 14 w 18"/>
                  <a:gd name="T1" fmla="*/ 1 h 8"/>
                  <a:gd name="T2" fmla="*/ 2 w 18"/>
                  <a:gd name="T3" fmla="*/ 4 h 8"/>
                  <a:gd name="T4" fmla="*/ 2 w 18"/>
                  <a:gd name="T5" fmla="*/ 7 h 8"/>
                  <a:gd name="T6" fmla="*/ 15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3"/>
                      <a:pt x="2" y="4"/>
                    </a:cubicBezTo>
                    <a:cubicBezTo>
                      <a:pt x="0" y="4"/>
                      <a:pt x="0" y="8"/>
                      <a:pt x="2" y="7"/>
                    </a:cubicBezTo>
                    <a:cubicBezTo>
                      <a:pt x="7" y="7"/>
                      <a:pt x="11" y="6"/>
                      <a:pt x="15"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7" name="Freeform: Shape 11586"/>
              <p:cNvSpPr/>
              <p:nvPr/>
            </p:nvSpPr>
            <p:spPr bwMode="auto">
              <a:xfrm>
                <a:off x="5731" y="3479"/>
                <a:ext cx="27" cy="12"/>
              </a:xfrm>
              <a:custGeom>
                <a:avLst/>
                <a:gdLst>
                  <a:gd name="T0" fmla="*/ 15 w 18"/>
                  <a:gd name="T1" fmla="*/ 1 h 8"/>
                  <a:gd name="T2" fmla="*/ 4 w 18"/>
                  <a:gd name="T3" fmla="*/ 2 h 8"/>
                  <a:gd name="T4" fmla="*/ 3 w 18"/>
                  <a:gd name="T5" fmla="*/ 6 h 8"/>
                  <a:gd name="T6" fmla="*/ 16 w 18"/>
                  <a:gd name="T7" fmla="*/ 4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2"/>
                      <a:pt x="8" y="4"/>
                      <a:pt x="4" y="2"/>
                    </a:cubicBezTo>
                    <a:cubicBezTo>
                      <a:pt x="2" y="1"/>
                      <a:pt x="0" y="5"/>
                      <a:pt x="3" y="6"/>
                    </a:cubicBezTo>
                    <a:cubicBezTo>
                      <a:pt x="7" y="8"/>
                      <a:pt x="12" y="6"/>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8" name="Freeform: Shape 11587"/>
              <p:cNvSpPr/>
              <p:nvPr/>
            </p:nvSpPr>
            <p:spPr bwMode="auto">
              <a:xfrm>
                <a:off x="5765" y="3493"/>
                <a:ext cx="22" cy="10"/>
              </a:xfrm>
              <a:custGeom>
                <a:avLst/>
                <a:gdLst>
                  <a:gd name="T0" fmla="*/ 12 w 15"/>
                  <a:gd name="T1" fmla="*/ 1 h 7"/>
                  <a:gd name="T2" fmla="*/ 3 w 15"/>
                  <a:gd name="T3" fmla="*/ 3 h 7"/>
                  <a:gd name="T4" fmla="*/ 2 w 15"/>
                  <a:gd name="T5" fmla="*/ 7 h 7"/>
                  <a:gd name="T6" fmla="*/ 13 w 15"/>
                  <a:gd name="T7" fmla="*/ 5 h 7"/>
                  <a:gd name="T8" fmla="*/ 12 w 15"/>
                  <a:gd name="T9" fmla="*/ 1 h 7"/>
                </a:gdLst>
                <a:ahLst/>
                <a:cxnLst>
                  <a:cxn ang="0">
                    <a:pos x="T0" y="T1"/>
                  </a:cxn>
                  <a:cxn ang="0">
                    <a:pos x="T2" y="T3"/>
                  </a:cxn>
                  <a:cxn ang="0">
                    <a:pos x="T4" y="T5"/>
                  </a:cxn>
                  <a:cxn ang="0">
                    <a:pos x="T6" y="T7"/>
                  </a:cxn>
                  <a:cxn ang="0">
                    <a:pos x="T8" y="T9"/>
                  </a:cxn>
                </a:cxnLst>
                <a:rect l="0" t="0" r="r" b="b"/>
                <a:pathLst>
                  <a:path w="15" h="7">
                    <a:moveTo>
                      <a:pt x="12" y="1"/>
                    </a:moveTo>
                    <a:cubicBezTo>
                      <a:pt x="9" y="2"/>
                      <a:pt x="6" y="4"/>
                      <a:pt x="3" y="3"/>
                    </a:cubicBezTo>
                    <a:cubicBezTo>
                      <a:pt x="1" y="3"/>
                      <a:pt x="0" y="7"/>
                      <a:pt x="2" y="7"/>
                    </a:cubicBezTo>
                    <a:cubicBezTo>
                      <a:pt x="6" y="7"/>
                      <a:pt x="10" y="6"/>
                      <a:pt x="13" y="5"/>
                    </a:cubicBezTo>
                    <a:cubicBezTo>
                      <a:pt x="15" y="4"/>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9" name="Freeform: Shape 11588"/>
              <p:cNvSpPr/>
              <p:nvPr/>
            </p:nvSpPr>
            <p:spPr bwMode="auto">
              <a:xfrm>
                <a:off x="6757" y="2726"/>
                <a:ext cx="28" cy="33"/>
              </a:xfrm>
              <a:custGeom>
                <a:avLst/>
                <a:gdLst>
                  <a:gd name="T0" fmla="*/ 15 w 19"/>
                  <a:gd name="T1" fmla="*/ 2 h 23"/>
                  <a:gd name="T2" fmla="*/ 2 w 19"/>
                  <a:gd name="T3" fmla="*/ 19 h 23"/>
                  <a:gd name="T4" fmla="*/ 4 w 19"/>
                  <a:gd name="T5" fmla="*/ 22 h 23"/>
                  <a:gd name="T6" fmla="*/ 18 w 19"/>
                  <a:gd name="T7" fmla="*/ 3 h 23"/>
                  <a:gd name="T8" fmla="*/ 15 w 19"/>
                  <a:gd name="T9" fmla="*/ 2 h 23"/>
                </a:gdLst>
                <a:ahLst/>
                <a:cxnLst>
                  <a:cxn ang="0">
                    <a:pos x="T0" y="T1"/>
                  </a:cxn>
                  <a:cxn ang="0">
                    <a:pos x="T2" y="T3"/>
                  </a:cxn>
                  <a:cxn ang="0">
                    <a:pos x="T4" y="T5"/>
                  </a:cxn>
                  <a:cxn ang="0">
                    <a:pos x="T6" y="T7"/>
                  </a:cxn>
                  <a:cxn ang="0">
                    <a:pos x="T8" y="T9"/>
                  </a:cxn>
                </a:cxnLst>
                <a:rect l="0" t="0" r="r" b="b"/>
                <a:pathLst>
                  <a:path w="19" h="23">
                    <a:moveTo>
                      <a:pt x="15" y="2"/>
                    </a:moveTo>
                    <a:cubicBezTo>
                      <a:pt x="14" y="10"/>
                      <a:pt x="8" y="15"/>
                      <a:pt x="2" y="19"/>
                    </a:cubicBezTo>
                    <a:cubicBezTo>
                      <a:pt x="0" y="20"/>
                      <a:pt x="2" y="23"/>
                      <a:pt x="4" y="22"/>
                    </a:cubicBezTo>
                    <a:cubicBezTo>
                      <a:pt x="11" y="18"/>
                      <a:pt x="17" y="11"/>
                      <a:pt x="18" y="3"/>
                    </a:cubicBezTo>
                    <a:cubicBezTo>
                      <a:pt x="19" y="1"/>
                      <a:pt x="15"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0" name="Freeform: Shape 11589"/>
              <p:cNvSpPr/>
              <p:nvPr/>
            </p:nvSpPr>
            <p:spPr bwMode="auto">
              <a:xfrm>
                <a:off x="6710" y="2776"/>
                <a:ext cx="26" cy="28"/>
              </a:xfrm>
              <a:custGeom>
                <a:avLst/>
                <a:gdLst>
                  <a:gd name="T0" fmla="*/ 13 w 18"/>
                  <a:gd name="T1" fmla="*/ 2 h 19"/>
                  <a:gd name="T2" fmla="*/ 2 w 18"/>
                  <a:gd name="T3" fmla="*/ 15 h 19"/>
                  <a:gd name="T4" fmla="*/ 4 w 18"/>
                  <a:gd name="T5" fmla="*/ 18 h 19"/>
                  <a:gd name="T6" fmla="*/ 17 w 18"/>
                  <a:gd name="T7" fmla="*/ 3 h 19"/>
                  <a:gd name="T8" fmla="*/ 13 w 18"/>
                  <a:gd name="T9" fmla="*/ 2 h 19"/>
                </a:gdLst>
                <a:ahLst/>
                <a:cxnLst>
                  <a:cxn ang="0">
                    <a:pos x="T0" y="T1"/>
                  </a:cxn>
                  <a:cxn ang="0">
                    <a:pos x="T2" y="T3"/>
                  </a:cxn>
                  <a:cxn ang="0">
                    <a:pos x="T4" y="T5"/>
                  </a:cxn>
                  <a:cxn ang="0">
                    <a:pos x="T6" y="T7"/>
                  </a:cxn>
                  <a:cxn ang="0">
                    <a:pos x="T8" y="T9"/>
                  </a:cxn>
                </a:cxnLst>
                <a:rect l="0" t="0" r="r" b="b"/>
                <a:pathLst>
                  <a:path w="18" h="19">
                    <a:moveTo>
                      <a:pt x="13" y="2"/>
                    </a:moveTo>
                    <a:cubicBezTo>
                      <a:pt x="12" y="8"/>
                      <a:pt x="6" y="12"/>
                      <a:pt x="2" y="15"/>
                    </a:cubicBezTo>
                    <a:cubicBezTo>
                      <a:pt x="0" y="16"/>
                      <a:pt x="2" y="19"/>
                      <a:pt x="4" y="18"/>
                    </a:cubicBezTo>
                    <a:cubicBezTo>
                      <a:pt x="10" y="14"/>
                      <a:pt x="15" y="9"/>
                      <a:pt x="17" y="3"/>
                    </a:cubicBezTo>
                    <a:cubicBezTo>
                      <a:pt x="18" y="1"/>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1" name="Freeform: Shape 11590"/>
              <p:cNvSpPr/>
              <p:nvPr/>
            </p:nvSpPr>
            <p:spPr bwMode="auto">
              <a:xfrm>
                <a:off x="6738" y="2773"/>
                <a:ext cx="22" cy="25"/>
              </a:xfrm>
              <a:custGeom>
                <a:avLst/>
                <a:gdLst>
                  <a:gd name="T0" fmla="*/ 11 w 15"/>
                  <a:gd name="T1" fmla="*/ 2 h 17"/>
                  <a:gd name="T2" fmla="*/ 2 w 15"/>
                  <a:gd name="T3" fmla="*/ 13 h 17"/>
                  <a:gd name="T4" fmla="*/ 4 w 15"/>
                  <a:gd name="T5" fmla="*/ 16 h 17"/>
                  <a:gd name="T6" fmla="*/ 14 w 15"/>
                  <a:gd name="T7" fmla="*/ 4 h 17"/>
                  <a:gd name="T8" fmla="*/ 11 w 15"/>
                  <a:gd name="T9" fmla="*/ 2 h 17"/>
                </a:gdLst>
                <a:ahLst/>
                <a:cxnLst>
                  <a:cxn ang="0">
                    <a:pos x="T0" y="T1"/>
                  </a:cxn>
                  <a:cxn ang="0">
                    <a:pos x="T2" y="T3"/>
                  </a:cxn>
                  <a:cxn ang="0">
                    <a:pos x="T4" y="T5"/>
                  </a:cxn>
                  <a:cxn ang="0">
                    <a:pos x="T6" y="T7"/>
                  </a:cxn>
                  <a:cxn ang="0">
                    <a:pos x="T8" y="T9"/>
                  </a:cxn>
                </a:cxnLst>
                <a:rect l="0" t="0" r="r" b="b"/>
                <a:pathLst>
                  <a:path w="15" h="17">
                    <a:moveTo>
                      <a:pt x="11" y="2"/>
                    </a:moveTo>
                    <a:cubicBezTo>
                      <a:pt x="9" y="7"/>
                      <a:pt x="6" y="10"/>
                      <a:pt x="2" y="13"/>
                    </a:cubicBezTo>
                    <a:cubicBezTo>
                      <a:pt x="0" y="14"/>
                      <a:pt x="2" y="17"/>
                      <a:pt x="4" y="16"/>
                    </a:cubicBezTo>
                    <a:cubicBezTo>
                      <a:pt x="8" y="13"/>
                      <a:pt x="12" y="9"/>
                      <a:pt x="14" y="4"/>
                    </a:cubicBezTo>
                    <a:cubicBezTo>
                      <a:pt x="15" y="2"/>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2" name="Freeform: Shape 11591"/>
              <p:cNvSpPr/>
              <p:nvPr/>
            </p:nvSpPr>
            <p:spPr bwMode="auto">
              <a:xfrm>
                <a:off x="6739" y="2737"/>
                <a:ext cx="19" cy="28"/>
              </a:xfrm>
              <a:custGeom>
                <a:avLst/>
                <a:gdLst>
                  <a:gd name="T0" fmla="*/ 10 w 13"/>
                  <a:gd name="T1" fmla="*/ 3 h 19"/>
                  <a:gd name="T2" fmla="*/ 2 w 13"/>
                  <a:gd name="T3" fmla="*/ 15 h 19"/>
                  <a:gd name="T4" fmla="*/ 4 w 13"/>
                  <a:gd name="T5" fmla="*/ 18 h 19"/>
                  <a:gd name="T6" fmla="*/ 13 w 13"/>
                  <a:gd name="T7" fmla="*/ 2 h 19"/>
                  <a:gd name="T8" fmla="*/ 10 w 13"/>
                  <a:gd name="T9" fmla="*/ 3 h 19"/>
                </a:gdLst>
                <a:ahLst/>
                <a:cxnLst>
                  <a:cxn ang="0">
                    <a:pos x="T0" y="T1"/>
                  </a:cxn>
                  <a:cxn ang="0">
                    <a:pos x="T2" y="T3"/>
                  </a:cxn>
                  <a:cxn ang="0">
                    <a:pos x="T4" y="T5"/>
                  </a:cxn>
                  <a:cxn ang="0">
                    <a:pos x="T6" y="T7"/>
                  </a:cxn>
                  <a:cxn ang="0">
                    <a:pos x="T8" y="T9"/>
                  </a:cxn>
                </a:cxnLst>
                <a:rect l="0" t="0" r="r" b="b"/>
                <a:pathLst>
                  <a:path w="13" h="19">
                    <a:moveTo>
                      <a:pt x="10" y="3"/>
                    </a:moveTo>
                    <a:cubicBezTo>
                      <a:pt x="10" y="8"/>
                      <a:pt x="6" y="12"/>
                      <a:pt x="2" y="15"/>
                    </a:cubicBezTo>
                    <a:cubicBezTo>
                      <a:pt x="0" y="16"/>
                      <a:pt x="2" y="19"/>
                      <a:pt x="4" y="18"/>
                    </a:cubicBezTo>
                    <a:cubicBezTo>
                      <a:pt x="9" y="14"/>
                      <a:pt x="13" y="9"/>
                      <a:pt x="13" y="2"/>
                    </a:cubicBezTo>
                    <a:cubicBezTo>
                      <a:pt x="13" y="0"/>
                      <a:pt x="10"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3" name="Freeform: Shape 11592"/>
              <p:cNvSpPr/>
              <p:nvPr/>
            </p:nvSpPr>
            <p:spPr bwMode="auto">
              <a:xfrm>
                <a:off x="6714" y="2807"/>
                <a:ext cx="19" cy="25"/>
              </a:xfrm>
              <a:custGeom>
                <a:avLst/>
                <a:gdLst>
                  <a:gd name="T0" fmla="*/ 7 w 13"/>
                  <a:gd name="T1" fmla="*/ 3 h 17"/>
                  <a:gd name="T2" fmla="*/ 2 w 13"/>
                  <a:gd name="T3" fmla="*/ 13 h 17"/>
                  <a:gd name="T4" fmla="*/ 4 w 13"/>
                  <a:gd name="T5" fmla="*/ 16 h 17"/>
                  <a:gd name="T6" fmla="*/ 11 w 13"/>
                  <a:gd name="T7" fmla="*/ 2 h 17"/>
                  <a:gd name="T8" fmla="*/ 7 w 13"/>
                  <a:gd name="T9" fmla="*/ 3 h 17"/>
                </a:gdLst>
                <a:ahLst/>
                <a:cxnLst>
                  <a:cxn ang="0">
                    <a:pos x="T0" y="T1"/>
                  </a:cxn>
                  <a:cxn ang="0">
                    <a:pos x="T2" y="T3"/>
                  </a:cxn>
                  <a:cxn ang="0">
                    <a:pos x="T4" y="T5"/>
                  </a:cxn>
                  <a:cxn ang="0">
                    <a:pos x="T6" y="T7"/>
                  </a:cxn>
                  <a:cxn ang="0">
                    <a:pos x="T8" y="T9"/>
                  </a:cxn>
                </a:cxnLst>
                <a:rect l="0" t="0" r="r" b="b"/>
                <a:pathLst>
                  <a:path w="13" h="17">
                    <a:moveTo>
                      <a:pt x="7" y="3"/>
                    </a:moveTo>
                    <a:cubicBezTo>
                      <a:pt x="9" y="7"/>
                      <a:pt x="4" y="11"/>
                      <a:pt x="2" y="13"/>
                    </a:cubicBezTo>
                    <a:cubicBezTo>
                      <a:pt x="0" y="14"/>
                      <a:pt x="2" y="17"/>
                      <a:pt x="4" y="16"/>
                    </a:cubicBezTo>
                    <a:cubicBezTo>
                      <a:pt x="8" y="13"/>
                      <a:pt x="13" y="8"/>
                      <a:pt x="11" y="2"/>
                    </a:cubicBezTo>
                    <a:cubicBezTo>
                      <a:pt x="10" y="0"/>
                      <a:pt x="7" y="1"/>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4" name="Freeform: Shape 11593"/>
              <p:cNvSpPr/>
              <p:nvPr/>
            </p:nvSpPr>
            <p:spPr bwMode="auto">
              <a:xfrm>
                <a:off x="6726" y="2808"/>
                <a:ext cx="26" cy="28"/>
              </a:xfrm>
              <a:custGeom>
                <a:avLst/>
                <a:gdLst>
                  <a:gd name="T0" fmla="*/ 13 w 18"/>
                  <a:gd name="T1" fmla="*/ 2 h 19"/>
                  <a:gd name="T2" fmla="*/ 2 w 18"/>
                  <a:gd name="T3" fmla="*/ 14 h 19"/>
                  <a:gd name="T4" fmla="*/ 5 w 18"/>
                  <a:gd name="T5" fmla="*/ 18 h 19"/>
                  <a:gd name="T6" fmla="*/ 17 w 18"/>
                  <a:gd name="T7" fmla="*/ 3 h 19"/>
                  <a:gd name="T8" fmla="*/ 13 w 18"/>
                  <a:gd name="T9" fmla="*/ 2 h 19"/>
                </a:gdLst>
                <a:ahLst/>
                <a:cxnLst>
                  <a:cxn ang="0">
                    <a:pos x="T0" y="T1"/>
                  </a:cxn>
                  <a:cxn ang="0">
                    <a:pos x="T2" y="T3"/>
                  </a:cxn>
                  <a:cxn ang="0">
                    <a:pos x="T4" y="T5"/>
                  </a:cxn>
                  <a:cxn ang="0">
                    <a:pos x="T6" y="T7"/>
                  </a:cxn>
                  <a:cxn ang="0">
                    <a:pos x="T8" y="T9"/>
                  </a:cxn>
                </a:cxnLst>
                <a:rect l="0" t="0" r="r" b="b"/>
                <a:pathLst>
                  <a:path w="18" h="19">
                    <a:moveTo>
                      <a:pt x="13" y="2"/>
                    </a:moveTo>
                    <a:cubicBezTo>
                      <a:pt x="12" y="7"/>
                      <a:pt x="7" y="11"/>
                      <a:pt x="2" y="14"/>
                    </a:cubicBezTo>
                    <a:cubicBezTo>
                      <a:pt x="0" y="16"/>
                      <a:pt x="3" y="19"/>
                      <a:pt x="5" y="18"/>
                    </a:cubicBezTo>
                    <a:cubicBezTo>
                      <a:pt x="10" y="14"/>
                      <a:pt x="15" y="9"/>
                      <a:pt x="17" y="3"/>
                    </a:cubicBezTo>
                    <a:cubicBezTo>
                      <a:pt x="18" y="0"/>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5" name="Freeform: Shape 11594"/>
              <p:cNvSpPr/>
              <p:nvPr/>
            </p:nvSpPr>
            <p:spPr bwMode="auto">
              <a:xfrm>
                <a:off x="6671" y="2836"/>
                <a:ext cx="17" cy="22"/>
              </a:xfrm>
              <a:custGeom>
                <a:avLst/>
                <a:gdLst>
                  <a:gd name="T0" fmla="*/ 7 w 11"/>
                  <a:gd name="T1" fmla="*/ 3 h 15"/>
                  <a:gd name="T2" fmla="*/ 2 w 11"/>
                  <a:gd name="T3" fmla="*/ 11 h 15"/>
                  <a:gd name="T4" fmla="*/ 4 w 11"/>
                  <a:gd name="T5" fmla="*/ 14 h 15"/>
                  <a:gd name="T6" fmla="*/ 11 w 11"/>
                  <a:gd name="T7" fmla="*/ 2 h 15"/>
                  <a:gd name="T8" fmla="*/ 7 w 11"/>
                  <a:gd name="T9" fmla="*/ 3 h 15"/>
                </a:gdLst>
                <a:ahLst/>
                <a:cxnLst>
                  <a:cxn ang="0">
                    <a:pos x="T0" y="T1"/>
                  </a:cxn>
                  <a:cxn ang="0">
                    <a:pos x="T2" y="T3"/>
                  </a:cxn>
                  <a:cxn ang="0">
                    <a:pos x="T4" y="T5"/>
                  </a:cxn>
                  <a:cxn ang="0">
                    <a:pos x="T6" y="T7"/>
                  </a:cxn>
                  <a:cxn ang="0">
                    <a:pos x="T8" y="T9"/>
                  </a:cxn>
                </a:cxnLst>
                <a:rect l="0" t="0" r="r" b="b"/>
                <a:pathLst>
                  <a:path w="11" h="15">
                    <a:moveTo>
                      <a:pt x="7" y="3"/>
                    </a:moveTo>
                    <a:cubicBezTo>
                      <a:pt x="7" y="6"/>
                      <a:pt x="5" y="9"/>
                      <a:pt x="2" y="11"/>
                    </a:cubicBezTo>
                    <a:cubicBezTo>
                      <a:pt x="0" y="12"/>
                      <a:pt x="2" y="15"/>
                      <a:pt x="4" y="14"/>
                    </a:cubicBezTo>
                    <a:cubicBezTo>
                      <a:pt x="8" y="11"/>
                      <a:pt x="11" y="8"/>
                      <a:pt x="11" y="2"/>
                    </a:cubicBezTo>
                    <a:cubicBezTo>
                      <a:pt x="11" y="0"/>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6" name="Freeform: Shape 11595"/>
              <p:cNvSpPr/>
              <p:nvPr/>
            </p:nvSpPr>
            <p:spPr bwMode="auto">
              <a:xfrm>
                <a:off x="6667" y="2812"/>
                <a:ext cx="26" cy="25"/>
              </a:xfrm>
              <a:custGeom>
                <a:avLst/>
                <a:gdLst>
                  <a:gd name="T0" fmla="*/ 17 w 18"/>
                  <a:gd name="T1" fmla="*/ 2 h 17"/>
                  <a:gd name="T2" fmla="*/ 11 w 18"/>
                  <a:gd name="T3" fmla="*/ 4 h 17"/>
                  <a:gd name="T4" fmla="*/ 2 w 18"/>
                  <a:gd name="T5" fmla="*/ 13 h 17"/>
                  <a:gd name="T6" fmla="*/ 4 w 18"/>
                  <a:gd name="T7" fmla="*/ 16 h 17"/>
                  <a:gd name="T8" fmla="*/ 10 w 18"/>
                  <a:gd name="T9" fmla="*/ 10 h 17"/>
                  <a:gd name="T10" fmla="*/ 14 w 18"/>
                  <a:gd name="T11" fmla="*/ 7 h 17"/>
                  <a:gd name="T12" fmla="*/ 15 w 18"/>
                  <a:gd name="T13" fmla="*/ 6 h 17"/>
                  <a:gd name="T14" fmla="*/ 15 w 18"/>
                  <a:gd name="T15" fmla="*/ 5 h 17"/>
                  <a:gd name="T16" fmla="*/ 17 w 18"/>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7" y="2"/>
                    </a:moveTo>
                    <a:cubicBezTo>
                      <a:pt x="15" y="0"/>
                      <a:pt x="13" y="3"/>
                      <a:pt x="11" y="4"/>
                    </a:cubicBezTo>
                    <a:cubicBezTo>
                      <a:pt x="8" y="7"/>
                      <a:pt x="5" y="10"/>
                      <a:pt x="2" y="13"/>
                    </a:cubicBezTo>
                    <a:cubicBezTo>
                      <a:pt x="0" y="14"/>
                      <a:pt x="2" y="17"/>
                      <a:pt x="4" y="16"/>
                    </a:cubicBezTo>
                    <a:cubicBezTo>
                      <a:pt x="6" y="14"/>
                      <a:pt x="8" y="12"/>
                      <a:pt x="10" y="10"/>
                    </a:cubicBezTo>
                    <a:cubicBezTo>
                      <a:pt x="11" y="9"/>
                      <a:pt x="13" y="8"/>
                      <a:pt x="14" y="7"/>
                    </a:cubicBezTo>
                    <a:cubicBezTo>
                      <a:pt x="14" y="6"/>
                      <a:pt x="15" y="6"/>
                      <a:pt x="15" y="6"/>
                    </a:cubicBezTo>
                    <a:cubicBezTo>
                      <a:pt x="15" y="5"/>
                      <a:pt x="15" y="5"/>
                      <a:pt x="15" y="5"/>
                    </a:cubicBezTo>
                    <a:cubicBezTo>
                      <a:pt x="17" y="5"/>
                      <a:pt x="18" y="4"/>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171" name="Group 11170"/>
            <p:cNvGrpSpPr/>
            <p:nvPr/>
          </p:nvGrpSpPr>
          <p:grpSpPr bwMode="auto">
            <a:xfrm>
              <a:off x="4686" y="474"/>
              <a:ext cx="2031" cy="3027"/>
              <a:chOff x="4686" y="474"/>
              <a:chExt cx="2031" cy="3027"/>
            </a:xfrm>
          </p:grpSpPr>
          <p:sp>
            <p:nvSpPr>
              <p:cNvPr id="11197" name="Freeform: Shape 11196"/>
              <p:cNvSpPr/>
              <p:nvPr/>
            </p:nvSpPr>
            <p:spPr bwMode="auto">
              <a:xfrm>
                <a:off x="6693" y="2811"/>
                <a:ext cx="17" cy="19"/>
              </a:xfrm>
              <a:custGeom>
                <a:avLst/>
                <a:gdLst>
                  <a:gd name="T0" fmla="*/ 7 w 11"/>
                  <a:gd name="T1" fmla="*/ 3 h 13"/>
                  <a:gd name="T2" fmla="*/ 2 w 11"/>
                  <a:gd name="T3" fmla="*/ 8 h 13"/>
                  <a:gd name="T4" fmla="*/ 3 w 11"/>
                  <a:gd name="T5" fmla="*/ 12 h 13"/>
                  <a:gd name="T6" fmla="*/ 11 w 11"/>
                  <a:gd name="T7" fmla="*/ 4 h 13"/>
                  <a:gd name="T8" fmla="*/ 7 w 11"/>
                  <a:gd name="T9" fmla="*/ 3 h 13"/>
                </a:gdLst>
                <a:ahLst/>
                <a:cxnLst>
                  <a:cxn ang="0">
                    <a:pos x="T0" y="T1"/>
                  </a:cxn>
                  <a:cxn ang="0">
                    <a:pos x="T2" y="T3"/>
                  </a:cxn>
                  <a:cxn ang="0">
                    <a:pos x="T4" y="T5"/>
                  </a:cxn>
                  <a:cxn ang="0">
                    <a:pos x="T6" y="T7"/>
                  </a:cxn>
                  <a:cxn ang="0">
                    <a:pos x="T8" y="T9"/>
                  </a:cxn>
                </a:cxnLst>
                <a:rect l="0" t="0" r="r" b="b"/>
                <a:pathLst>
                  <a:path w="11" h="13">
                    <a:moveTo>
                      <a:pt x="7" y="3"/>
                    </a:moveTo>
                    <a:cubicBezTo>
                      <a:pt x="7" y="6"/>
                      <a:pt x="5" y="7"/>
                      <a:pt x="2" y="8"/>
                    </a:cubicBezTo>
                    <a:cubicBezTo>
                      <a:pt x="0" y="9"/>
                      <a:pt x="1" y="13"/>
                      <a:pt x="3" y="12"/>
                    </a:cubicBezTo>
                    <a:cubicBezTo>
                      <a:pt x="7" y="10"/>
                      <a:pt x="10" y="8"/>
                      <a:pt x="11" y="4"/>
                    </a:cubicBezTo>
                    <a:cubicBezTo>
                      <a:pt x="11"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8" name="Freeform: Shape 11197"/>
              <p:cNvSpPr/>
              <p:nvPr/>
            </p:nvSpPr>
            <p:spPr bwMode="auto">
              <a:xfrm>
                <a:off x="6696" y="2839"/>
                <a:ext cx="21" cy="19"/>
              </a:xfrm>
              <a:custGeom>
                <a:avLst/>
                <a:gdLst>
                  <a:gd name="T0" fmla="*/ 9 w 14"/>
                  <a:gd name="T1" fmla="*/ 2 h 13"/>
                  <a:gd name="T2" fmla="*/ 2 w 14"/>
                  <a:gd name="T3" fmla="*/ 8 h 13"/>
                  <a:gd name="T4" fmla="*/ 4 w 14"/>
                  <a:gd name="T5" fmla="*/ 12 h 13"/>
                  <a:gd name="T6" fmla="*/ 13 w 14"/>
                  <a:gd name="T7" fmla="*/ 3 h 13"/>
                  <a:gd name="T8" fmla="*/ 9 w 14"/>
                  <a:gd name="T9" fmla="*/ 2 h 13"/>
                </a:gdLst>
                <a:ahLst/>
                <a:cxnLst>
                  <a:cxn ang="0">
                    <a:pos x="T0" y="T1"/>
                  </a:cxn>
                  <a:cxn ang="0">
                    <a:pos x="T2" y="T3"/>
                  </a:cxn>
                  <a:cxn ang="0">
                    <a:pos x="T4" y="T5"/>
                  </a:cxn>
                  <a:cxn ang="0">
                    <a:pos x="T6" y="T7"/>
                  </a:cxn>
                  <a:cxn ang="0">
                    <a:pos x="T8" y="T9"/>
                  </a:cxn>
                </a:cxnLst>
                <a:rect l="0" t="0" r="r" b="b"/>
                <a:pathLst>
                  <a:path w="14" h="13">
                    <a:moveTo>
                      <a:pt x="9" y="2"/>
                    </a:moveTo>
                    <a:cubicBezTo>
                      <a:pt x="8" y="5"/>
                      <a:pt x="6" y="7"/>
                      <a:pt x="2" y="8"/>
                    </a:cubicBezTo>
                    <a:cubicBezTo>
                      <a:pt x="0" y="9"/>
                      <a:pt x="1" y="13"/>
                      <a:pt x="4" y="12"/>
                    </a:cubicBezTo>
                    <a:cubicBezTo>
                      <a:pt x="8" y="10"/>
                      <a:pt x="11" y="8"/>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9" name="Freeform: Shape 11198"/>
              <p:cNvSpPr/>
              <p:nvPr/>
            </p:nvSpPr>
            <p:spPr bwMode="auto">
              <a:xfrm>
                <a:off x="6695" y="2860"/>
                <a:ext cx="22" cy="26"/>
              </a:xfrm>
              <a:custGeom>
                <a:avLst/>
                <a:gdLst>
                  <a:gd name="T0" fmla="*/ 11 w 15"/>
                  <a:gd name="T1" fmla="*/ 2 h 18"/>
                  <a:gd name="T2" fmla="*/ 2 w 15"/>
                  <a:gd name="T3" fmla="*/ 13 h 18"/>
                  <a:gd name="T4" fmla="*/ 4 w 15"/>
                  <a:gd name="T5" fmla="*/ 16 h 18"/>
                  <a:gd name="T6" fmla="*/ 14 w 15"/>
                  <a:gd name="T7" fmla="*/ 3 h 18"/>
                  <a:gd name="T8" fmla="*/ 11 w 15"/>
                  <a:gd name="T9" fmla="*/ 2 h 18"/>
                </a:gdLst>
                <a:ahLst/>
                <a:cxnLst>
                  <a:cxn ang="0">
                    <a:pos x="T0" y="T1"/>
                  </a:cxn>
                  <a:cxn ang="0">
                    <a:pos x="T2" y="T3"/>
                  </a:cxn>
                  <a:cxn ang="0">
                    <a:pos x="T4" y="T5"/>
                  </a:cxn>
                  <a:cxn ang="0">
                    <a:pos x="T6" y="T7"/>
                  </a:cxn>
                  <a:cxn ang="0">
                    <a:pos x="T8" y="T9"/>
                  </a:cxn>
                </a:cxnLst>
                <a:rect l="0" t="0" r="r" b="b"/>
                <a:pathLst>
                  <a:path w="15" h="18">
                    <a:moveTo>
                      <a:pt x="11" y="2"/>
                    </a:moveTo>
                    <a:cubicBezTo>
                      <a:pt x="9" y="7"/>
                      <a:pt x="6" y="10"/>
                      <a:pt x="2" y="13"/>
                    </a:cubicBezTo>
                    <a:cubicBezTo>
                      <a:pt x="0" y="15"/>
                      <a:pt x="2" y="18"/>
                      <a:pt x="4" y="16"/>
                    </a:cubicBezTo>
                    <a:cubicBezTo>
                      <a:pt x="9" y="13"/>
                      <a:pt x="13" y="8"/>
                      <a:pt x="14" y="3"/>
                    </a:cubicBezTo>
                    <a:cubicBezTo>
                      <a:pt x="15" y="0"/>
                      <a:pt x="11"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0" name="Freeform: Shape 11199"/>
              <p:cNvSpPr/>
              <p:nvPr/>
            </p:nvSpPr>
            <p:spPr bwMode="auto">
              <a:xfrm>
                <a:off x="6661" y="2882"/>
                <a:ext cx="19" cy="23"/>
              </a:xfrm>
              <a:custGeom>
                <a:avLst/>
                <a:gdLst>
                  <a:gd name="T0" fmla="*/ 9 w 13"/>
                  <a:gd name="T1" fmla="*/ 2 h 16"/>
                  <a:gd name="T2" fmla="*/ 2 w 13"/>
                  <a:gd name="T3" fmla="*/ 12 h 16"/>
                  <a:gd name="T4" fmla="*/ 5 w 13"/>
                  <a:gd name="T5" fmla="*/ 14 h 16"/>
                  <a:gd name="T6" fmla="*/ 12 w 13"/>
                  <a:gd name="T7" fmla="*/ 3 h 16"/>
                  <a:gd name="T8" fmla="*/ 9 w 13"/>
                  <a:gd name="T9" fmla="*/ 2 h 16"/>
                </a:gdLst>
                <a:ahLst/>
                <a:cxnLst>
                  <a:cxn ang="0">
                    <a:pos x="T0" y="T1"/>
                  </a:cxn>
                  <a:cxn ang="0">
                    <a:pos x="T2" y="T3"/>
                  </a:cxn>
                  <a:cxn ang="0">
                    <a:pos x="T4" y="T5"/>
                  </a:cxn>
                  <a:cxn ang="0">
                    <a:pos x="T6" y="T7"/>
                  </a:cxn>
                  <a:cxn ang="0">
                    <a:pos x="T8" y="T9"/>
                  </a:cxn>
                </a:cxnLst>
                <a:rect l="0" t="0" r="r" b="b"/>
                <a:pathLst>
                  <a:path w="13" h="16">
                    <a:moveTo>
                      <a:pt x="9" y="2"/>
                    </a:moveTo>
                    <a:cubicBezTo>
                      <a:pt x="7" y="5"/>
                      <a:pt x="5" y="9"/>
                      <a:pt x="2" y="12"/>
                    </a:cubicBezTo>
                    <a:cubicBezTo>
                      <a:pt x="0" y="13"/>
                      <a:pt x="3" y="16"/>
                      <a:pt x="5" y="14"/>
                    </a:cubicBezTo>
                    <a:cubicBezTo>
                      <a:pt x="8" y="11"/>
                      <a:pt x="10" y="7"/>
                      <a:pt x="12" y="3"/>
                    </a:cubicBezTo>
                    <a:cubicBezTo>
                      <a:pt x="13"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1" name="Freeform: Shape 11200"/>
              <p:cNvSpPr/>
              <p:nvPr/>
            </p:nvSpPr>
            <p:spPr bwMode="auto">
              <a:xfrm>
                <a:off x="6676" y="2893"/>
                <a:ext cx="28" cy="27"/>
              </a:xfrm>
              <a:custGeom>
                <a:avLst/>
                <a:gdLst>
                  <a:gd name="T0" fmla="*/ 14 w 19"/>
                  <a:gd name="T1" fmla="*/ 2 h 18"/>
                  <a:gd name="T2" fmla="*/ 2 w 19"/>
                  <a:gd name="T3" fmla="*/ 13 h 18"/>
                  <a:gd name="T4" fmla="*/ 5 w 19"/>
                  <a:gd name="T5" fmla="*/ 16 h 18"/>
                  <a:gd name="T6" fmla="*/ 17 w 19"/>
                  <a:gd name="T7" fmla="*/ 4 h 18"/>
                  <a:gd name="T8" fmla="*/ 14 w 19"/>
                  <a:gd name="T9" fmla="*/ 2 h 18"/>
                </a:gdLst>
                <a:ahLst/>
                <a:cxnLst>
                  <a:cxn ang="0">
                    <a:pos x="T0" y="T1"/>
                  </a:cxn>
                  <a:cxn ang="0">
                    <a:pos x="T2" y="T3"/>
                  </a:cxn>
                  <a:cxn ang="0">
                    <a:pos x="T4" y="T5"/>
                  </a:cxn>
                  <a:cxn ang="0">
                    <a:pos x="T6" y="T7"/>
                  </a:cxn>
                  <a:cxn ang="0">
                    <a:pos x="T8" y="T9"/>
                  </a:cxn>
                </a:cxnLst>
                <a:rect l="0" t="0" r="r" b="b"/>
                <a:pathLst>
                  <a:path w="19" h="18">
                    <a:moveTo>
                      <a:pt x="14" y="2"/>
                    </a:moveTo>
                    <a:cubicBezTo>
                      <a:pt x="11" y="6"/>
                      <a:pt x="7" y="10"/>
                      <a:pt x="2" y="13"/>
                    </a:cubicBezTo>
                    <a:cubicBezTo>
                      <a:pt x="0" y="15"/>
                      <a:pt x="3" y="18"/>
                      <a:pt x="5" y="16"/>
                    </a:cubicBezTo>
                    <a:cubicBezTo>
                      <a:pt x="9" y="13"/>
                      <a:pt x="14" y="9"/>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2" name="Freeform: Shape 11201"/>
              <p:cNvSpPr/>
              <p:nvPr/>
            </p:nvSpPr>
            <p:spPr bwMode="auto">
              <a:xfrm>
                <a:off x="6636" y="2862"/>
                <a:ext cx="22" cy="21"/>
              </a:xfrm>
              <a:custGeom>
                <a:avLst/>
                <a:gdLst>
                  <a:gd name="T0" fmla="*/ 10 w 15"/>
                  <a:gd name="T1" fmla="*/ 2 h 14"/>
                  <a:gd name="T2" fmla="*/ 2 w 15"/>
                  <a:gd name="T3" fmla="*/ 9 h 14"/>
                  <a:gd name="T4" fmla="*/ 3 w 15"/>
                  <a:gd name="T5" fmla="*/ 13 h 14"/>
                  <a:gd name="T6" fmla="*/ 14 w 15"/>
                  <a:gd name="T7" fmla="*/ 4 h 14"/>
                  <a:gd name="T8" fmla="*/ 10 w 15"/>
                  <a:gd name="T9" fmla="*/ 2 h 14"/>
                </a:gdLst>
                <a:ahLst/>
                <a:cxnLst>
                  <a:cxn ang="0">
                    <a:pos x="T0" y="T1"/>
                  </a:cxn>
                  <a:cxn ang="0">
                    <a:pos x="T2" y="T3"/>
                  </a:cxn>
                  <a:cxn ang="0">
                    <a:pos x="T4" y="T5"/>
                  </a:cxn>
                  <a:cxn ang="0">
                    <a:pos x="T6" y="T7"/>
                  </a:cxn>
                  <a:cxn ang="0">
                    <a:pos x="T8" y="T9"/>
                  </a:cxn>
                </a:cxnLst>
                <a:rect l="0" t="0" r="r" b="b"/>
                <a:pathLst>
                  <a:path w="15" h="14">
                    <a:moveTo>
                      <a:pt x="10" y="2"/>
                    </a:moveTo>
                    <a:cubicBezTo>
                      <a:pt x="9" y="6"/>
                      <a:pt x="6" y="8"/>
                      <a:pt x="2" y="9"/>
                    </a:cubicBezTo>
                    <a:cubicBezTo>
                      <a:pt x="0" y="10"/>
                      <a:pt x="1" y="14"/>
                      <a:pt x="3" y="13"/>
                    </a:cubicBezTo>
                    <a:cubicBezTo>
                      <a:pt x="8" y="11"/>
                      <a:pt x="12" y="8"/>
                      <a:pt x="14" y="4"/>
                    </a:cubicBezTo>
                    <a:cubicBezTo>
                      <a:pt x="15" y="2"/>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3" name="Freeform: Shape 11202"/>
              <p:cNvSpPr/>
              <p:nvPr/>
            </p:nvSpPr>
            <p:spPr bwMode="auto">
              <a:xfrm>
                <a:off x="6629" y="2843"/>
                <a:ext cx="20" cy="24"/>
              </a:xfrm>
              <a:custGeom>
                <a:avLst/>
                <a:gdLst>
                  <a:gd name="T0" fmla="*/ 10 w 14"/>
                  <a:gd name="T1" fmla="*/ 3 h 16"/>
                  <a:gd name="T2" fmla="*/ 2 w 14"/>
                  <a:gd name="T3" fmla="*/ 12 h 16"/>
                  <a:gd name="T4" fmla="*/ 3 w 14"/>
                  <a:gd name="T5" fmla="*/ 15 h 16"/>
                  <a:gd name="T6" fmla="*/ 14 w 14"/>
                  <a:gd name="T7" fmla="*/ 2 h 16"/>
                  <a:gd name="T8" fmla="*/ 10 w 14"/>
                  <a:gd name="T9" fmla="*/ 3 h 16"/>
                </a:gdLst>
                <a:ahLst/>
                <a:cxnLst>
                  <a:cxn ang="0">
                    <a:pos x="T0" y="T1"/>
                  </a:cxn>
                  <a:cxn ang="0">
                    <a:pos x="T2" y="T3"/>
                  </a:cxn>
                  <a:cxn ang="0">
                    <a:pos x="T4" y="T5"/>
                  </a:cxn>
                  <a:cxn ang="0">
                    <a:pos x="T6" y="T7"/>
                  </a:cxn>
                  <a:cxn ang="0">
                    <a:pos x="T8" y="T9"/>
                  </a:cxn>
                </a:cxnLst>
                <a:rect l="0" t="0" r="r" b="b"/>
                <a:pathLst>
                  <a:path w="14" h="16">
                    <a:moveTo>
                      <a:pt x="10" y="3"/>
                    </a:moveTo>
                    <a:cubicBezTo>
                      <a:pt x="10" y="7"/>
                      <a:pt x="6" y="10"/>
                      <a:pt x="2" y="12"/>
                    </a:cubicBezTo>
                    <a:cubicBezTo>
                      <a:pt x="0" y="13"/>
                      <a:pt x="1" y="16"/>
                      <a:pt x="3" y="15"/>
                    </a:cubicBezTo>
                    <a:cubicBezTo>
                      <a:pt x="9" y="13"/>
                      <a:pt x="14" y="9"/>
                      <a:pt x="14" y="2"/>
                    </a:cubicBezTo>
                    <a:cubicBezTo>
                      <a:pt x="14" y="0"/>
                      <a:pt x="10"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4" name="Freeform: Shape 11203"/>
              <p:cNvSpPr/>
              <p:nvPr/>
            </p:nvSpPr>
            <p:spPr bwMode="auto">
              <a:xfrm>
                <a:off x="6580" y="2889"/>
                <a:ext cx="29" cy="24"/>
              </a:xfrm>
              <a:custGeom>
                <a:avLst/>
                <a:gdLst>
                  <a:gd name="T0" fmla="*/ 16 w 20"/>
                  <a:gd name="T1" fmla="*/ 2 h 16"/>
                  <a:gd name="T2" fmla="*/ 2 w 20"/>
                  <a:gd name="T3" fmla="*/ 12 h 16"/>
                  <a:gd name="T4" fmla="*/ 3 w 20"/>
                  <a:gd name="T5" fmla="*/ 15 h 16"/>
                  <a:gd name="T6" fmla="*/ 19 w 20"/>
                  <a:gd name="T7" fmla="*/ 5 h 16"/>
                  <a:gd name="T8" fmla="*/ 16 w 20"/>
                  <a:gd name="T9" fmla="*/ 2 h 16"/>
                </a:gdLst>
                <a:ahLst/>
                <a:cxnLst>
                  <a:cxn ang="0">
                    <a:pos x="T0" y="T1"/>
                  </a:cxn>
                  <a:cxn ang="0">
                    <a:pos x="T2" y="T3"/>
                  </a:cxn>
                  <a:cxn ang="0">
                    <a:pos x="T4" y="T5"/>
                  </a:cxn>
                  <a:cxn ang="0">
                    <a:pos x="T6" y="T7"/>
                  </a:cxn>
                  <a:cxn ang="0">
                    <a:pos x="T8" y="T9"/>
                  </a:cxn>
                </a:cxnLst>
                <a:rect l="0" t="0" r="r" b="b"/>
                <a:pathLst>
                  <a:path w="20" h="16">
                    <a:moveTo>
                      <a:pt x="16" y="2"/>
                    </a:moveTo>
                    <a:cubicBezTo>
                      <a:pt x="12" y="7"/>
                      <a:pt x="7" y="10"/>
                      <a:pt x="2" y="12"/>
                    </a:cubicBezTo>
                    <a:cubicBezTo>
                      <a:pt x="0" y="12"/>
                      <a:pt x="1" y="16"/>
                      <a:pt x="3" y="15"/>
                    </a:cubicBezTo>
                    <a:cubicBezTo>
                      <a:pt x="9" y="13"/>
                      <a:pt x="15" y="10"/>
                      <a:pt x="19" y="5"/>
                    </a:cubicBezTo>
                    <a:cubicBezTo>
                      <a:pt x="20" y="3"/>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5" name="Freeform: Shape 11204"/>
              <p:cNvSpPr/>
              <p:nvPr/>
            </p:nvSpPr>
            <p:spPr bwMode="auto">
              <a:xfrm>
                <a:off x="6603" y="2899"/>
                <a:ext cx="26" cy="22"/>
              </a:xfrm>
              <a:custGeom>
                <a:avLst/>
                <a:gdLst>
                  <a:gd name="T0" fmla="*/ 12 w 17"/>
                  <a:gd name="T1" fmla="*/ 2 h 15"/>
                  <a:gd name="T2" fmla="*/ 2 w 17"/>
                  <a:gd name="T3" fmla="*/ 11 h 15"/>
                  <a:gd name="T4" fmla="*/ 3 w 17"/>
                  <a:gd name="T5" fmla="*/ 14 h 15"/>
                  <a:gd name="T6" fmla="*/ 16 w 17"/>
                  <a:gd name="T7" fmla="*/ 3 h 15"/>
                  <a:gd name="T8" fmla="*/ 12 w 17"/>
                  <a:gd name="T9" fmla="*/ 2 h 15"/>
                </a:gdLst>
                <a:ahLst/>
                <a:cxnLst>
                  <a:cxn ang="0">
                    <a:pos x="T0" y="T1"/>
                  </a:cxn>
                  <a:cxn ang="0">
                    <a:pos x="T2" y="T3"/>
                  </a:cxn>
                  <a:cxn ang="0">
                    <a:pos x="T4" y="T5"/>
                  </a:cxn>
                  <a:cxn ang="0">
                    <a:pos x="T6" y="T7"/>
                  </a:cxn>
                  <a:cxn ang="0">
                    <a:pos x="T8" y="T9"/>
                  </a:cxn>
                </a:cxnLst>
                <a:rect l="0" t="0" r="r" b="b"/>
                <a:pathLst>
                  <a:path w="17" h="15">
                    <a:moveTo>
                      <a:pt x="12" y="2"/>
                    </a:moveTo>
                    <a:cubicBezTo>
                      <a:pt x="11" y="7"/>
                      <a:pt x="6" y="9"/>
                      <a:pt x="2" y="11"/>
                    </a:cubicBezTo>
                    <a:cubicBezTo>
                      <a:pt x="0" y="12"/>
                      <a:pt x="1" y="15"/>
                      <a:pt x="3" y="14"/>
                    </a:cubicBezTo>
                    <a:cubicBezTo>
                      <a:pt x="9" y="12"/>
                      <a:pt x="14" y="9"/>
                      <a:pt x="16" y="3"/>
                    </a:cubicBezTo>
                    <a:cubicBezTo>
                      <a:pt x="17" y="0"/>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6" name="Freeform: Shape 11205"/>
              <p:cNvSpPr/>
              <p:nvPr/>
            </p:nvSpPr>
            <p:spPr bwMode="auto">
              <a:xfrm>
                <a:off x="6636" y="2893"/>
                <a:ext cx="19" cy="21"/>
              </a:xfrm>
              <a:custGeom>
                <a:avLst/>
                <a:gdLst>
                  <a:gd name="T0" fmla="*/ 9 w 13"/>
                  <a:gd name="T1" fmla="*/ 2 h 14"/>
                  <a:gd name="T2" fmla="*/ 6 w 13"/>
                  <a:gd name="T3" fmla="*/ 5 h 14"/>
                  <a:gd name="T4" fmla="*/ 2 w 13"/>
                  <a:gd name="T5" fmla="*/ 10 h 14"/>
                  <a:gd name="T6" fmla="*/ 4 w 13"/>
                  <a:gd name="T7" fmla="*/ 13 h 14"/>
                  <a:gd name="T8" fmla="*/ 9 w 13"/>
                  <a:gd name="T9" fmla="*/ 2 h 14"/>
                </a:gdLst>
                <a:ahLst/>
                <a:cxnLst>
                  <a:cxn ang="0">
                    <a:pos x="T0" y="T1"/>
                  </a:cxn>
                  <a:cxn ang="0">
                    <a:pos x="T2" y="T3"/>
                  </a:cxn>
                  <a:cxn ang="0">
                    <a:pos x="T4" y="T5"/>
                  </a:cxn>
                  <a:cxn ang="0">
                    <a:pos x="T6" y="T7"/>
                  </a:cxn>
                  <a:cxn ang="0">
                    <a:pos x="T8" y="T9"/>
                  </a:cxn>
                </a:cxnLst>
                <a:rect l="0" t="0" r="r" b="b"/>
                <a:pathLst>
                  <a:path w="13" h="14">
                    <a:moveTo>
                      <a:pt x="9" y="2"/>
                    </a:moveTo>
                    <a:cubicBezTo>
                      <a:pt x="8" y="0"/>
                      <a:pt x="5" y="3"/>
                      <a:pt x="6" y="5"/>
                    </a:cubicBezTo>
                    <a:cubicBezTo>
                      <a:pt x="8" y="7"/>
                      <a:pt x="4" y="9"/>
                      <a:pt x="2" y="10"/>
                    </a:cubicBezTo>
                    <a:cubicBezTo>
                      <a:pt x="0" y="10"/>
                      <a:pt x="1" y="14"/>
                      <a:pt x="4" y="13"/>
                    </a:cubicBezTo>
                    <a:cubicBezTo>
                      <a:pt x="8" y="11"/>
                      <a:pt x="13" y="7"/>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7" name="Freeform: Shape 11206"/>
              <p:cNvSpPr/>
              <p:nvPr/>
            </p:nvSpPr>
            <p:spPr bwMode="auto">
              <a:xfrm>
                <a:off x="6627" y="2918"/>
                <a:ext cx="31" cy="27"/>
              </a:xfrm>
              <a:custGeom>
                <a:avLst/>
                <a:gdLst>
                  <a:gd name="T0" fmla="*/ 17 w 21"/>
                  <a:gd name="T1" fmla="*/ 2 h 18"/>
                  <a:gd name="T2" fmla="*/ 2 w 21"/>
                  <a:gd name="T3" fmla="*/ 13 h 18"/>
                  <a:gd name="T4" fmla="*/ 4 w 21"/>
                  <a:gd name="T5" fmla="*/ 17 h 18"/>
                  <a:gd name="T6" fmla="*/ 20 w 21"/>
                  <a:gd name="T7" fmla="*/ 4 h 18"/>
                  <a:gd name="T8" fmla="*/ 17 w 21"/>
                  <a:gd name="T9" fmla="*/ 2 h 18"/>
                </a:gdLst>
                <a:ahLst/>
                <a:cxnLst>
                  <a:cxn ang="0">
                    <a:pos x="T0" y="T1"/>
                  </a:cxn>
                  <a:cxn ang="0">
                    <a:pos x="T2" y="T3"/>
                  </a:cxn>
                  <a:cxn ang="0">
                    <a:pos x="T4" y="T5"/>
                  </a:cxn>
                  <a:cxn ang="0">
                    <a:pos x="T6" y="T7"/>
                  </a:cxn>
                  <a:cxn ang="0">
                    <a:pos x="T8" y="T9"/>
                  </a:cxn>
                </a:cxnLst>
                <a:rect l="0" t="0" r="r" b="b"/>
                <a:pathLst>
                  <a:path w="21" h="18">
                    <a:moveTo>
                      <a:pt x="17" y="2"/>
                    </a:moveTo>
                    <a:cubicBezTo>
                      <a:pt x="13" y="7"/>
                      <a:pt x="8" y="11"/>
                      <a:pt x="2" y="13"/>
                    </a:cubicBezTo>
                    <a:cubicBezTo>
                      <a:pt x="0" y="14"/>
                      <a:pt x="1" y="18"/>
                      <a:pt x="4" y="17"/>
                    </a:cubicBezTo>
                    <a:cubicBezTo>
                      <a:pt x="10" y="14"/>
                      <a:pt x="16" y="10"/>
                      <a:pt x="20" y="4"/>
                    </a:cubicBezTo>
                    <a:cubicBezTo>
                      <a:pt x="21" y="2"/>
                      <a:pt x="18"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8" name="Freeform: Shape 11207"/>
              <p:cNvSpPr/>
              <p:nvPr/>
            </p:nvSpPr>
            <p:spPr bwMode="auto">
              <a:xfrm>
                <a:off x="6657" y="2927"/>
                <a:ext cx="19" cy="22"/>
              </a:xfrm>
              <a:custGeom>
                <a:avLst/>
                <a:gdLst>
                  <a:gd name="T0" fmla="*/ 9 w 13"/>
                  <a:gd name="T1" fmla="*/ 3 h 15"/>
                  <a:gd name="T2" fmla="*/ 2 w 13"/>
                  <a:gd name="T3" fmla="*/ 11 h 15"/>
                  <a:gd name="T4" fmla="*/ 3 w 13"/>
                  <a:gd name="T5" fmla="*/ 14 h 15"/>
                  <a:gd name="T6" fmla="*/ 13 w 13"/>
                  <a:gd name="T7" fmla="*/ 3 h 15"/>
                  <a:gd name="T8" fmla="*/ 9 w 13"/>
                  <a:gd name="T9" fmla="*/ 3 h 15"/>
                </a:gdLst>
                <a:ahLst/>
                <a:cxnLst>
                  <a:cxn ang="0">
                    <a:pos x="T0" y="T1"/>
                  </a:cxn>
                  <a:cxn ang="0">
                    <a:pos x="T2" y="T3"/>
                  </a:cxn>
                  <a:cxn ang="0">
                    <a:pos x="T4" y="T5"/>
                  </a:cxn>
                  <a:cxn ang="0">
                    <a:pos x="T6" y="T7"/>
                  </a:cxn>
                  <a:cxn ang="0">
                    <a:pos x="T8" y="T9"/>
                  </a:cxn>
                </a:cxnLst>
                <a:rect l="0" t="0" r="r" b="b"/>
                <a:pathLst>
                  <a:path w="13" h="15">
                    <a:moveTo>
                      <a:pt x="9" y="3"/>
                    </a:moveTo>
                    <a:cubicBezTo>
                      <a:pt x="9" y="7"/>
                      <a:pt x="5" y="9"/>
                      <a:pt x="2" y="11"/>
                    </a:cubicBezTo>
                    <a:cubicBezTo>
                      <a:pt x="0" y="11"/>
                      <a:pt x="1" y="15"/>
                      <a:pt x="3" y="14"/>
                    </a:cubicBezTo>
                    <a:cubicBezTo>
                      <a:pt x="8" y="12"/>
                      <a:pt x="13" y="9"/>
                      <a:pt x="13" y="3"/>
                    </a:cubicBezTo>
                    <a:cubicBezTo>
                      <a:pt x="13" y="0"/>
                      <a:pt x="9" y="1"/>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9" name="Freeform: Shape 11208"/>
              <p:cNvSpPr/>
              <p:nvPr/>
            </p:nvSpPr>
            <p:spPr bwMode="auto">
              <a:xfrm>
                <a:off x="6624" y="2955"/>
                <a:ext cx="21" cy="24"/>
              </a:xfrm>
              <a:custGeom>
                <a:avLst/>
                <a:gdLst>
                  <a:gd name="T0" fmla="*/ 9 w 14"/>
                  <a:gd name="T1" fmla="*/ 3 h 16"/>
                  <a:gd name="T2" fmla="*/ 2 w 14"/>
                  <a:gd name="T3" fmla="*/ 12 h 16"/>
                  <a:gd name="T4" fmla="*/ 4 w 14"/>
                  <a:gd name="T5" fmla="*/ 15 h 16"/>
                  <a:gd name="T6" fmla="*/ 13 w 14"/>
                  <a:gd name="T7" fmla="*/ 3 h 16"/>
                  <a:gd name="T8" fmla="*/ 9 w 14"/>
                  <a:gd name="T9" fmla="*/ 3 h 16"/>
                </a:gdLst>
                <a:ahLst/>
                <a:cxnLst>
                  <a:cxn ang="0">
                    <a:pos x="T0" y="T1"/>
                  </a:cxn>
                  <a:cxn ang="0">
                    <a:pos x="T2" y="T3"/>
                  </a:cxn>
                  <a:cxn ang="0">
                    <a:pos x="T4" y="T5"/>
                  </a:cxn>
                  <a:cxn ang="0">
                    <a:pos x="T6" y="T7"/>
                  </a:cxn>
                  <a:cxn ang="0">
                    <a:pos x="T8" y="T9"/>
                  </a:cxn>
                </a:cxnLst>
                <a:rect l="0" t="0" r="r" b="b"/>
                <a:pathLst>
                  <a:path w="14" h="16">
                    <a:moveTo>
                      <a:pt x="9" y="3"/>
                    </a:moveTo>
                    <a:cubicBezTo>
                      <a:pt x="8" y="6"/>
                      <a:pt x="6" y="10"/>
                      <a:pt x="2" y="12"/>
                    </a:cubicBezTo>
                    <a:cubicBezTo>
                      <a:pt x="0" y="13"/>
                      <a:pt x="1" y="16"/>
                      <a:pt x="4" y="15"/>
                    </a:cubicBezTo>
                    <a:cubicBezTo>
                      <a:pt x="9" y="13"/>
                      <a:pt x="12" y="8"/>
                      <a:pt x="13" y="3"/>
                    </a:cubicBezTo>
                    <a:cubicBezTo>
                      <a:pt x="14" y="1"/>
                      <a:pt x="10" y="0"/>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0" name="Freeform: Shape 11209"/>
              <p:cNvSpPr/>
              <p:nvPr/>
            </p:nvSpPr>
            <p:spPr bwMode="auto">
              <a:xfrm>
                <a:off x="6637" y="2966"/>
                <a:ext cx="22" cy="25"/>
              </a:xfrm>
              <a:custGeom>
                <a:avLst/>
                <a:gdLst>
                  <a:gd name="T0" fmla="*/ 11 w 15"/>
                  <a:gd name="T1" fmla="*/ 3 h 17"/>
                  <a:gd name="T2" fmla="*/ 2 w 15"/>
                  <a:gd name="T3" fmla="*/ 12 h 17"/>
                  <a:gd name="T4" fmla="*/ 4 w 15"/>
                  <a:gd name="T5" fmla="*/ 16 h 17"/>
                  <a:gd name="T6" fmla="*/ 14 w 15"/>
                  <a:gd name="T7" fmla="*/ 3 h 17"/>
                  <a:gd name="T8" fmla="*/ 11 w 15"/>
                  <a:gd name="T9" fmla="*/ 3 h 17"/>
                </a:gdLst>
                <a:ahLst/>
                <a:cxnLst>
                  <a:cxn ang="0">
                    <a:pos x="T0" y="T1"/>
                  </a:cxn>
                  <a:cxn ang="0">
                    <a:pos x="T2" y="T3"/>
                  </a:cxn>
                  <a:cxn ang="0">
                    <a:pos x="T4" y="T5"/>
                  </a:cxn>
                  <a:cxn ang="0">
                    <a:pos x="T6" y="T7"/>
                  </a:cxn>
                  <a:cxn ang="0">
                    <a:pos x="T8" y="T9"/>
                  </a:cxn>
                </a:cxnLst>
                <a:rect l="0" t="0" r="r" b="b"/>
                <a:pathLst>
                  <a:path w="15" h="17">
                    <a:moveTo>
                      <a:pt x="11" y="3"/>
                    </a:moveTo>
                    <a:cubicBezTo>
                      <a:pt x="9" y="7"/>
                      <a:pt x="7" y="11"/>
                      <a:pt x="2" y="12"/>
                    </a:cubicBezTo>
                    <a:cubicBezTo>
                      <a:pt x="0" y="13"/>
                      <a:pt x="1" y="17"/>
                      <a:pt x="4" y="16"/>
                    </a:cubicBezTo>
                    <a:cubicBezTo>
                      <a:pt x="9" y="14"/>
                      <a:pt x="13" y="9"/>
                      <a:pt x="14" y="3"/>
                    </a:cubicBezTo>
                    <a:cubicBezTo>
                      <a:pt x="15" y="1"/>
                      <a:pt x="11" y="0"/>
                      <a:pt x="11"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1" name="Freeform: Shape 11210"/>
              <p:cNvSpPr/>
              <p:nvPr/>
            </p:nvSpPr>
            <p:spPr bwMode="auto">
              <a:xfrm>
                <a:off x="6589" y="2954"/>
                <a:ext cx="23" cy="22"/>
              </a:xfrm>
              <a:custGeom>
                <a:avLst/>
                <a:gdLst>
                  <a:gd name="T0" fmla="*/ 12 w 16"/>
                  <a:gd name="T1" fmla="*/ 2 h 15"/>
                  <a:gd name="T2" fmla="*/ 3 w 16"/>
                  <a:gd name="T3" fmla="*/ 11 h 15"/>
                  <a:gd name="T4" fmla="*/ 4 w 16"/>
                  <a:gd name="T5" fmla="*/ 14 h 15"/>
                  <a:gd name="T6" fmla="*/ 15 w 16"/>
                  <a:gd name="T7" fmla="*/ 3 h 15"/>
                  <a:gd name="T8" fmla="*/ 12 w 16"/>
                  <a:gd name="T9" fmla="*/ 2 h 15"/>
                </a:gdLst>
                <a:ahLst/>
                <a:cxnLst>
                  <a:cxn ang="0">
                    <a:pos x="T0" y="T1"/>
                  </a:cxn>
                  <a:cxn ang="0">
                    <a:pos x="T2" y="T3"/>
                  </a:cxn>
                  <a:cxn ang="0">
                    <a:pos x="T4" y="T5"/>
                  </a:cxn>
                  <a:cxn ang="0">
                    <a:pos x="T6" y="T7"/>
                  </a:cxn>
                  <a:cxn ang="0">
                    <a:pos x="T8" y="T9"/>
                  </a:cxn>
                </a:cxnLst>
                <a:rect l="0" t="0" r="r" b="b"/>
                <a:pathLst>
                  <a:path w="16" h="15">
                    <a:moveTo>
                      <a:pt x="12" y="2"/>
                    </a:moveTo>
                    <a:cubicBezTo>
                      <a:pt x="10" y="7"/>
                      <a:pt x="7" y="9"/>
                      <a:pt x="3" y="11"/>
                    </a:cubicBezTo>
                    <a:cubicBezTo>
                      <a:pt x="0" y="12"/>
                      <a:pt x="2" y="15"/>
                      <a:pt x="4" y="14"/>
                    </a:cubicBezTo>
                    <a:cubicBezTo>
                      <a:pt x="9" y="12"/>
                      <a:pt x="14" y="9"/>
                      <a:pt x="15" y="3"/>
                    </a:cubicBezTo>
                    <a:cubicBezTo>
                      <a:pt x="16" y="1"/>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2" name="Freeform: Shape 11211"/>
              <p:cNvSpPr/>
              <p:nvPr/>
            </p:nvSpPr>
            <p:spPr bwMode="auto">
              <a:xfrm>
                <a:off x="6564" y="2940"/>
                <a:ext cx="23" cy="26"/>
              </a:xfrm>
              <a:custGeom>
                <a:avLst/>
                <a:gdLst>
                  <a:gd name="T0" fmla="*/ 12 w 16"/>
                  <a:gd name="T1" fmla="*/ 3 h 17"/>
                  <a:gd name="T2" fmla="*/ 2 w 16"/>
                  <a:gd name="T3" fmla="*/ 13 h 17"/>
                  <a:gd name="T4" fmla="*/ 3 w 16"/>
                  <a:gd name="T5" fmla="*/ 16 h 17"/>
                  <a:gd name="T6" fmla="*/ 15 w 16"/>
                  <a:gd name="T7" fmla="*/ 3 h 17"/>
                  <a:gd name="T8" fmla="*/ 12 w 16"/>
                  <a:gd name="T9" fmla="*/ 3 h 17"/>
                </a:gdLst>
                <a:ahLst/>
                <a:cxnLst>
                  <a:cxn ang="0">
                    <a:pos x="T0" y="T1"/>
                  </a:cxn>
                  <a:cxn ang="0">
                    <a:pos x="T2" y="T3"/>
                  </a:cxn>
                  <a:cxn ang="0">
                    <a:pos x="T4" y="T5"/>
                  </a:cxn>
                  <a:cxn ang="0">
                    <a:pos x="T6" y="T7"/>
                  </a:cxn>
                  <a:cxn ang="0">
                    <a:pos x="T8" y="T9"/>
                  </a:cxn>
                </a:cxnLst>
                <a:rect l="0" t="0" r="r" b="b"/>
                <a:pathLst>
                  <a:path w="16" h="17">
                    <a:moveTo>
                      <a:pt x="12" y="3"/>
                    </a:moveTo>
                    <a:cubicBezTo>
                      <a:pt x="10" y="7"/>
                      <a:pt x="6" y="11"/>
                      <a:pt x="2" y="13"/>
                    </a:cubicBezTo>
                    <a:cubicBezTo>
                      <a:pt x="0" y="14"/>
                      <a:pt x="1" y="17"/>
                      <a:pt x="3" y="16"/>
                    </a:cubicBezTo>
                    <a:cubicBezTo>
                      <a:pt x="9" y="14"/>
                      <a:pt x="14" y="9"/>
                      <a:pt x="15" y="3"/>
                    </a:cubicBezTo>
                    <a:cubicBezTo>
                      <a:pt x="16" y="1"/>
                      <a:pt x="12" y="0"/>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3" name="Freeform: Shape 11212"/>
              <p:cNvSpPr/>
              <p:nvPr/>
            </p:nvSpPr>
            <p:spPr bwMode="auto">
              <a:xfrm>
                <a:off x="6543" y="2932"/>
                <a:ext cx="21" cy="22"/>
              </a:xfrm>
              <a:custGeom>
                <a:avLst/>
                <a:gdLst>
                  <a:gd name="T0" fmla="*/ 10 w 14"/>
                  <a:gd name="T1" fmla="*/ 2 h 15"/>
                  <a:gd name="T2" fmla="*/ 2 w 14"/>
                  <a:gd name="T3" fmla="*/ 10 h 15"/>
                  <a:gd name="T4" fmla="*/ 3 w 14"/>
                  <a:gd name="T5" fmla="*/ 14 h 15"/>
                  <a:gd name="T6" fmla="*/ 13 w 14"/>
                  <a:gd name="T7" fmla="*/ 3 h 15"/>
                  <a:gd name="T8" fmla="*/ 10 w 14"/>
                  <a:gd name="T9" fmla="*/ 2 h 15"/>
                </a:gdLst>
                <a:ahLst/>
                <a:cxnLst>
                  <a:cxn ang="0">
                    <a:pos x="T0" y="T1"/>
                  </a:cxn>
                  <a:cxn ang="0">
                    <a:pos x="T2" y="T3"/>
                  </a:cxn>
                  <a:cxn ang="0">
                    <a:pos x="T4" y="T5"/>
                  </a:cxn>
                  <a:cxn ang="0">
                    <a:pos x="T6" y="T7"/>
                  </a:cxn>
                  <a:cxn ang="0">
                    <a:pos x="T8" y="T9"/>
                  </a:cxn>
                </a:cxnLst>
                <a:rect l="0" t="0" r="r" b="b"/>
                <a:pathLst>
                  <a:path w="14" h="15">
                    <a:moveTo>
                      <a:pt x="10" y="2"/>
                    </a:moveTo>
                    <a:cubicBezTo>
                      <a:pt x="8" y="5"/>
                      <a:pt x="6" y="9"/>
                      <a:pt x="2" y="10"/>
                    </a:cubicBezTo>
                    <a:cubicBezTo>
                      <a:pt x="0" y="11"/>
                      <a:pt x="1" y="15"/>
                      <a:pt x="3" y="14"/>
                    </a:cubicBezTo>
                    <a:cubicBezTo>
                      <a:pt x="8" y="12"/>
                      <a:pt x="11" y="8"/>
                      <a:pt x="13" y="3"/>
                    </a:cubicBezTo>
                    <a:cubicBezTo>
                      <a:pt x="14"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4" name="Freeform: Shape 11213"/>
              <p:cNvSpPr/>
              <p:nvPr/>
            </p:nvSpPr>
            <p:spPr bwMode="auto">
              <a:xfrm>
                <a:off x="6502" y="2954"/>
                <a:ext cx="31" cy="26"/>
              </a:xfrm>
              <a:custGeom>
                <a:avLst/>
                <a:gdLst>
                  <a:gd name="T0" fmla="*/ 16 w 21"/>
                  <a:gd name="T1" fmla="*/ 2 h 18"/>
                  <a:gd name="T2" fmla="*/ 2 w 21"/>
                  <a:gd name="T3" fmla="*/ 13 h 18"/>
                  <a:gd name="T4" fmla="*/ 5 w 21"/>
                  <a:gd name="T5" fmla="*/ 16 h 18"/>
                  <a:gd name="T6" fmla="*/ 19 w 21"/>
                  <a:gd name="T7" fmla="*/ 5 h 18"/>
                  <a:gd name="T8" fmla="*/ 16 w 21"/>
                  <a:gd name="T9" fmla="*/ 2 h 18"/>
                </a:gdLst>
                <a:ahLst/>
                <a:cxnLst>
                  <a:cxn ang="0">
                    <a:pos x="T0" y="T1"/>
                  </a:cxn>
                  <a:cxn ang="0">
                    <a:pos x="T2" y="T3"/>
                  </a:cxn>
                  <a:cxn ang="0">
                    <a:pos x="T4" y="T5"/>
                  </a:cxn>
                  <a:cxn ang="0">
                    <a:pos x="T6" y="T7"/>
                  </a:cxn>
                  <a:cxn ang="0">
                    <a:pos x="T8" y="T9"/>
                  </a:cxn>
                </a:cxnLst>
                <a:rect l="0" t="0" r="r" b="b"/>
                <a:pathLst>
                  <a:path w="21" h="18">
                    <a:moveTo>
                      <a:pt x="16" y="2"/>
                    </a:moveTo>
                    <a:cubicBezTo>
                      <a:pt x="11" y="5"/>
                      <a:pt x="6" y="9"/>
                      <a:pt x="2" y="13"/>
                    </a:cubicBezTo>
                    <a:cubicBezTo>
                      <a:pt x="0" y="15"/>
                      <a:pt x="3" y="18"/>
                      <a:pt x="5" y="16"/>
                    </a:cubicBezTo>
                    <a:cubicBezTo>
                      <a:pt x="9" y="12"/>
                      <a:pt x="14" y="8"/>
                      <a:pt x="19" y="5"/>
                    </a:cubicBezTo>
                    <a:cubicBezTo>
                      <a:pt x="21" y="3"/>
                      <a:pt x="18"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5" name="Freeform: Shape 11214"/>
              <p:cNvSpPr/>
              <p:nvPr/>
            </p:nvSpPr>
            <p:spPr bwMode="auto">
              <a:xfrm>
                <a:off x="6516" y="2932"/>
                <a:ext cx="21" cy="20"/>
              </a:xfrm>
              <a:custGeom>
                <a:avLst/>
                <a:gdLst>
                  <a:gd name="T0" fmla="*/ 10 w 14"/>
                  <a:gd name="T1" fmla="*/ 2 h 14"/>
                  <a:gd name="T2" fmla="*/ 2 w 14"/>
                  <a:gd name="T3" fmla="*/ 9 h 14"/>
                  <a:gd name="T4" fmla="*/ 4 w 14"/>
                  <a:gd name="T5" fmla="*/ 12 h 14"/>
                  <a:gd name="T6" fmla="*/ 13 w 14"/>
                  <a:gd name="T7" fmla="*/ 4 h 14"/>
                  <a:gd name="T8" fmla="*/ 10 w 14"/>
                  <a:gd name="T9" fmla="*/ 2 h 14"/>
                </a:gdLst>
                <a:ahLst/>
                <a:cxnLst>
                  <a:cxn ang="0">
                    <a:pos x="T0" y="T1"/>
                  </a:cxn>
                  <a:cxn ang="0">
                    <a:pos x="T2" y="T3"/>
                  </a:cxn>
                  <a:cxn ang="0">
                    <a:pos x="T4" y="T5"/>
                  </a:cxn>
                  <a:cxn ang="0">
                    <a:pos x="T6" y="T7"/>
                  </a:cxn>
                  <a:cxn ang="0">
                    <a:pos x="T8" y="T9"/>
                  </a:cxn>
                </a:cxnLst>
                <a:rect l="0" t="0" r="r" b="b"/>
                <a:pathLst>
                  <a:path w="14" h="14">
                    <a:moveTo>
                      <a:pt x="10" y="2"/>
                    </a:moveTo>
                    <a:cubicBezTo>
                      <a:pt x="7" y="5"/>
                      <a:pt x="5" y="7"/>
                      <a:pt x="2" y="9"/>
                    </a:cubicBezTo>
                    <a:cubicBezTo>
                      <a:pt x="0" y="11"/>
                      <a:pt x="2" y="14"/>
                      <a:pt x="4" y="12"/>
                    </a:cubicBezTo>
                    <a:cubicBezTo>
                      <a:pt x="7" y="10"/>
                      <a:pt x="10" y="7"/>
                      <a:pt x="13" y="4"/>
                    </a:cubicBezTo>
                    <a:cubicBezTo>
                      <a:pt x="14" y="3"/>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6" name="Freeform: Shape 11215"/>
              <p:cNvSpPr/>
              <p:nvPr/>
            </p:nvSpPr>
            <p:spPr bwMode="auto">
              <a:xfrm>
                <a:off x="6549" y="2907"/>
                <a:ext cx="19" cy="17"/>
              </a:xfrm>
              <a:custGeom>
                <a:avLst/>
                <a:gdLst>
                  <a:gd name="T0" fmla="*/ 9 w 13"/>
                  <a:gd name="T1" fmla="*/ 2 h 12"/>
                  <a:gd name="T2" fmla="*/ 3 w 13"/>
                  <a:gd name="T3" fmla="*/ 7 h 12"/>
                  <a:gd name="T4" fmla="*/ 4 w 13"/>
                  <a:gd name="T5" fmla="*/ 11 h 12"/>
                  <a:gd name="T6" fmla="*/ 12 w 13"/>
                  <a:gd name="T7" fmla="*/ 4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7" y="4"/>
                      <a:pt x="5" y="6"/>
                      <a:pt x="3" y="7"/>
                    </a:cubicBezTo>
                    <a:cubicBezTo>
                      <a:pt x="0" y="8"/>
                      <a:pt x="2" y="12"/>
                      <a:pt x="4" y="11"/>
                    </a:cubicBezTo>
                    <a:cubicBezTo>
                      <a:pt x="7" y="9"/>
                      <a:pt x="9" y="7"/>
                      <a:pt x="12" y="4"/>
                    </a:cubicBezTo>
                    <a:cubicBezTo>
                      <a:pt x="13" y="3"/>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7" name="Freeform: Shape 11216"/>
              <p:cNvSpPr/>
              <p:nvPr/>
            </p:nvSpPr>
            <p:spPr bwMode="auto">
              <a:xfrm>
                <a:off x="6534" y="2966"/>
                <a:ext cx="22" cy="22"/>
              </a:xfrm>
              <a:custGeom>
                <a:avLst/>
                <a:gdLst>
                  <a:gd name="T0" fmla="*/ 10 w 15"/>
                  <a:gd name="T1" fmla="*/ 3 h 15"/>
                  <a:gd name="T2" fmla="*/ 3 w 15"/>
                  <a:gd name="T3" fmla="*/ 11 h 15"/>
                  <a:gd name="T4" fmla="*/ 4 w 15"/>
                  <a:gd name="T5" fmla="*/ 14 h 15"/>
                  <a:gd name="T6" fmla="*/ 14 w 15"/>
                  <a:gd name="T7" fmla="*/ 3 h 15"/>
                  <a:gd name="T8" fmla="*/ 10 w 15"/>
                  <a:gd name="T9" fmla="*/ 3 h 15"/>
                </a:gdLst>
                <a:ahLst/>
                <a:cxnLst>
                  <a:cxn ang="0">
                    <a:pos x="T0" y="T1"/>
                  </a:cxn>
                  <a:cxn ang="0">
                    <a:pos x="T2" y="T3"/>
                  </a:cxn>
                  <a:cxn ang="0">
                    <a:pos x="T4" y="T5"/>
                  </a:cxn>
                  <a:cxn ang="0">
                    <a:pos x="T6" y="T7"/>
                  </a:cxn>
                  <a:cxn ang="0">
                    <a:pos x="T8" y="T9"/>
                  </a:cxn>
                </a:cxnLst>
                <a:rect l="0" t="0" r="r" b="b"/>
                <a:pathLst>
                  <a:path w="15" h="15">
                    <a:moveTo>
                      <a:pt x="10" y="3"/>
                    </a:moveTo>
                    <a:cubicBezTo>
                      <a:pt x="9" y="7"/>
                      <a:pt x="7" y="9"/>
                      <a:pt x="3" y="11"/>
                    </a:cubicBezTo>
                    <a:cubicBezTo>
                      <a:pt x="0" y="11"/>
                      <a:pt x="2" y="15"/>
                      <a:pt x="4" y="14"/>
                    </a:cubicBezTo>
                    <a:cubicBezTo>
                      <a:pt x="9" y="12"/>
                      <a:pt x="13" y="9"/>
                      <a:pt x="14" y="3"/>
                    </a:cubicBezTo>
                    <a:cubicBezTo>
                      <a:pt x="15" y="1"/>
                      <a:pt x="11" y="0"/>
                      <a:pt x="10"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8" name="Freeform: Shape 11217"/>
              <p:cNvSpPr/>
              <p:nvPr/>
            </p:nvSpPr>
            <p:spPr bwMode="auto">
              <a:xfrm>
                <a:off x="6552" y="2977"/>
                <a:ext cx="22" cy="25"/>
              </a:xfrm>
              <a:custGeom>
                <a:avLst/>
                <a:gdLst>
                  <a:gd name="T0" fmla="*/ 11 w 15"/>
                  <a:gd name="T1" fmla="*/ 1 h 17"/>
                  <a:gd name="T2" fmla="*/ 1 w 15"/>
                  <a:gd name="T3" fmla="*/ 12 h 17"/>
                  <a:gd name="T4" fmla="*/ 4 w 15"/>
                  <a:gd name="T5" fmla="*/ 15 h 17"/>
                  <a:gd name="T6" fmla="*/ 14 w 15"/>
                  <a:gd name="T7" fmla="*/ 4 h 17"/>
                  <a:gd name="T8" fmla="*/ 11 w 15"/>
                  <a:gd name="T9" fmla="*/ 1 h 17"/>
                </a:gdLst>
                <a:ahLst/>
                <a:cxnLst>
                  <a:cxn ang="0">
                    <a:pos x="T0" y="T1"/>
                  </a:cxn>
                  <a:cxn ang="0">
                    <a:pos x="T2" y="T3"/>
                  </a:cxn>
                  <a:cxn ang="0">
                    <a:pos x="T4" y="T5"/>
                  </a:cxn>
                  <a:cxn ang="0">
                    <a:pos x="T6" y="T7"/>
                  </a:cxn>
                  <a:cxn ang="0">
                    <a:pos x="T8" y="T9"/>
                  </a:cxn>
                </a:cxnLst>
                <a:rect l="0" t="0" r="r" b="b"/>
                <a:pathLst>
                  <a:path w="15" h="17">
                    <a:moveTo>
                      <a:pt x="11" y="1"/>
                    </a:moveTo>
                    <a:cubicBezTo>
                      <a:pt x="8" y="5"/>
                      <a:pt x="5" y="9"/>
                      <a:pt x="1" y="12"/>
                    </a:cubicBezTo>
                    <a:cubicBezTo>
                      <a:pt x="0" y="14"/>
                      <a:pt x="2" y="17"/>
                      <a:pt x="4" y="15"/>
                    </a:cubicBezTo>
                    <a:cubicBezTo>
                      <a:pt x="8" y="12"/>
                      <a:pt x="11" y="8"/>
                      <a:pt x="14" y="4"/>
                    </a:cubicBezTo>
                    <a:cubicBezTo>
                      <a:pt x="15" y="2"/>
                      <a:pt x="12"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9" name="Freeform: Shape 11218"/>
              <p:cNvSpPr/>
              <p:nvPr/>
            </p:nvSpPr>
            <p:spPr bwMode="auto">
              <a:xfrm>
                <a:off x="6562" y="3001"/>
                <a:ext cx="24" cy="26"/>
              </a:xfrm>
              <a:custGeom>
                <a:avLst/>
                <a:gdLst>
                  <a:gd name="T0" fmla="*/ 12 w 16"/>
                  <a:gd name="T1" fmla="*/ 2 h 18"/>
                  <a:gd name="T2" fmla="*/ 2 w 16"/>
                  <a:gd name="T3" fmla="*/ 13 h 18"/>
                  <a:gd name="T4" fmla="*/ 5 w 16"/>
                  <a:gd name="T5" fmla="*/ 16 h 18"/>
                  <a:gd name="T6" fmla="*/ 14 w 16"/>
                  <a:gd name="T7" fmla="*/ 5 h 18"/>
                  <a:gd name="T8" fmla="*/ 12 w 16"/>
                  <a:gd name="T9" fmla="*/ 2 h 18"/>
                </a:gdLst>
                <a:ahLst/>
                <a:cxnLst>
                  <a:cxn ang="0">
                    <a:pos x="T0" y="T1"/>
                  </a:cxn>
                  <a:cxn ang="0">
                    <a:pos x="T2" y="T3"/>
                  </a:cxn>
                  <a:cxn ang="0">
                    <a:pos x="T4" y="T5"/>
                  </a:cxn>
                  <a:cxn ang="0">
                    <a:pos x="T6" y="T7"/>
                  </a:cxn>
                  <a:cxn ang="0">
                    <a:pos x="T8" y="T9"/>
                  </a:cxn>
                </a:cxnLst>
                <a:rect l="0" t="0" r="r" b="b"/>
                <a:pathLst>
                  <a:path w="16" h="18">
                    <a:moveTo>
                      <a:pt x="12" y="2"/>
                    </a:moveTo>
                    <a:cubicBezTo>
                      <a:pt x="9" y="6"/>
                      <a:pt x="6" y="10"/>
                      <a:pt x="2" y="13"/>
                    </a:cubicBezTo>
                    <a:cubicBezTo>
                      <a:pt x="0" y="15"/>
                      <a:pt x="3" y="18"/>
                      <a:pt x="5" y="16"/>
                    </a:cubicBezTo>
                    <a:cubicBezTo>
                      <a:pt x="8" y="13"/>
                      <a:pt x="11" y="9"/>
                      <a:pt x="14" y="5"/>
                    </a:cubicBezTo>
                    <a:cubicBezTo>
                      <a:pt x="16" y="3"/>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0" name="Freeform: Shape 11219"/>
              <p:cNvSpPr/>
              <p:nvPr/>
            </p:nvSpPr>
            <p:spPr bwMode="auto">
              <a:xfrm>
                <a:off x="6600" y="2986"/>
                <a:ext cx="17" cy="21"/>
              </a:xfrm>
              <a:custGeom>
                <a:avLst/>
                <a:gdLst>
                  <a:gd name="T0" fmla="*/ 6 w 11"/>
                  <a:gd name="T1" fmla="*/ 4 h 14"/>
                  <a:gd name="T2" fmla="*/ 2 w 11"/>
                  <a:gd name="T3" fmla="*/ 9 h 14"/>
                  <a:gd name="T4" fmla="*/ 3 w 11"/>
                  <a:gd name="T5" fmla="*/ 13 h 14"/>
                  <a:gd name="T6" fmla="*/ 9 w 11"/>
                  <a:gd name="T7" fmla="*/ 2 h 14"/>
                  <a:gd name="T8" fmla="*/ 6 w 11"/>
                  <a:gd name="T9" fmla="*/ 4 h 14"/>
                </a:gdLst>
                <a:ahLst/>
                <a:cxnLst>
                  <a:cxn ang="0">
                    <a:pos x="T0" y="T1"/>
                  </a:cxn>
                  <a:cxn ang="0">
                    <a:pos x="T2" y="T3"/>
                  </a:cxn>
                  <a:cxn ang="0">
                    <a:pos x="T4" y="T5"/>
                  </a:cxn>
                  <a:cxn ang="0">
                    <a:pos x="T6" y="T7"/>
                  </a:cxn>
                  <a:cxn ang="0">
                    <a:pos x="T8" y="T9"/>
                  </a:cxn>
                </a:cxnLst>
                <a:rect l="0" t="0" r="r" b="b"/>
                <a:pathLst>
                  <a:path w="11" h="14">
                    <a:moveTo>
                      <a:pt x="6" y="4"/>
                    </a:moveTo>
                    <a:cubicBezTo>
                      <a:pt x="7" y="6"/>
                      <a:pt x="4" y="8"/>
                      <a:pt x="2" y="9"/>
                    </a:cubicBezTo>
                    <a:cubicBezTo>
                      <a:pt x="0" y="10"/>
                      <a:pt x="1" y="14"/>
                      <a:pt x="3" y="13"/>
                    </a:cubicBezTo>
                    <a:cubicBezTo>
                      <a:pt x="8" y="11"/>
                      <a:pt x="11" y="7"/>
                      <a:pt x="9" y="2"/>
                    </a:cubicBezTo>
                    <a:cubicBezTo>
                      <a:pt x="9" y="0"/>
                      <a:pt x="5" y="1"/>
                      <a:pt x="6" y="4"/>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1" name="Freeform: Shape 11220"/>
              <p:cNvSpPr/>
              <p:nvPr/>
            </p:nvSpPr>
            <p:spPr bwMode="auto">
              <a:xfrm>
                <a:off x="6596" y="3005"/>
                <a:ext cx="24" cy="25"/>
              </a:xfrm>
              <a:custGeom>
                <a:avLst/>
                <a:gdLst>
                  <a:gd name="T0" fmla="*/ 12 w 16"/>
                  <a:gd name="T1" fmla="*/ 2 h 17"/>
                  <a:gd name="T2" fmla="*/ 2 w 16"/>
                  <a:gd name="T3" fmla="*/ 13 h 17"/>
                  <a:gd name="T4" fmla="*/ 3 w 16"/>
                  <a:gd name="T5" fmla="*/ 16 h 17"/>
                  <a:gd name="T6" fmla="*/ 16 w 16"/>
                  <a:gd name="T7" fmla="*/ 3 h 17"/>
                  <a:gd name="T8" fmla="*/ 12 w 16"/>
                  <a:gd name="T9" fmla="*/ 2 h 17"/>
                </a:gdLst>
                <a:ahLst/>
                <a:cxnLst>
                  <a:cxn ang="0">
                    <a:pos x="T0" y="T1"/>
                  </a:cxn>
                  <a:cxn ang="0">
                    <a:pos x="T2" y="T3"/>
                  </a:cxn>
                  <a:cxn ang="0">
                    <a:pos x="T4" y="T5"/>
                  </a:cxn>
                  <a:cxn ang="0">
                    <a:pos x="T6" y="T7"/>
                  </a:cxn>
                  <a:cxn ang="0">
                    <a:pos x="T8" y="T9"/>
                  </a:cxn>
                </a:cxnLst>
                <a:rect l="0" t="0" r="r" b="b"/>
                <a:pathLst>
                  <a:path w="16" h="17">
                    <a:moveTo>
                      <a:pt x="12" y="2"/>
                    </a:moveTo>
                    <a:cubicBezTo>
                      <a:pt x="11" y="7"/>
                      <a:pt x="7" y="11"/>
                      <a:pt x="2" y="13"/>
                    </a:cubicBezTo>
                    <a:cubicBezTo>
                      <a:pt x="0" y="13"/>
                      <a:pt x="1" y="17"/>
                      <a:pt x="3" y="16"/>
                    </a:cubicBezTo>
                    <a:cubicBezTo>
                      <a:pt x="9" y="14"/>
                      <a:pt x="14" y="9"/>
                      <a:pt x="16" y="3"/>
                    </a:cubicBezTo>
                    <a:cubicBezTo>
                      <a:pt x="16" y="1"/>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2" name="Freeform: Shape 11221"/>
              <p:cNvSpPr/>
              <p:nvPr/>
            </p:nvSpPr>
            <p:spPr bwMode="auto">
              <a:xfrm>
                <a:off x="6561" y="3033"/>
                <a:ext cx="23" cy="24"/>
              </a:xfrm>
              <a:custGeom>
                <a:avLst/>
                <a:gdLst>
                  <a:gd name="T0" fmla="*/ 11 w 16"/>
                  <a:gd name="T1" fmla="*/ 2 h 16"/>
                  <a:gd name="T2" fmla="*/ 2 w 16"/>
                  <a:gd name="T3" fmla="*/ 12 h 16"/>
                  <a:gd name="T4" fmla="*/ 3 w 16"/>
                  <a:gd name="T5" fmla="*/ 15 h 16"/>
                  <a:gd name="T6" fmla="*/ 14 w 16"/>
                  <a:gd name="T7" fmla="*/ 5 h 16"/>
                  <a:gd name="T8" fmla="*/ 11 w 16"/>
                  <a:gd name="T9" fmla="*/ 2 h 16"/>
                </a:gdLst>
                <a:ahLst/>
                <a:cxnLst>
                  <a:cxn ang="0">
                    <a:pos x="T0" y="T1"/>
                  </a:cxn>
                  <a:cxn ang="0">
                    <a:pos x="T2" y="T3"/>
                  </a:cxn>
                  <a:cxn ang="0">
                    <a:pos x="T4" y="T5"/>
                  </a:cxn>
                  <a:cxn ang="0">
                    <a:pos x="T6" y="T7"/>
                  </a:cxn>
                  <a:cxn ang="0">
                    <a:pos x="T8" y="T9"/>
                  </a:cxn>
                </a:cxnLst>
                <a:rect l="0" t="0" r="r" b="b"/>
                <a:pathLst>
                  <a:path w="16" h="16">
                    <a:moveTo>
                      <a:pt x="11" y="2"/>
                    </a:moveTo>
                    <a:cubicBezTo>
                      <a:pt x="9" y="6"/>
                      <a:pt x="6" y="10"/>
                      <a:pt x="2" y="12"/>
                    </a:cubicBezTo>
                    <a:cubicBezTo>
                      <a:pt x="0" y="13"/>
                      <a:pt x="1" y="16"/>
                      <a:pt x="3" y="15"/>
                    </a:cubicBezTo>
                    <a:cubicBezTo>
                      <a:pt x="8" y="13"/>
                      <a:pt x="11" y="9"/>
                      <a:pt x="14" y="5"/>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3" name="Freeform: Shape 11222"/>
              <p:cNvSpPr/>
              <p:nvPr/>
            </p:nvSpPr>
            <p:spPr bwMode="auto">
              <a:xfrm>
                <a:off x="6572" y="3045"/>
                <a:ext cx="17" cy="19"/>
              </a:xfrm>
              <a:custGeom>
                <a:avLst/>
                <a:gdLst>
                  <a:gd name="T0" fmla="*/ 7 w 11"/>
                  <a:gd name="T1" fmla="*/ 3 h 13"/>
                  <a:gd name="T2" fmla="*/ 2 w 11"/>
                  <a:gd name="T3" fmla="*/ 8 h 13"/>
                  <a:gd name="T4" fmla="*/ 3 w 11"/>
                  <a:gd name="T5" fmla="*/ 12 h 13"/>
                  <a:gd name="T6" fmla="*/ 11 w 11"/>
                  <a:gd name="T7" fmla="*/ 3 h 13"/>
                  <a:gd name="T8" fmla="*/ 7 w 11"/>
                  <a:gd name="T9" fmla="*/ 3 h 13"/>
                </a:gdLst>
                <a:ahLst/>
                <a:cxnLst>
                  <a:cxn ang="0">
                    <a:pos x="T0" y="T1"/>
                  </a:cxn>
                  <a:cxn ang="0">
                    <a:pos x="T2" y="T3"/>
                  </a:cxn>
                  <a:cxn ang="0">
                    <a:pos x="T4" y="T5"/>
                  </a:cxn>
                  <a:cxn ang="0">
                    <a:pos x="T6" y="T7"/>
                  </a:cxn>
                  <a:cxn ang="0">
                    <a:pos x="T8" y="T9"/>
                  </a:cxn>
                </a:cxnLst>
                <a:rect l="0" t="0" r="r" b="b"/>
                <a:pathLst>
                  <a:path w="11" h="13">
                    <a:moveTo>
                      <a:pt x="7" y="3"/>
                    </a:moveTo>
                    <a:cubicBezTo>
                      <a:pt x="7" y="5"/>
                      <a:pt x="4" y="7"/>
                      <a:pt x="2" y="8"/>
                    </a:cubicBezTo>
                    <a:cubicBezTo>
                      <a:pt x="0" y="9"/>
                      <a:pt x="1" y="13"/>
                      <a:pt x="3" y="12"/>
                    </a:cubicBezTo>
                    <a:cubicBezTo>
                      <a:pt x="7" y="10"/>
                      <a:pt x="10" y="7"/>
                      <a:pt x="11" y="3"/>
                    </a:cubicBezTo>
                    <a:cubicBezTo>
                      <a:pt x="11" y="1"/>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4" name="Freeform: Shape 11223"/>
              <p:cNvSpPr/>
              <p:nvPr/>
            </p:nvSpPr>
            <p:spPr bwMode="auto">
              <a:xfrm>
                <a:off x="6460" y="2982"/>
                <a:ext cx="28" cy="20"/>
              </a:xfrm>
              <a:custGeom>
                <a:avLst/>
                <a:gdLst>
                  <a:gd name="T0" fmla="*/ 15 w 19"/>
                  <a:gd name="T1" fmla="*/ 1 h 14"/>
                  <a:gd name="T2" fmla="*/ 2 w 19"/>
                  <a:gd name="T3" fmla="*/ 9 h 14"/>
                  <a:gd name="T4" fmla="*/ 4 w 19"/>
                  <a:gd name="T5" fmla="*/ 12 h 14"/>
                  <a:gd name="T6" fmla="*/ 17 w 19"/>
                  <a:gd name="T7" fmla="*/ 4 h 14"/>
                  <a:gd name="T8" fmla="*/ 15 w 19"/>
                  <a:gd name="T9" fmla="*/ 1 h 14"/>
                </a:gdLst>
                <a:ahLst/>
                <a:cxnLst>
                  <a:cxn ang="0">
                    <a:pos x="T0" y="T1"/>
                  </a:cxn>
                  <a:cxn ang="0">
                    <a:pos x="T2" y="T3"/>
                  </a:cxn>
                  <a:cxn ang="0">
                    <a:pos x="T4" y="T5"/>
                  </a:cxn>
                  <a:cxn ang="0">
                    <a:pos x="T6" y="T7"/>
                  </a:cxn>
                  <a:cxn ang="0">
                    <a:pos x="T8" y="T9"/>
                  </a:cxn>
                </a:cxnLst>
                <a:rect l="0" t="0" r="r" b="b"/>
                <a:pathLst>
                  <a:path w="19" h="14">
                    <a:moveTo>
                      <a:pt x="15" y="1"/>
                    </a:moveTo>
                    <a:cubicBezTo>
                      <a:pt x="11" y="4"/>
                      <a:pt x="6" y="6"/>
                      <a:pt x="2" y="9"/>
                    </a:cubicBezTo>
                    <a:cubicBezTo>
                      <a:pt x="0" y="11"/>
                      <a:pt x="2" y="14"/>
                      <a:pt x="4" y="12"/>
                    </a:cubicBezTo>
                    <a:cubicBezTo>
                      <a:pt x="8" y="9"/>
                      <a:pt x="13" y="7"/>
                      <a:pt x="17"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5" name="Freeform: Shape 11224"/>
              <p:cNvSpPr/>
              <p:nvPr/>
            </p:nvSpPr>
            <p:spPr bwMode="auto">
              <a:xfrm>
                <a:off x="6481" y="2995"/>
                <a:ext cx="19" cy="19"/>
              </a:xfrm>
              <a:custGeom>
                <a:avLst/>
                <a:gdLst>
                  <a:gd name="T0" fmla="*/ 8 w 13"/>
                  <a:gd name="T1" fmla="*/ 2 h 13"/>
                  <a:gd name="T2" fmla="*/ 2 w 13"/>
                  <a:gd name="T3" fmla="*/ 9 h 13"/>
                  <a:gd name="T4" fmla="*/ 5 w 13"/>
                  <a:gd name="T5" fmla="*/ 11 h 13"/>
                  <a:gd name="T6" fmla="*/ 11 w 13"/>
                  <a:gd name="T7" fmla="*/ 4 h 13"/>
                  <a:gd name="T8" fmla="*/ 8 w 13"/>
                  <a:gd name="T9" fmla="*/ 2 h 13"/>
                </a:gdLst>
                <a:ahLst/>
                <a:cxnLst>
                  <a:cxn ang="0">
                    <a:pos x="T0" y="T1"/>
                  </a:cxn>
                  <a:cxn ang="0">
                    <a:pos x="T2" y="T3"/>
                  </a:cxn>
                  <a:cxn ang="0">
                    <a:pos x="T4" y="T5"/>
                  </a:cxn>
                  <a:cxn ang="0">
                    <a:pos x="T6" y="T7"/>
                  </a:cxn>
                  <a:cxn ang="0">
                    <a:pos x="T8" y="T9"/>
                  </a:cxn>
                </a:cxnLst>
                <a:rect l="0" t="0" r="r" b="b"/>
                <a:pathLst>
                  <a:path w="13" h="13">
                    <a:moveTo>
                      <a:pt x="8" y="2"/>
                    </a:moveTo>
                    <a:cubicBezTo>
                      <a:pt x="6" y="4"/>
                      <a:pt x="4" y="7"/>
                      <a:pt x="2" y="9"/>
                    </a:cubicBezTo>
                    <a:cubicBezTo>
                      <a:pt x="0" y="11"/>
                      <a:pt x="3" y="13"/>
                      <a:pt x="5" y="11"/>
                    </a:cubicBezTo>
                    <a:cubicBezTo>
                      <a:pt x="7" y="9"/>
                      <a:pt x="9" y="7"/>
                      <a:pt x="11" y="4"/>
                    </a:cubicBezTo>
                    <a:cubicBezTo>
                      <a:pt x="13" y="3"/>
                      <a:pt x="10"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6" name="Freeform: Shape 11225"/>
              <p:cNvSpPr/>
              <p:nvPr/>
            </p:nvSpPr>
            <p:spPr bwMode="auto">
              <a:xfrm>
                <a:off x="6512" y="2983"/>
                <a:ext cx="15" cy="25"/>
              </a:xfrm>
              <a:custGeom>
                <a:avLst/>
                <a:gdLst>
                  <a:gd name="T0" fmla="*/ 7 w 10"/>
                  <a:gd name="T1" fmla="*/ 3 h 17"/>
                  <a:gd name="T2" fmla="*/ 2 w 10"/>
                  <a:gd name="T3" fmla="*/ 12 h 17"/>
                  <a:gd name="T4" fmla="*/ 4 w 10"/>
                  <a:gd name="T5" fmla="*/ 15 h 17"/>
                  <a:gd name="T6" fmla="*/ 10 w 10"/>
                  <a:gd name="T7" fmla="*/ 2 h 17"/>
                  <a:gd name="T8" fmla="*/ 7 w 10"/>
                  <a:gd name="T9" fmla="*/ 3 h 17"/>
                </a:gdLst>
                <a:ahLst/>
                <a:cxnLst>
                  <a:cxn ang="0">
                    <a:pos x="T0" y="T1"/>
                  </a:cxn>
                  <a:cxn ang="0">
                    <a:pos x="T2" y="T3"/>
                  </a:cxn>
                  <a:cxn ang="0">
                    <a:pos x="T4" y="T5"/>
                  </a:cxn>
                  <a:cxn ang="0">
                    <a:pos x="T6" y="T7"/>
                  </a:cxn>
                  <a:cxn ang="0">
                    <a:pos x="T8" y="T9"/>
                  </a:cxn>
                </a:cxnLst>
                <a:rect l="0" t="0" r="r" b="b"/>
                <a:pathLst>
                  <a:path w="10" h="17">
                    <a:moveTo>
                      <a:pt x="7" y="3"/>
                    </a:moveTo>
                    <a:cubicBezTo>
                      <a:pt x="7" y="6"/>
                      <a:pt x="5" y="10"/>
                      <a:pt x="2" y="12"/>
                    </a:cubicBezTo>
                    <a:cubicBezTo>
                      <a:pt x="0" y="13"/>
                      <a:pt x="3" y="17"/>
                      <a:pt x="4" y="15"/>
                    </a:cubicBezTo>
                    <a:cubicBezTo>
                      <a:pt x="8" y="12"/>
                      <a:pt x="10" y="7"/>
                      <a:pt x="10" y="2"/>
                    </a:cubicBezTo>
                    <a:cubicBezTo>
                      <a:pt x="10" y="0"/>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7" name="Freeform: Shape 11226"/>
              <p:cNvSpPr/>
              <p:nvPr/>
            </p:nvSpPr>
            <p:spPr bwMode="auto">
              <a:xfrm>
                <a:off x="6515" y="3004"/>
                <a:ext cx="23" cy="28"/>
              </a:xfrm>
              <a:custGeom>
                <a:avLst/>
                <a:gdLst>
                  <a:gd name="T0" fmla="*/ 11 w 16"/>
                  <a:gd name="T1" fmla="*/ 2 h 19"/>
                  <a:gd name="T2" fmla="*/ 2 w 16"/>
                  <a:gd name="T3" fmla="*/ 14 h 19"/>
                  <a:gd name="T4" fmla="*/ 4 w 16"/>
                  <a:gd name="T5" fmla="*/ 17 h 19"/>
                  <a:gd name="T6" fmla="*/ 15 w 16"/>
                  <a:gd name="T7" fmla="*/ 3 h 19"/>
                  <a:gd name="T8" fmla="*/ 11 w 16"/>
                  <a:gd name="T9" fmla="*/ 2 h 19"/>
                </a:gdLst>
                <a:ahLst/>
                <a:cxnLst>
                  <a:cxn ang="0">
                    <a:pos x="T0" y="T1"/>
                  </a:cxn>
                  <a:cxn ang="0">
                    <a:pos x="T2" y="T3"/>
                  </a:cxn>
                  <a:cxn ang="0">
                    <a:pos x="T4" y="T5"/>
                  </a:cxn>
                  <a:cxn ang="0">
                    <a:pos x="T6" y="T7"/>
                  </a:cxn>
                  <a:cxn ang="0">
                    <a:pos x="T8" y="T9"/>
                  </a:cxn>
                </a:cxnLst>
                <a:rect l="0" t="0" r="r" b="b"/>
                <a:pathLst>
                  <a:path w="16" h="19">
                    <a:moveTo>
                      <a:pt x="11" y="2"/>
                    </a:moveTo>
                    <a:cubicBezTo>
                      <a:pt x="10" y="7"/>
                      <a:pt x="6" y="11"/>
                      <a:pt x="2" y="14"/>
                    </a:cubicBezTo>
                    <a:cubicBezTo>
                      <a:pt x="0" y="16"/>
                      <a:pt x="2" y="19"/>
                      <a:pt x="4" y="17"/>
                    </a:cubicBezTo>
                    <a:cubicBezTo>
                      <a:pt x="9" y="14"/>
                      <a:pt x="13" y="9"/>
                      <a:pt x="15" y="3"/>
                    </a:cubicBezTo>
                    <a:cubicBezTo>
                      <a:pt x="16"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8" name="Freeform: Shape 11227"/>
              <p:cNvSpPr/>
              <p:nvPr/>
            </p:nvSpPr>
            <p:spPr bwMode="auto">
              <a:xfrm>
                <a:off x="6525" y="3027"/>
                <a:ext cx="21" cy="25"/>
              </a:xfrm>
              <a:custGeom>
                <a:avLst/>
                <a:gdLst>
                  <a:gd name="T0" fmla="*/ 9 w 14"/>
                  <a:gd name="T1" fmla="*/ 3 h 17"/>
                  <a:gd name="T2" fmla="*/ 2 w 14"/>
                  <a:gd name="T3" fmla="*/ 13 h 17"/>
                  <a:gd name="T4" fmla="*/ 4 w 14"/>
                  <a:gd name="T5" fmla="*/ 16 h 17"/>
                  <a:gd name="T6" fmla="*/ 13 w 14"/>
                  <a:gd name="T7" fmla="*/ 4 h 17"/>
                  <a:gd name="T8" fmla="*/ 9 w 14"/>
                  <a:gd name="T9" fmla="*/ 3 h 17"/>
                </a:gdLst>
                <a:ahLst/>
                <a:cxnLst>
                  <a:cxn ang="0">
                    <a:pos x="T0" y="T1"/>
                  </a:cxn>
                  <a:cxn ang="0">
                    <a:pos x="T2" y="T3"/>
                  </a:cxn>
                  <a:cxn ang="0">
                    <a:pos x="T4" y="T5"/>
                  </a:cxn>
                  <a:cxn ang="0">
                    <a:pos x="T6" y="T7"/>
                  </a:cxn>
                  <a:cxn ang="0">
                    <a:pos x="T8" y="T9"/>
                  </a:cxn>
                </a:cxnLst>
                <a:rect l="0" t="0" r="r" b="b"/>
                <a:pathLst>
                  <a:path w="14" h="17">
                    <a:moveTo>
                      <a:pt x="9" y="3"/>
                    </a:moveTo>
                    <a:cubicBezTo>
                      <a:pt x="7" y="6"/>
                      <a:pt x="5" y="10"/>
                      <a:pt x="2" y="13"/>
                    </a:cubicBezTo>
                    <a:cubicBezTo>
                      <a:pt x="0" y="14"/>
                      <a:pt x="2" y="17"/>
                      <a:pt x="4" y="16"/>
                    </a:cubicBezTo>
                    <a:cubicBezTo>
                      <a:pt x="8" y="12"/>
                      <a:pt x="11" y="9"/>
                      <a:pt x="13" y="4"/>
                    </a:cubicBezTo>
                    <a:cubicBezTo>
                      <a:pt x="14" y="2"/>
                      <a:pt x="10" y="0"/>
                      <a:pt x="9"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9" name="Freeform: Shape 11228"/>
              <p:cNvSpPr/>
              <p:nvPr/>
            </p:nvSpPr>
            <p:spPr bwMode="auto">
              <a:xfrm>
                <a:off x="6522" y="3052"/>
                <a:ext cx="19" cy="25"/>
              </a:xfrm>
              <a:custGeom>
                <a:avLst/>
                <a:gdLst>
                  <a:gd name="T0" fmla="*/ 9 w 13"/>
                  <a:gd name="T1" fmla="*/ 2 h 17"/>
                  <a:gd name="T2" fmla="*/ 2 w 13"/>
                  <a:gd name="T3" fmla="*/ 13 h 17"/>
                  <a:gd name="T4" fmla="*/ 5 w 13"/>
                  <a:gd name="T5" fmla="*/ 16 h 17"/>
                  <a:gd name="T6" fmla="*/ 13 w 13"/>
                  <a:gd name="T7" fmla="*/ 2 h 17"/>
                  <a:gd name="T8" fmla="*/ 9 w 13"/>
                  <a:gd name="T9" fmla="*/ 2 h 17"/>
                </a:gdLst>
                <a:ahLst/>
                <a:cxnLst>
                  <a:cxn ang="0">
                    <a:pos x="T0" y="T1"/>
                  </a:cxn>
                  <a:cxn ang="0">
                    <a:pos x="T2" y="T3"/>
                  </a:cxn>
                  <a:cxn ang="0">
                    <a:pos x="T4" y="T5"/>
                  </a:cxn>
                  <a:cxn ang="0">
                    <a:pos x="T6" y="T7"/>
                  </a:cxn>
                  <a:cxn ang="0">
                    <a:pos x="T8" y="T9"/>
                  </a:cxn>
                </a:cxnLst>
                <a:rect l="0" t="0" r="r" b="b"/>
                <a:pathLst>
                  <a:path w="13" h="17">
                    <a:moveTo>
                      <a:pt x="9" y="2"/>
                    </a:moveTo>
                    <a:cubicBezTo>
                      <a:pt x="9" y="7"/>
                      <a:pt x="5" y="10"/>
                      <a:pt x="2" y="13"/>
                    </a:cubicBezTo>
                    <a:cubicBezTo>
                      <a:pt x="0" y="14"/>
                      <a:pt x="3" y="17"/>
                      <a:pt x="5" y="16"/>
                    </a:cubicBezTo>
                    <a:cubicBezTo>
                      <a:pt x="9" y="12"/>
                      <a:pt x="13" y="8"/>
                      <a:pt x="13" y="2"/>
                    </a:cubicBezTo>
                    <a:cubicBezTo>
                      <a:pt x="13" y="0"/>
                      <a:pt x="9"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0" name="Freeform: Shape 11229"/>
              <p:cNvSpPr/>
              <p:nvPr/>
            </p:nvSpPr>
            <p:spPr bwMode="auto">
              <a:xfrm>
                <a:off x="6534" y="3072"/>
                <a:ext cx="16" cy="23"/>
              </a:xfrm>
              <a:custGeom>
                <a:avLst/>
                <a:gdLst>
                  <a:gd name="T0" fmla="*/ 8 w 11"/>
                  <a:gd name="T1" fmla="*/ 2 h 16"/>
                  <a:gd name="T2" fmla="*/ 1 w 11"/>
                  <a:gd name="T3" fmla="*/ 11 h 16"/>
                  <a:gd name="T4" fmla="*/ 4 w 11"/>
                  <a:gd name="T5" fmla="*/ 14 h 16"/>
                  <a:gd name="T6" fmla="*/ 11 w 11"/>
                  <a:gd name="T7" fmla="*/ 2 h 16"/>
                  <a:gd name="T8" fmla="*/ 8 w 11"/>
                  <a:gd name="T9" fmla="*/ 2 h 16"/>
                </a:gdLst>
                <a:ahLst/>
                <a:cxnLst>
                  <a:cxn ang="0">
                    <a:pos x="T0" y="T1"/>
                  </a:cxn>
                  <a:cxn ang="0">
                    <a:pos x="T2" y="T3"/>
                  </a:cxn>
                  <a:cxn ang="0">
                    <a:pos x="T4" y="T5"/>
                  </a:cxn>
                  <a:cxn ang="0">
                    <a:pos x="T6" y="T7"/>
                  </a:cxn>
                  <a:cxn ang="0">
                    <a:pos x="T8" y="T9"/>
                  </a:cxn>
                </a:cxnLst>
                <a:rect l="0" t="0" r="r" b="b"/>
                <a:pathLst>
                  <a:path w="11" h="16">
                    <a:moveTo>
                      <a:pt x="8" y="2"/>
                    </a:moveTo>
                    <a:cubicBezTo>
                      <a:pt x="8" y="6"/>
                      <a:pt x="4" y="9"/>
                      <a:pt x="1" y="11"/>
                    </a:cubicBezTo>
                    <a:cubicBezTo>
                      <a:pt x="0" y="12"/>
                      <a:pt x="2" y="16"/>
                      <a:pt x="4" y="14"/>
                    </a:cubicBezTo>
                    <a:cubicBezTo>
                      <a:pt x="8" y="11"/>
                      <a:pt x="11" y="7"/>
                      <a:pt x="11" y="2"/>
                    </a:cubicBezTo>
                    <a:cubicBezTo>
                      <a:pt x="11" y="0"/>
                      <a:pt x="8" y="0"/>
                      <a:pt x="8"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1" name="Freeform: Shape 11230"/>
              <p:cNvSpPr/>
              <p:nvPr/>
            </p:nvSpPr>
            <p:spPr bwMode="auto">
              <a:xfrm>
                <a:off x="6502" y="3107"/>
                <a:ext cx="31" cy="23"/>
              </a:xfrm>
              <a:custGeom>
                <a:avLst/>
                <a:gdLst>
                  <a:gd name="T0" fmla="*/ 17 w 21"/>
                  <a:gd name="T1" fmla="*/ 2 h 16"/>
                  <a:gd name="T2" fmla="*/ 2 w 21"/>
                  <a:gd name="T3" fmla="*/ 12 h 16"/>
                  <a:gd name="T4" fmla="*/ 4 w 21"/>
                  <a:gd name="T5" fmla="*/ 15 h 16"/>
                  <a:gd name="T6" fmla="*/ 19 w 21"/>
                  <a:gd name="T7" fmla="*/ 5 h 16"/>
                  <a:gd name="T8" fmla="*/ 17 w 21"/>
                  <a:gd name="T9" fmla="*/ 2 h 16"/>
                </a:gdLst>
                <a:ahLst/>
                <a:cxnLst>
                  <a:cxn ang="0">
                    <a:pos x="T0" y="T1"/>
                  </a:cxn>
                  <a:cxn ang="0">
                    <a:pos x="T2" y="T3"/>
                  </a:cxn>
                  <a:cxn ang="0">
                    <a:pos x="T4" y="T5"/>
                  </a:cxn>
                  <a:cxn ang="0">
                    <a:pos x="T6" y="T7"/>
                  </a:cxn>
                  <a:cxn ang="0">
                    <a:pos x="T8" y="T9"/>
                  </a:cxn>
                </a:cxnLst>
                <a:rect l="0" t="0" r="r" b="b"/>
                <a:pathLst>
                  <a:path w="21" h="16">
                    <a:moveTo>
                      <a:pt x="17" y="2"/>
                    </a:moveTo>
                    <a:cubicBezTo>
                      <a:pt x="12" y="5"/>
                      <a:pt x="7" y="8"/>
                      <a:pt x="2" y="12"/>
                    </a:cubicBezTo>
                    <a:cubicBezTo>
                      <a:pt x="0" y="13"/>
                      <a:pt x="2" y="16"/>
                      <a:pt x="4" y="15"/>
                    </a:cubicBezTo>
                    <a:cubicBezTo>
                      <a:pt x="9" y="11"/>
                      <a:pt x="14" y="8"/>
                      <a:pt x="19" y="5"/>
                    </a:cubicBezTo>
                    <a:cubicBezTo>
                      <a:pt x="21" y="3"/>
                      <a:pt x="19"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2" name="Freeform: Shape 11231"/>
              <p:cNvSpPr/>
              <p:nvPr/>
            </p:nvSpPr>
            <p:spPr bwMode="auto">
              <a:xfrm>
                <a:off x="6552" y="3076"/>
                <a:ext cx="16" cy="21"/>
              </a:xfrm>
              <a:custGeom>
                <a:avLst/>
                <a:gdLst>
                  <a:gd name="T0" fmla="*/ 6 w 11"/>
                  <a:gd name="T1" fmla="*/ 2 h 14"/>
                  <a:gd name="T2" fmla="*/ 2 w 11"/>
                  <a:gd name="T3" fmla="*/ 10 h 14"/>
                  <a:gd name="T4" fmla="*/ 5 w 11"/>
                  <a:gd name="T5" fmla="*/ 12 h 14"/>
                  <a:gd name="T6" fmla="*/ 10 w 11"/>
                  <a:gd name="T7" fmla="*/ 4 h 14"/>
                  <a:gd name="T8" fmla="*/ 6 w 11"/>
                  <a:gd name="T9" fmla="*/ 2 h 14"/>
                </a:gdLst>
                <a:ahLst/>
                <a:cxnLst>
                  <a:cxn ang="0">
                    <a:pos x="T0" y="T1"/>
                  </a:cxn>
                  <a:cxn ang="0">
                    <a:pos x="T2" y="T3"/>
                  </a:cxn>
                  <a:cxn ang="0">
                    <a:pos x="T4" y="T5"/>
                  </a:cxn>
                  <a:cxn ang="0">
                    <a:pos x="T6" y="T7"/>
                  </a:cxn>
                  <a:cxn ang="0">
                    <a:pos x="T8" y="T9"/>
                  </a:cxn>
                </a:cxnLst>
                <a:rect l="0" t="0" r="r" b="b"/>
                <a:pathLst>
                  <a:path w="11" h="14">
                    <a:moveTo>
                      <a:pt x="6" y="2"/>
                    </a:moveTo>
                    <a:cubicBezTo>
                      <a:pt x="5" y="5"/>
                      <a:pt x="4" y="7"/>
                      <a:pt x="2" y="10"/>
                    </a:cubicBezTo>
                    <a:cubicBezTo>
                      <a:pt x="0" y="11"/>
                      <a:pt x="3" y="14"/>
                      <a:pt x="5" y="12"/>
                    </a:cubicBezTo>
                    <a:cubicBezTo>
                      <a:pt x="7" y="10"/>
                      <a:pt x="8" y="7"/>
                      <a:pt x="10" y="4"/>
                    </a:cubicBezTo>
                    <a:cubicBezTo>
                      <a:pt x="11"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3" name="Freeform: Shape 11232"/>
              <p:cNvSpPr/>
              <p:nvPr/>
            </p:nvSpPr>
            <p:spPr bwMode="auto">
              <a:xfrm>
                <a:off x="6459" y="3026"/>
                <a:ext cx="22" cy="23"/>
              </a:xfrm>
              <a:custGeom>
                <a:avLst/>
                <a:gdLst>
                  <a:gd name="T0" fmla="*/ 10 w 15"/>
                  <a:gd name="T1" fmla="*/ 2 h 16"/>
                  <a:gd name="T2" fmla="*/ 2 w 15"/>
                  <a:gd name="T3" fmla="*/ 12 h 16"/>
                  <a:gd name="T4" fmla="*/ 3 w 15"/>
                  <a:gd name="T5" fmla="*/ 15 h 16"/>
                  <a:gd name="T6" fmla="*/ 14 w 15"/>
                  <a:gd name="T7" fmla="*/ 2 h 16"/>
                  <a:gd name="T8" fmla="*/ 10 w 15"/>
                  <a:gd name="T9" fmla="*/ 2 h 16"/>
                </a:gdLst>
                <a:ahLst/>
                <a:cxnLst>
                  <a:cxn ang="0">
                    <a:pos x="T0" y="T1"/>
                  </a:cxn>
                  <a:cxn ang="0">
                    <a:pos x="T2" y="T3"/>
                  </a:cxn>
                  <a:cxn ang="0">
                    <a:pos x="T4" y="T5"/>
                  </a:cxn>
                  <a:cxn ang="0">
                    <a:pos x="T6" y="T7"/>
                  </a:cxn>
                  <a:cxn ang="0">
                    <a:pos x="T8" y="T9"/>
                  </a:cxn>
                </a:cxnLst>
                <a:rect l="0" t="0" r="r" b="b"/>
                <a:pathLst>
                  <a:path w="15" h="16">
                    <a:moveTo>
                      <a:pt x="10" y="2"/>
                    </a:moveTo>
                    <a:cubicBezTo>
                      <a:pt x="9" y="6"/>
                      <a:pt x="6" y="10"/>
                      <a:pt x="2" y="12"/>
                    </a:cubicBezTo>
                    <a:cubicBezTo>
                      <a:pt x="0" y="13"/>
                      <a:pt x="1" y="16"/>
                      <a:pt x="3" y="15"/>
                    </a:cubicBezTo>
                    <a:cubicBezTo>
                      <a:pt x="9" y="13"/>
                      <a:pt x="13" y="8"/>
                      <a:pt x="14" y="2"/>
                    </a:cubicBezTo>
                    <a:cubicBezTo>
                      <a:pt x="15" y="0"/>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4" name="Freeform: Shape 11233"/>
              <p:cNvSpPr/>
              <p:nvPr/>
            </p:nvSpPr>
            <p:spPr bwMode="auto">
              <a:xfrm>
                <a:off x="6420" y="3033"/>
                <a:ext cx="26" cy="24"/>
              </a:xfrm>
              <a:custGeom>
                <a:avLst/>
                <a:gdLst>
                  <a:gd name="T0" fmla="*/ 13 w 17"/>
                  <a:gd name="T1" fmla="*/ 3 h 16"/>
                  <a:gd name="T2" fmla="*/ 2 w 17"/>
                  <a:gd name="T3" fmla="*/ 12 h 16"/>
                  <a:gd name="T4" fmla="*/ 4 w 17"/>
                  <a:gd name="T5" fmla="*/ 15 h 16"/>
                  <a:gd name="T6" fmla="*/ 16 w 17"/>
                  <a:gd name="T7" fmla="*/ 3 h 16"/>
                  <a:gd name="T8" fmla="*/ 13 w 17"/>
                  <a:gd name="T9" fmla="*/ 3 h 16"/>
                </a:gdLst>
                <a:ahLst/>
                <a:cxnLst>
                  <a:cxn ang="0">
                    <a:pos x="T0" y="T1"/>
                  </a:cxn>
                  <a:cxn ang="0">
                    <a:pos x="T2" y="T3"/>
                  </a:cxn>
                  <a:cxn ang="0">
                    <a:pos x="T4" y="T5"/>
                  </a:cxn>
                  <a:cxn ang="0">
                    <a:pos x="T6" y="T7"/>
                  </a:cxn>
                  <a:cxn ang="0">
                    <a:pos x="T8" y="T9"/>
                  </a:cxn>
                </a:cxnLst>
                <a:rect l="0" t="0" r="r" b="b"/>
                <a:pathLst>
                  <a:path w="17" h="16">
                    <a:moveTo>
                      <a:pt x="13" y="3"/>
                    </a:moveTo>
                    <a:cubicBezTo>
                      <a:pt x="12" y="7"/>
                      <a:pt x="6" y="10"/>
                      <a:pt x="2" y="12"/>
                    </a:cubicBezTo>
                    <a:cubicBezTo>
                      <a:pt x="0" y="12"/>
                      <a:pt x="1" y="16"/>
                      <a:pt x="4" y="15"/>
                    </a:cubicBezTo>
                    <a:cubicBezTo>
                      <a:pt x="8" y="13"/>
                      <a:pt x="15" y="9"/>
                      <a:pt x="16" y="3"/>
                    </a:cubicBezTo>
                    <a:cubicBezTo>
                      <a:pt x="17" y="1"/>
                      <a:pt x="13" y="0"/>
                      <a:pt x="13"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5" name="Freeform: Shape 11234"/>
              <p:cNvSpPr/>
              <p:nvPr/>
            </p:nvSpPr>
            <p:spPr bwMode="auto">
              <a:xfrm>
                <a:off x="6412" y="3017"/>
                <a:ext cx="29" cy="22"/>
              </a:xfrm>
              <a:custGeom>
                <a:avLst/>
                <a:gdLst>
                  <a:gd name="T0" fmla="*/ 15 w 20"/>
                  <a:gd name="T1" fmla="*/ 2 h 15"/>
                  <a:gd name="T2" fmla="*/ 2 w 20"/>
                  <a:gd name="T3" fmla="*/ 11 h 15"/>
                  <a:gd name="T4" fmla="*/ 4 w 20"/>
                  <a:gd name="T5" fmla="*/ 14 h 15"/>
                  <a:gd name="T6" fmla="*/ 18 w 20"/>
                  <a:gd name="T7" fmla="*/ 4 h 15"/>
                  <a:gd name="T8" fmla="*/ 15 w 20"/>
                  <a:gd name="T9" fmla="*/ 2 h 15"/>
                </a:gdLst>
                <a:ahLst/>
                <a:cxnLst>
                  <a:cxn ang="0">
                    <a:pos x="T0" y="T1"/>
                  </a:cxn>
                  <a:cxn ang="0">
                    <a:pos x="T2" y="T3"/>
                  </a:cxn>
                  <a:cxn ang="0">
                    <a:pos x="T4" y="T5"/>
                  </a:cxn>
                  <a:cxn ang="0">
                    <a:pos x="T6" y="T7"/>
                  </a:cxn>
                  <a:cxn ang="0">
                    <a:pos x="T8" y="T9"/>
                  </a:cxn>
                </a:cxnLst>
                <a:rect l="0" t="0" r="r" b="b"/>
                <a:pathLst>
                  <a:path w="20" h="15">
                    <a:moveTo>
                      <a:pt x="15" y="2"/>
                    </a:moveTo>
                    <a:cubicBezTo>
                      <a:pt x="11" y="6"/>
                      <a:pt x="7" y="9"/>
                      <a:pt x="2" y="11"/>
                    </a:cubicBezTo>
                    <a:cubicBezTo>
                      <a:pt x="0" y="12"/>
                      <a:pt x="2" y="15"/>
                      <a:pt x="4" y="14"/>
                    </a:cubicBezTo>
                    <a:cubicBezTo>
                      <a:pt x="9" y="12"/>
                      <a:pt x="14" y="9"/>
                      <a:pt x="18" y="4"/>
                    </a:cubicBezTo>
                    <a:cubicBezTo>
                      <a:pt x="20"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6" name="Freeform: Shape 11235"/>
              <p:cNvSpPr/>
              <p:nvPr/>
            </p:nvSpPr>
            <p:spPr bwMode="auto">
              <a:xfrm>
                <a:off x="6447" y="3008"/>
                <a:ext cx="16" cy="18"/>
              </a:xfrm>
              <a:custGeom>
                <a:avLst/>
                <a:gdLst>
                  <a:gd name="T0" fmla="*/ 7 w 11"/>
                  <a:gd name="T1" fmla="*/ 3 h 12"/>
                  <a:gd name="T2" fmla="*/ 3 w 11"/>
                  <a:gd name="T3" fmla="*/ 8 h 12"/>
                  <a:gd name="T4" fmla="*/ 4 w 11"/>
                  <a:gd name="T5" fmla="*/ 11 h 12"/>
                  <a:gd name="T6" fmla="*/ 10 w 11"/>
                  <a:gd name="T7" fmla="*/ 4 h 12"/>
                  <a:gd name="T8" fmla="*/ 7 w 11"/>
                  <a:gd name="T9" fmla="*/ 3 h 12"/>
                </a:gdLst>
                <a:ahLst/>
                <a:cxnLst>
                  <a:cxn ang="0">
                    <a:pos x="T0" y="T1"/>
                  </a:cxn>
                  <a:cxn ang="0">
                    <a:pos x="T2" y="T3"/>
                  </a:cxn>
                  <a:cxn ang="0">
                    <a:pos x="T4" y="T5"/>
                  </a:cxn>
                  <a:cxn ang="0">
                    <a:pos x="T6" y="T7"/>
                  </a:cxn>
                  <a:cxn ang="0">
                    <a:pos x="T8" y="T9"/>
                  </a:cxn>
                </a:cxnLst>
                <a:rect l="0" t="0" r="r" b="b"/>
                <a:pathLst>
                  <a:path w="11" h="12">
                    <a:moveTo>
                      <a:pt x="7" y="3"/>
                    </a:moveTo>
                    <a:cubicBezTo>
                      <a:pt x="6" y="5"/>
                      <a:pt x="5" y="7"/>
                      <a:pt x="3" y="8"/>
                    </a:cubicBezTo>
                    <a:cubicBezTo>
                      <a:pt x="0" y="9"/>
                      <a:pt x="2" y="12"/>
                      <a:pt x="4" y="11"/>
                    </a:cubicBezTo>
                    <a:cubicBezTo>
                      <a:pt x="7" y="10"/>
                      <a:pt x="10" y="7"/>
                      <a:pt x="10" y="4"/>
                    </a:cubicBezTo>
                    <a:cubicBezTo>
                      <a:pt x="11" y="1"/>
                      <a:pt x="7"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7" name="Freeform: Shape 11236"/>
              <p:cNvSpPr/>
              <p:nvPr/>
            </p:nvSpPr>
            <p:spPr bwMode="auto">
              <a:xfrm>
                <a:off x="6477" y="3033"/>
                <a:ext cx="20" cy="21"/>
              </a:xfrm>
              <a:custGeom>
                <a:avLst/>
                <a:gdLst>
                  <a:gd name="T0" fmla="*/ 9 w 14"/>
                  <a:gd name="T1" fmla="*/ 2 h 14"/>
                  <a:gd name="T2" fmla="*/ 2 w 14"/>
                  <a:gd name="T3" fmla="*/ 10 h 14"/>
                  <a:gd name="T4" fmla="*/ 3 w 14"/>
                  <a:gd name="T5" fmla="*/ 13 h 14"/>
                  <a:gd name="T6" fmla="*/ 13 w 14"/>
                  <a:gd name="T7" fmla="*/ 3 h 14"/>
                  <a:gd name="T8" fmla="*/ 9 w 14"/>
                  <a:gd name="T9" fmla="*/ 2 h 14"/>
                </a:gdLst>
                <a:ahLst/>
                <a:cxnLst>
                  <a:cxn ang="0">
                    <a:pos x="T0" y="T1"/>
                  </a:cxn>
                  <a:cxn ang="0">
                    <a:pos x="T2" y="T3"/>
                  </a:cxn>
                  <a:cxn ang="0">
                    <a:pos x="T4" y="T5"/>
                  </a:cxn>
                  <a:cxn ang="0">
                    <a:pos x="T6" y="T7"/>
                  </a:cxn>
                  <a:cxn ang="0">
                    <a:pos x="T8" y="T9"/>
                  </a:cxn>
                </a:cxnLst>
                <a:rect l="0" t="0" r="r" b="b"/>
                <a:pathLst>
                  <a:path w="14" h="14">
                    <a:moveTo>
                      <a:pt x="9" y="2"/>
                    </a:moveTo>
                    <a:cubicBezTo>
                      <a:pt x="8" y="6"/>
                      <a:pt x="6" y="8"/>
                      <a:pt x="2" y="10"/>
                    </a:cubicBezTo>
                    <a:cubicBezTo>
                      <a:pt x="0" y="11"/>
                      <a:pt x="1" y="14"/>
                      <a:pt x="3" y="13"/>
                    </a:cubicBezTo>
                    <a:cubicBezTo>
                      <a:pt x="8" y="11"/>
                      <a:pt x="12" y="8"/>
                      <a:pt x="13" y="3"/>
                    </a:cubicBezTo>
                    <a:cubicBezTo>
                      <a:pt x="14" y="0"/>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8" name="Freeform: Shape 11237"/>
              <p:cNvSpPr/>
              <p:nvPr/>
            </p:nvSpPr>
            <p:spPr bwMode="auto">
              <a:xfrm>
                <a:off x="6485" y="3057"/>
                <a:ext cx="25" cy="23"/>
              </a:xfrm>
              <a:custGeom>
                <a:avLst/>
                <a:gdLst>
                  <a:gd name="T0" fmla="*/ 13 w 17"/>
                  <a:gd name="T1" fmla="*/ 2 h 16"/>
                  <a:gd name="T2" fmla="*/ 2 w 17"/>
                  <a:gd name="T3" fmla="*/ 12 h 16"/>
                  <a:gd name="T4" fmla="*/ 4 w 17"/>
                  <a:gd name="T5" fmla="*/ 15 h 16"/>
                  <a:gd name="T6" fmla="*/ 16 w 17"/>
                  <a:gd name="T7" fmla="*/ 4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0" y="6"/>
                      <a:pt x="6" y="8"/>
                      <a:pt x="2" y="12"/>
                    </a:cubicBezTo>
                    <a:cubicBezTo>
                      <a:pt x="0" y="13"/>
                      <a:pt x="2" y="16"/>
                      <a:pt x="4" y="15"/>
                    </a:cubicBezTo>
                    <a:cubicBezTo>
                      <a:pt x="8" y="11"/>
                      <a:pt x="13" y="8"/>
                      <a:pt x="16" y="4"/>
                    </a:cubicBezTo>
                    <a:cubicBezTo>
                      <a:pt x="17"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9" name="Freeform: Shape 11238"/>
              <p:cNvSpPr/>
              <p:nvPr/>
            </p:nvSpPr>
            <p:spPr bwMode="auto">
              <a:xfrm>
                <a:off x="6440" y="3074"/>
                <a:ext cx="26" cy="26"/>
              </a:xfrm>
              <a:custGeom>
                <a:avLst/>
                <a:gdLst>
                  <a:gd name="T0" fmla="*/ 14 w 18"/>
                  <a:gd name="T1" fmla="*/ 2 h 17"/>
                  <a:gd name="T2" fmla="*/ 2 w 18"/>
                  <a:gd name="T3" fmla="*/ 13 h 17"/>
                  <a:gd name="T4" fmla="*/ 5 w 18"/>
                  <a:gd name="T5" fmla="*/ 15 h 17"/>
                  <a:gd name="T6" fmla="*/ 16 w 18"/>
                  <a:gd name="T7" fmla="*/ 5 h 17"/>
                  <a:gd name="T8" fmla="*/ 14 w 18"/>
                  <a:gd name="T9" fmla="*/ 2 h 17"/>
                </a:gdLst>
                <a:ahLst/>
                <a:cxnLst>
                  <a:cxn ang="0">
                    <a:pos x="T0" y="T1"/>
                  </a:cxn>
                  <a:cxn ang="0">
                    <a:pos x="T2" y="T3"/>
                  </a:cxn>
                  <a:cxn ang="0">
                    <a:pos x="T4" y="T5"/>
                  </a:cxn>
                  <a:cxn ang="0">
                    <a:pos x="T6" y="T7"/>
                  </a:cxn>
                  <a:cxn ang="0">
                    <a:pos x="T8" y="T9"/>
                  </a:cxn>
                </a:cxnLst>
                <a:rect l="0" t="0" r="r" b="b"/>
                <a:pathLst>
                  <a:path w="18" h="17">
                    <a:moveTo>
                      <a:pt x="14" y="2"/>
                    </a:moveTo>
                    <a:cubicBezTo>
                      <a:pt x="10" y="5"/>
                      <a:pt x="6" y="9"/>
                      <a:pt x="2" y="13"/>
                    </a:cubicBezTo>
                    <a:cubicBezTo>
                      <a:pt x="0" y="14"/>
                      <a:pt x="3" y="17"/>
                      <a:pt x="5" y="15"/>
                    </a:cubicBezTo>
                    <a:cubicBezTo>
                      <a:pt x="9" y="11"/>
                      <a:pt x="12" y="8"/>
                      <a:pt x="16" y="5"/>
                    </a:cubicBezTo>
                    <a:cubicBezTo>
                      <a:pt x="18" y="4"/>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0" name="Freeform: Shape 11239"/>
              <p:cNvSpPr/>
              <p:nvPr/>
            </p:nvSpPr>
            <p:spPr bwMode="auto">
              <a:xfrm>
                <a:off x="6454" y="3094"/>
                <a:ext cx="24" cy="20"/>
              </a:xfrm>
              <a:custGeom>
                <a:avLst/>
                <a:gdLst>
                  <a:gd name="T0" fmla="*/ 11 w 16"/>
                  <a:gd name="T1" fmla="*/ 2 h 14"/>
                  <a:gd name="T2" fmla="*/ 2 w 16"/>
                  <a:gd name="T3" fmla="*/ 10 h 14"/>
                  <a:gd name="T4" fmla="*/ 5 w 16"/>
                  <a:gd name="T5" fmla="*/ 12 h 14"/>
                  <a:gd name="T6" fmla="*/ 9 w 16"/>
                  <a:gd name="T7" fmla="*/ 9 h 14"/>
                  <a:gd name="T8" fmla="*/ 14 w 16"/>
                  <a:gd name="T9" fmla="*/ 4 h 14"/>
                  <a:gd name="T10" fmla="*/ 11 w 16"/>
                  <a:gd name="T11" fmla="*/ 2 h 14"/>
                </a:gdLst>
                <a:ahLst/>
                <a:cxnLst>
                  <a:cxn ang="0">
                    <a:pos x="T0" y="T1"/>
                  </a:cxn>
                  <a:cxn ang="0">
                    <a:pos x="T2" y="T3"/>
                  </a:cxn>
                  <a:cxn ang="0">
                    <a:pos x="T4" y="T5"/>
                  </a:cxn>
                  <a:cxn ang="0">
                    <a:pos x="T6" y="T7"/>
                  </a:cxn>
                  <a:cxn ang="0">
                    <a:pos x="T8" y="T9"/>
                  </a:cxn>
                  <a:cxn ang="0">
                    <a:pos x="T10" y="T11"/>
                  </a:cxn>
                </a:cxnLst>
                <a:rect l="0" t="0" r="r" b="b"/>
                <a:pathLst>
                  <a:path w="16" h="14">
                    <a:moveTo>
                      <a:pt x="11" y="2"/>
                    </a:moveTo>
                    <a:cubicBezTo>
                      <a:pt x="9" y="5"/>
                      <a:pt x="5" y="7"/>
                      <a:pt x="2" y="10"/>
                    </a:cubicBezTo>
                    <a:cubicBezTo>
                      <a:pt x="0" y="12"/>
                      <a:pt x="3" y="14"/>
                      <a:pt x="5" y="12"/>
                    </a:cubicBezTo>
                    <a:cubicBezTo>
                      <a:pt x="6" y="11"/>
                      <a:pt x="8" y="10"/>
                      <a:pt x="9" y="9"/>
                    </a:cubicBezTo>
                    <a:cubicBezTo>
                      <a:pt x="11" y="8"/>
                      <a:pt x="13" y="6"/>
                      <a:pt x="14" y="4"/>
                    </a:cubicBezTo>
                    <a:cubicBezTo>
                      <a:pt x="16" y="2"/>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1" name="Freeform: Shape 11240"/>
              <p:cNvSpPr/>
              <p:nvPr/>
            </p:nvSpPr>
            <p:spPr bwMode="auto">
              <a:xfrm>
                <a:off x="6493" y="3085"/>
                <a:ext cx="22" cy="22"/>
              </a:xfrm>
              <a:custGeom>
                <a:avLst/>
                <a:gdLst>
                  <a:gd name="T0" fmla="*/ 10 w 15"/>
                  <a:gd name="T1" fmla="*/ 2 h 15"/>
                  <a:gd name="T2" fmla="*/ 2 w 15"/>
                  <a:gd name="T3" fmla="*/ 11 h 15"/>
                  <a:gd name="T4" fmla="*/ 4 w 15"/>
                  <a:gd name="T5" fmla="*/ 14 h 15"/>
                  <a:gd name="T6" fmla="*/ 14 w 15"/>
                  <a:gd name="T7" fmla="*/ 3 h 15"/>
                  <a:gd name="T8" fmla="*/ 10 w 15"/>
                  <a:gd name="T9" fmla="*/ 2 h 15"/>
                </a:gdLst>
                <a:ahLst/>
                <a:cxnLst>
                  <a:cxn ang="0">
                    <a:pos x="T0" y="T1"/>
                  </a:cxn>
                  <a:cxn ang="0">
                    <a:pos x="T2" y="T3"/>
                  </a:cxn>
                  <a:cxn ang="0">
                    <a:pos x="T4" y="T5"/>
                  </a:cxn>
                  <a:cxn ang="0">
                    <a:pos x="T6" y="T7"/>
                  </a:cxn>
                  <a:cxn ang="0">
                    <a:pos x="T8" y="T9"/>
                  </a:cxn>
                </a:cxnLst>
                <a:rect l="0" t="0" r="r" b="b"/>
                <a:pathLst>
                  <a:path w="15" h="15">
                    <a:moveTo>
                      <a:pt x="10" y="2"/>
                    </a:moveTo>
                    <a:cubicBezTo>
                      <a:pt x="8" y="6"/>
                      <a:pt x="5" y="8"/>
                      <a:pt x="2" y="11"/>
                    </a:cubicBezTo>
                    <a:cubicBezTo>
                      <a:pt x="0" y="12"/>
                      <a:pt x="2" y="15"/>
                      <a:pt x="4" y="14"/>
                    </a:cubicBezTo>
                    <a:cubicBezTo>
                      <a:pt x="8" y="11"/>
                      <a:pt x="12" y="8"/>
                      <a:pt x="14" y="3"/>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2" name="Freeform: Shape 11241"/>
              <p:cNvSpPr/>
              <p:nvPr/>
            </p:nvSpPr>
            <p:spPr bwMode="auto">
              <a:xfrm>
                <a:off x="6453" y="3120"/>
                <a:ext cx="25" cy="27"/>
              </a:xfrm>
              <a:custGeom>
                <a:avLst/>
                <a:gdLst>
                  <a:gd name="T0" fmla="*/ 13 w 17"/>
                  <a:gd name="T1" fmla="*/ 2 h 18"/>
                  <a:gd name="T2" fmla="*/ 2 w 17"/>
                  <a:gd name="T3" fmla="*/ 13 h 18"/>
                  <a:gd name="T4" fmla="*/ 4 w 17"/>
                  <a:gd name="T5" fmla="*/ 16 h 18"/>
                  <a:gd name="T6" fmla="*/ 16 w 17"/>
                  <a:gd name="T7" fmla="*/ 4 h 18"/>
                  <a:gd name="T8" fmla="*/ 13 w 17"/>
                  <a:gd name="T9" fmla="*/ 2 h 18"/>
                </a:gdLst>
                <a:ahLst/>
                <a:cxnLst>
                  <a:cxn ang="0">
                    <a:pos x="T0" y="T1"/>
                  </a:cxn>
                  <a:cxn ang="0">
                    <a:pos x="T2" y="T3"/>
                  </a:cxn>
                  <a:cxn ang="0">
                    <a:pos x="T4" y="T5"/>
                  </a:cxn>
                  <a:cxn ang="0">
                    <a:pos x="T6" y="T7"/>
                  </a:cxn>
                  <a:cxn ang="0">
                    <a:pos x="T8" y="T9"/>
                  </a:cxn>
                </a:cxnLst>
                <a:rect l="0" t="0" r="r" b="b"/>
                <a:pathLst>
                  <a:path w="17" h="18">
                    <a:moveTo>
                      <a:pt x="13" y="2"/>
                    </a:moveTo>
                    <a:cubicBezTo>
                      <a:pt x="10" y="7"/>
                      <a:pt x="6" y="10"/>
                      <a:pt x="2" y="13"/>
                    </a:cubicBezTo>
                    <a:cubicBezTo>
                      <a:pt x="0" y="15"/>
                      <a:pt x="3" y="18"/>
                      <a:pt x="4" y="16"/>
                    </a:cubicBezTo>
                    <a:cubicBezTo>
                      <a:pt x="9" y="13"/>
                      <a:pt x="13" y="9"/>
                      <a:pt x="16"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3" name="Freeform: Shape 11242"/>
              <p:cNvSpPr/>
              <p:nvPr/>
            </p:nvSpPr>
            <p:spPr bwMode="auto">
              <a:xfrm>
                <a:off x="6454" y="3147"/>
                <a:ext cx="27" cy="26"/>
              </a:xfrm>
              <a:custGeom>
                <a:avLst/>
                <a:gdLst>
                  <a:gd name="T0" fmla="*/ 14 w 18"/>
                  <a:gd name="T1" fmla="*/ 2 h 18"/>
                  <a:gd name="T2" fmla="*/ 2 w 18"/>
                  <a:gd name="T3" fmla="*/ 13 h 18"/>
                  <a:gd name="T4" fmla="*/ 4 w 18"/>
                  <a:gd name="T5" fmla="*/ 16 h 18"/>
                  <a:gd name="T6" fmla="*/ 17 w 18"/>
                  <a:gd name="T7" fmla="*/ 4 h 18"/>
                  <a:gd name="T8" fmla="*/ 14 w 18"/>
                  <a:gd name="T9" fmla="*/ 2 h 18"/>
                </a:gdLst>
                <a:ahLst/>
                <a:cxnLst>
                  <a:cxn ang="0">
                    <a:pos x="T0" y="T1"/>
                  </a:cxn>
                  <a:cxn ang="0">
                    <a:pos x="T2" y="T3"/>
                  </a:cxn>
                  <a:cxn ang="0">
                    <a:pos x="T4" y="T5"/>
                  </a:cxn>
                  <a:cxn ang="0">
                    <a:pos x="T6" y="T7"/>
                  </a:cxn>
                  <a:cxn ang="0">
                    <a:pos x="T8" y="T9"/>
                  </a:cxn>
                </a:cxnLst>
                <a:rect l="0" t="0" r="r" b="b"/>
                <a:pathLst>
                  <a:path w="18" h="18">
                    <a:moveTo>
                      <a:pt x="14" y="2"/>
                    </a:moveTo>
                    <a:cubicBezTo>
                      <a:pt x="10" y="6"/>
                      <a:pt x="7" y="10"/>
                      <a:pt x="2" y="13"/>
                    </a:cubicBezTo>
                    <a:cubicBezTo>
                      <a:pt x="0" y="15"/>
                      <a:pt x="2" y="18"/>
                      <a:pt x="4" y="16"/>
                    </a:cubicBezTo>
                    <a:cubicBezTo>
                      <a:pt x="9" y="13"/>
                      <a:pt x="13" y="9"/>
                      <a:pt x="17" y="4"/>
                    </a:cubicBezTo>
                    <a:cubicBezTo>
                      <a:pt x="18" y="2"/>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4" name="Freeform: Shape 11243"/>
              <p:cNvSpPr/>
              <p:nvPr/>
            </p:nvSpPr>
            <p:spPr bwMode="auto">
              <a:xfrm>
                <a:off x="6481" y="3142"/>
                <a:ext cx="24" cy="18"/>
              </a:xfrm>
              <a:custGeom>
                <a:avLst/>
                <a:gdLst>
                  <a:gd name="T0" fmla="*/ 12 w 16"/>
                  <a:gd name="T1" fmla="*/ 2 h 12"/>
                  <a:gd name="T2" fmla="*/ 3 w 16"/>
                  <a:gd name="T3" fmla="*/ 8 h 12"/>
                  <a:gd name="T4" fmla="*/ 4 w 16"/>
                  <a:gd name="T5" fmla="*/ 11 h 12"/>
                  <a:gd name="T6" fmla="*/ 15 w 16"/>
                  <a:gd name="T7" fmla="*/ 4 h 12"/>
                  <a:gd name="T8" fmla="*/ 12 w 16"/>
                  <a:gd name="T9" fmla="*/ 2 h 12"/>
                </a:gdLst>
                <a:ahLst/>
                <a:cxnLst>
                  <a:cxn ang="0">
                    <a:pos x="T0" y="T1"/>
                  </a:cxn>
                  <a:cxn ang="0">
                    <a:pos x="T2" y="T3"/>
                  </a:cxn>
                  <a:cxn ang="0">
                    <a:pos x="T4" y="T5"/>
                  </a:cxn>
                  <a:cxn ang="0">
                    <a:pos x="T6" y="T7"/>
                  </a:cxn>
                  <a:cxn ang="0">
                    <a:pos x="T8" y="T9"/>
                  </a:cxn>
                </a:cxnLst>
                <a:rect l="0" t="0" r="r" b="b"/>
                <a:pathLst>
                  <a:path w="16" h="12">
                    <a:moveTo>
                      <a:pt x="12" y="2"/>
                    </a:moveTo>
                    <a:cubicBezTo>
                      <a:pt x="9" y="4"/>
                      <a:pt x="6" y="7"/>
                      <a:pt x="3" y="8"/>
                    </a:cubicBezTo>
                    <a:cubicBezTo>
                      <a:pt x="0" y="9"/>
                      <a:pt x="2" y="12"/>
                      <a:pt x="4" y="11"/>
                    </a:cubicBezTo>
                    <a:cubicBezTo>
                      <a:pt x="8" y="10"/>
                      <a:pt x="12" y="7"/>
                      <a:pt x="15" y="4"/>
                    </a:cubicBezTo>
                    <a:cubicBezTo>
                      <a:pt x="16" y="2"/>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5" name="Freeform: Shape 11244"/>
              <p:cNvSpPr/>
              <p:nvPr/>
            </p:nvSpPr>
            <p:spPr bwMode="auto">
              <a:xfrm>
                <a:off x="6395" y="3083"/>
                <a:ext cx="22" cy="24"/>
              </a:xfrm>
              <a:custGeom>
                <a:avLst/>
                <a:gdLst>
                  <a:gd name="T0" fmla="*/ 11 w 15"/>
                  <a:gd name="T1" fmla="*/ 2 h 16"/>
                  <a:gd name="T2" fmla="*/ 2 w 15"/>
                  <a:gd name="T3" fmla="*/ 11 h 16"/>
                  <a:gd name="T4" fmla="*/ 4 w 15"/>
                  <a:gd name="T5" fmla="*/ 15 h 16"/>
                  <a:gd name="T6" fmla="*/ 14 w 15"/>
                  <a:gd name="T7" fmla="*/ 5 h 16"/>
                  <a:gd name="T8" fmla="*/ 11 w 15"/>
                  <a:gd name="T9" fmla="*/ 2 h 16"/>
                </a:gdLst>
                <a:ahLst/>
                <a:cxnLst>
                  <a:cxn ang="0">
                    <a:pos x="T0" y="T1"/>
                  </a:cxn>
                  <a:cxn ang="0">
                    <a:pos x="T2" y="T3"/>
                  </a:cxn>
                  <a:cxn ang="0">
                    <a:pos x="T4" y="T5"/>
                  </a:cxn>
                  <a:cxn ang="0">
                    <a:pos x="T6" y="T7"/>
                  </a:cxn>
                  <a:cxn ang="0">
                    <a:pos x="T8" y="T9"/>
                  </a:cxn>
                </a:cxnLst>
                <a:rect l="0" t="0" r="r" b="b"/>
                <a:pathLst>
                  <a:path w="15" h="16">
                    <a:moveTo>
                      <a:pt x="11" y="2"/>
                    </a:moveTo>
                    <a:cubicBezTo>
                      <a:pt x="8" y="6"/>
                      <a:pt x="6" y="9"/>
                      <a:pt x="2" y="11"/>
                    </a:cubicBezTo>
                    <a:cubicBezTo>
                      <a:pt x="0" y="13"/>
                      <a:pt x="3" y="16"/>
                      <a:pt x="4" y="15"/>
                    </a:cubicBezTo>
                    <a:cubicBezTo>
                      <a:pt x="8" y="12"/>
                      <a:pt x="11" y="8"/>
                      <a:pt x="14" y="5"/>
                    </a:cubicBezTo>
                    <a:cubicBezTo>
                      <a:pt x="15" y="3"/>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6" name="Freeform: Shape 11245"/>
              <p:cNvSpPr/>
              <p:nvPr/>
            </p:nvSpPr>
            <p:spPr bwMode="auto">
              <a:xfrm>
                <a:off x="6375" y="3064"/>
                <a:ext cx="23" cy="22"/>
              </a:xfrm>
              <a:custGeom>
                <a:avLst/>
                <a:gdLst>
                  <a:gd name="T0" fmla="*/ 12 w 16"/>
                  <a:gd name="T1" fmla="*/ 3 h 15"/>
                  <a:gd name="T2" fmla="*/ 3 w 16"/>
                  <a:gd name="T3" fmla="*/ 11 h 15"/>
                  <a:gd name="T4" fmla="*/ 4 w 16"/>
                  <a:gd name="T5" fmla="*/ 15 h 15"/>
                  <a:gd name="T6" fmla="*/ 15 w 16"/>
                  <a:gd name="T7" fmla="*/ 3 h 15"/>
                  <a:gd name="T8" fmla="*/ 12 w 16"/>
                  <a:gd name="T9" fmla="*/ 3 h 15"/>
                </a:gdLst>
                <a:ahLst/>
                <a:cxnLst>
                  <a:cxn ang="0">
                    <a:pos x="T0" y="T1"/>
                  </a:cxn>
                  <a:cxn ang="0">
                    <a:pos x="T2" y="T3"/>
                  </a:cxn>
                  <a:cxn ang="0">
                    <a:pos x="T4" y="T5"/>
                  </a:cxn>
                  <a:cxn ang="0">
                    <a:pos x="T6" y="T7"/>
                  </a:cxn>
                  <a:cxn ang="0">
                    <a:pos x="T8" y="T9"/>
                  </a:cxn>
                </a:cxnLst>
                <a:rect l="0" t="0" r="r" b="b"/>
                <a:pathLst>
                  <a:path w="16" h="15">
                    <a:moveTo>
                      <a:pt x="12" y="3"/>
                    </a:moveTo>
                    <a:cubicBezTo>
                      <a:pt x="10" y="7"/>
                      <a:pt x="7" y="9"/>
                      <a:pt x="3" y="11"/>
                    </a:cubicBezTo>
                    <a:cubicBezTo>
                      <a:pt x="0" y="12"/>
                      <a:pt x="2" y="15"/>
                      <a:pt x="4" y="15"/>
                    </a:cubicBezTo>
                    <a:cubicBezTo>
                      <a:pt x="9" y="12"/>
                      <a:pt x="14" y="9"/>
                      <a:pt x="15" y="3"/>
                    </a:cubicBezTo>
                    <a:cubicBezTo>
                      <a:pt x="16" y="1"/>
                      <a:pt x="12" y="0"/>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7" name="Freeform: Shape 11246"/>
              <p:cNvSpPr/>
              <p:nvPr/>
            </p:nvSpPr>
            <p:spPr bwMode="auto">
              <a:xfrm>
                <a:off x="6381" y="3035"/>
                <a:ext cx="23" cy="20"/>
              </a:xfrm>
              <a:custGeom>
                <a:avLst/>
                <a:gdLst>
                  <a:gd name="T0" fmla="*/ 12 w 16"/>
                  <a:gd name="T1" fmla="*/ 2 h 14"/>
                  <a:gd name="T2" fmla="*/ 2 w 16"/>
                  <a:gd name="T3" fmla="*/ 10 h 14"/>
                  <a:gd name="T4" fmla="*/ 5 w 16"/>
                  <a:gd name="T5" fmla="*/ 13 h 14"/>
                  <a:gd name="T6" fmla="*/ 14 w 16"/>
                  <a:gd name="T7" fmla="*/ 5 h 14"/>
                  <a:gd name="T8" fmla="*/ 12 w 16"/>
                  <a:gd name="T9" fmla="*/ 2 h 14"/>
                </a:gdLst>
                <a:ahLst/>
                <a:cxnLst>
                  <a:cxn ang="0">
                    <a:pos x="T0" y="T1"/>
                  </a:cxn>
                  <a:cxn ang="0">
                    <a:pos x="T2" y="T3"/>
                  </a:cxn>
                  <a:cxn ang="0">
                    <a:pos x="T4" y="T5"/>
                  </a:cxn>
                  <a:cxn ang="0">
                    <a:pos x="T6" y="T7"/>
                  </a:cxn>
                  <a:cxn ang="0">
                    <a:pos x="T8" y="T9"/>
                  </a:cxn>
                </a:cxnLst>
                <a:rect l="0" t="0" r="r" b="b"/>
                <a:pathLst>
                  <a:path w="16" h="14">
                    <a:moveTo>
                      <a:pt x="12" y="2"/>
                    </a:moveTo>
                    <a:cubicBezTo>
                      <a:pt x="8" y="4"/>
                      <a:pt x="5" y="7"/>
                      <a:pt x="2" y="10"/>
                    </a:cubicBezTo>
                    <a:cubicBezTo>
                      <a:pt x="0" y="12"/>
                      <a:pt x="3" y="14"/>
                      <a:pt x="5" y="13"/>
                    </a:cubicBezTo>
                    <a:cubicBezTo>
                      <a:pt x="8" y="10"/>
                      <a:pt x="11" y="7"/>
                      <a:pt x="14" y="5"/>
                    </a:cubicBezTo>
                    <a:cubicBezTo>
                      <a:pt x="16"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8" name="Freeform: Shape 11247"/>
              <p:cNvSpPr/>
              <p:nvPr/>
            </p:nvSpPr>
            <p:spPr bwMode="auto">
              <a:xfrm>
                <a:off x="6417" y="3072"/>
                <a:ext cx="17" cy="16"/>
              </a:xfrm>
              <a:custGeom>
                <a:avLst/>
                <a:gdLst>
                  <a:gd name="T0" fmla="*/ 6 w 11"/>
                  <a:gd name="T1" fmla="*/ 2 h 11"/>
                  <a:gd name="T2" fmla="*/ 2 w 11"/>
                  <a:gd name="T3" fmla="*/ 7 h 11"/>
                  <a:gd name="T4" fmla="*/ 5 w 11"/>
                  <a:gd name="T5" fmla="*/ 9 h 11"/>
                  <a:gd name="T6" fmla="*/ 9 w 11"/>
                  <a:gd name="T7" fmla="*/ 4 h 11"/>
                  <a:gd name="T8" fmla="*/ 6 w 11"/>
                  <a:gd name="T9" fmla="*/ 2 h 11"/>
                </a:gdLst>
                <a:ahLst/>
                <a:cxnLst>
                  <a:cxn ang="0">
                    <a:pos x="T0" y="T1"/>
                  </a:cxn>
                  <a:cxn ang="0">
                    <a:pos x="T2" y="T3"/>
                  </a:cxn>
                  <a:cxn ang="0">
                    <a:pos x="T4" y="T5"/>
                  </a:cxn>
                  <a:cxn ang="0">
                    <a:pos x="T6" y="T7"/>
                  </a:cxn>
                  <a:cxn ang="0">
                    <a:pos x="T8" y="T9"/>
                  </a:cxn>
                </a:cxnLst>
                <a:rect l="0" t="0" r="r" b="b"/>
                <a:pathLst>
                  <a:path w="11" h="11">
                    <a:moveTo>
                      <a:pt x="6" y="2"/>
                    </a:moveTo>
                    <a:cubicBezTo>
                      <a:pt x="5" y="4"/>
                      <a:pt x="3" y="5"/>
                      <a:pt x="2" y="7"/>
                    </a:cubicBezTo>
                    <a:cubicBezTo>
                      <a:pt x="0" y="9"/>
                      <a:pt x="4" y="11"/>
                      <a:pt x="5" y="9"/>
                    </a:cubicBezTo>
                    <a:cubicBezTo>
                      <a:pt x="6" y="7"/>
                      <a:pt x="8" y="6"/>
                      <a:pt x="9" y="4"/>
                    </a:cubicBezTo>
                    <a:cubicBezTo>
                      <a:pt x="11" y="2"/>
                      <a:pt x="7" y="0"/>
                      <a:pt x="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9" name="Freeform: Shape 11248"/>
              <p:cNvSpPr/>
              <p:nvPr/>
            </p:nvSpPr>
            <p:spPr bwMode="auto">
              <a:xfrm>
                <a:off x="6407" y="3114"/>
                <a:ext cx="21" cy="22"/>
              </a:xfrm>
              <a:custGeom>
                <a:avLst/>
                <a:gdLst>
                  <a:gd name="T0" fmla="*/ 10 w 14"/>
                  <a:gd name="T1" fmla="*/ 2 h 15"/>
                  <a:gd name="T2" fmla="*/ 2 w 14"/>
                  <a:gd name="T3" fmla="*/ 11 h 15"/>
                  <a:gd name="T4" fmla="*/ 4 w 14"/>
                  <a:gd name="T5" fmla="*/ 14 h 15"/>
                  <a:gd name="T6" fmla="*/ 13 w 14"/>
                  <a:gd name="T7" fmla="*/ 4 h 15"/>
                  <a:gd name="T8" fmla="*/ 10 w 14"/>
                  <a:gd name="T9" fmla="*/ 2 h 15"/>
                </a:gdLst>
                <a:ahLst/>
                <a:cxnLst>
                  <a:cxn ang="0">
                    <a:pos x="T0" y="T1"/>
                  </a:cxn>
                  <a:cxn ang="0">
                    <a:pos x="T2" y="T3"/>
                  </a:cxn>
                  <a:cxn ang="0">
                    <a:pos x="T4" y="T5"/>
                  </a:cxn>
                  <a:cxn ang="0">
                    <a:pos x="T6" y="T7"/>
                  </a:cxn>
                  <a:cxn ang="0">
                    <a:pos x="T8" y="T9"/>
                  </a:cxn>
                </a:cxnLst>
                <a:rect l="0" t="0" r="r" b="b"/>
                <a:pathLst>
                  <a:path w="14" h="15">
                    <a:moveTo>
                      <a:pt x="10" y="2"/>
                    </a:moveTo>
                    <a:cubicBezTo>
                      <a:pt x="8" y="5"/>
                      <a:pt x="5" y="8"/>
                      <a:pt x="2" y="11"/>
                    </a:cubicBezTo>
                    <a:cubicBezTo>
                      <a:pt x="0" y="12"/>
                      <a:pt x="2" y="15"/>
                      <a:pt x="4" y="14"/>
                    </a:cubicBezTo>
                    <a:cubicBezTo>
                      <a:pt x="7" y="11"/>
                      <a:pt x="10" y="8"/>
                      <a:pt x="13" y="4"/>
                    </a:cubicBezTo>
                    <a:cubicBezTo>
                      <a:pt x="14"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0" name="Freeform: Shape 11249"/>
              <p:cNvSpPr/>
              <p:nvPr/>
            </p:nvSpPr>
            <p:spPr bwMode="auto">
              <a:xfrm>
                <a:off x="6406" y="3144"/>
                <a:ext cx="28" cy="20"/>
              </a:xfrm>
              <a:custGeom>
                <a:avLst/>
                <a:gdLst>
                  <a:gd name="T0" fmla="*/ 14 w 19"/>
                  <a:gd name="T1" fmla="*/ 2 h 14"/>
                  <a:gd name="T2" fmla="*/ 2 w 19"/>
                  <a:gd name="T3" fmla="*/ 9 h 14"/>
                  <a:gd name="T4" fmla="*/ 4 w 19"/>
                  <a:gd name="T5" fmla="*/ 12 h 14"/>
                  <a:gd name="T6" fmla="*/ 17 w 19"/>
                  <a:gd name="T7" fmla="*/ 5 h 14"/>
                  <a:gd name="T8" fmla="*/ 14 w 19"/>
                  <a:gd name="T9" fmla="*/ 2 h 14"/>
                </a:gdLst>
                <a:ahLst/>
                <a:cxnLst>
                  <a:cxn ang="0">
                    <a:pos x="T0" y="T1"/>
                  </a:cxn>
                  <a:cxn ang="0">
                    <a:pos x="T2" y="T3"/>
                  </a:cxn>
                  <a:cxn ang="0">
                    <a:pos x="T4" y="T5"/>
                  </a:cxn>
                  <a:cxn ang="0">
                    <a:pos x="T6" y="T7"/>
                  </a:cxn>
                  <a:cxn ang="0">
                    <a:pos x="T8" y="T9"/>
                  </a:cxn>
                </a:cxnLst>
                <a:rect l="0" t="0" r="r" b="b"/>
                <a:pathLst>
                  <a:path w="19" h="14">
                    <a:moveTo>
                      <a:pt x="14" y="2"/>
                    </a:moveTo>
                    <a:cubicBezTo>
                      <a:pt x="11" y="5"/>
                      <a:pt x="6" y="7"/>
                      <a:pt x="2" y="9"/>
                    </a:cubicBezTo>
                    <a:cubicBezTo>
                      <a:pt x="0" y="11"/>
                      <a:pt x="2" y="14"/>
                      <a:pt x="4" y="12"/>
                    </a:cubicBezTo>
                    <a:cubicBezTo>
                      <a:pt x="8" y="10"/>
                      <a:pt x="13" y="8"/>
                      <a:pt x="17" y="5"/>
                    </a:cubicBezTo>
                    <a:cubicBezTo>
                      <a:pt x="19"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1" name="Freeform: Shape 11250"/>
              <p:cNvSpPr/>
              <p:nvPr/>
            </p:nvSpPr>
            <p:spPr bwMode="auto">
              <a:xfrm>
                <a:off x="6409" y="3169"/>
                <a:ext cx="26" cy="19"/>
              </a:xfrm>
              <a:custGeom>
                <a:avLst/>
                <a:gdLst>
                  <a:gd name="T0" fmla="*/ 14 w 18"/>
                  <a:gd name="T1" fmla="*/ 1 h 13"/>
                  <a:gd name="T2" fmla="*/ 1 w 18"/>
                  <a:gd name="T3" fmla="*/ 9 h 13"/>
                  <a:gd name="T4" fmla="*/ 4 w 18"/>
                  <a:gd name="T5" fmla="*/ 12 h 13"/>
                  <a:gd name="T6" fmla="*/ 16 w 18"/>
                  <a:gd name="T7" fmla="*/ 4 h 13"/>
                  <a:gd name="T8" fmla="*/ 14 w 18"/>
                  <a:gd name="T9" fmla="*/ 1 h 13"/>
                </a:gdLst>
                <a:ahLst/>
                <a:cxnLst>
                  <a:cxn ang="0">
                    <a:pos x="T0" y="T1"/>
                  </a:cxn>
                  <a:cxn ang="0">
                    <a:pos x="T2" y="T3"/>
                  </a:cxn>
                  <a:cxn ang="0">
                    <a:pos x="T4" y="T5"/>
                  </a:cxn>
                  <a:cxn ang="0">
                    <a:pos x="T6" y="T7"/>
                  </a:cxn>
                  <a:cxn ang="0">
                    <a:pos x="T8" y="T9"/>
                  </a:cxn>
                </a:cxnLst>
                <a:rect l="0" t="0" r="r" b="b"/>
                <a:pathLst>
                  <a:path w="18" h="13">
                    <a:moveTo>
                      <a:pt x="14" y="1"/>
                    </a:moveTo>
                    <a:cubicBezTo>
                      <a:pt x="10" y="3"/>
                      <a:pt x="5" y="5"/>
                      <a:pt x="1" y="9"/>
                    </a:cubicBezTo>
                    <a:cubicBezTo>
                      <a:pt x="0" y="10"/>
                      <a:pt x="2" y="13"/>
                      <a:pt x="4" y="12"/>
                    </a:cubicBezTo>
                    <a:cubicBezTo>
                      <a:pt x="7" y="9"/>
                      <a:pt x="11" y="6"/>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2" name="Freeform: Shape 11251"/>
              <p:cNvSpPr/>
              <p:nvPr/>
            </p:nvSpPr>
            <p:spPr bwMode="auto">
              <a:xfrm>
                <a:off x="6416" y="3183"/>
                <a:ext cx="25" cy="24"/>
              </a:xfrm>
              <a:custGeom>
                <a:avLst/>
                <a:gdLst>
                  <a:gd name="T0" fmla="*/ 13 w 17"/>
                  <a:gd name="T1" fmla="*/ 2 h 16"/>
                  <a:gd name="T2" fmla="*/ 2 w 17"/>
                  <a:gd name="T3" fmla="*/ 12 h 16"/>
                  <a:gd name="T4" fmla="*/ 3 w 17"/>
                  <a:gd name="T5" fmla="*/ 15 h 16"/>
                  <a:gd name="T6" fmla="*/ 15 w 17"/>
                  <a:gd name="T7" fmla="*/ 4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0" y="6"/>
                      <a:pt x="7" y="10"/>
                      <a:pt x="2" y="12"/>
                    </a:cubicBezTo>
                    <a:cubicBezTo>
                      <a:pt x="0" y="13"/>
                      <a:pt x="1" y="16"/>
                      <a:pt x="3" y="15"/>
                    </a:cubicBezTo>
                    <a:cubicBezTo>
                      <a:pt x="9" y="13"/>
                      <a:pt x="12" y="9"/>
                      <a:pt x="15"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3" name="Freeform: Shape 11252"/>
              <p:cNvSpPr/>
              <p:nvPr/>
            </p:nvSpPr>
            <p:spPr bwMode="auto">
              <a:xfrm>
                <a:off x="6441" y="3185"/>
                <a:ext cx="25" cy="25"/>
              </a:xfrm>
              <a:custGeom>
                <a:avLst/>
                <a:gdLst>
                  <a:gd name="T0" fmla="*/ 13 w 17"/>
                  <a:gd name="T1" fmla="*/ 2 h 17"/>
                  <a:gd name="T2" fmla="*/ 1 w 17"/>
                  <a:gd name="T3" fmla="*/ 13 h 17"/>
                  <a:gd name="T4" fmla="*/ 4 w 17"/>
                  <a:gd name="T5" fmla="*/ 15 h 17"/>
                  <a:gd name="T6" fmla="*/ 15 w 17"/>
                  <a:gd name="T7" fmla="*/ 5 h 17"/>
                  <a:gd name="T8" fmla="*/ 13 w 17"/>
                  <a:gd name="T9" fmla="*/ 2 h 17"/>
                </a:gdLst>
                <a:ahLst/>
                <a:cxnLst>
                  <a:cxn ang="0">
                    <a:pos x="T0" y="T1"/>
                  </a:cxn>
                  <a:cxn ang="0">
                    <a:pos x="T2" y="T3"/>
                  </a:cxn>
                  <a:cxn ang="0">
                    <a:pos x="T4" y="T5"/>
                  </a:cxn>
                  <a:cxn ang="0">
                    <a:pos x="T6" y="T7"/>
                  </a:cxn>
                  <a:cxn ang="0">
                    <a:pos x="T8" y="T9"/>
                  </a:cxn>
                </a:cxnLst>
                <a:rect l="0" t="0" r="r" b="b"/>
                <a:pathLst>
                  <a:path w="17" h="17">
                    <a:moveTo>
                      <a:pt x="13" y="2"/>
                    </a:moveTo>
                    <a:cubicBezTo>
                      <a:pt x="9" y="5"/>
                      <a:pt x="5" y="8"/>
                      <a:pt x="1" y="13"/>
                    </a:cubicBezTo>
                    <a:cubicBezTo>
                      <a:pt x="0" y="15"/>
                      <a:pt x="3" y="17"/>
                      <a:pt x="4" y="15"/>
                    </a:cubicBezTo>
                    <a:cubicBezTo>
                      <a:pt x="7" y="11"/>
                      <a:pt x="11" y="8"/>
                      <a:pt x="15" y="5"/>
                    </a:cubicBezTo>
                    <a:cubicBezTo>
                      <a:pt x="17" y="3"/>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4" name="Freeform: Shape 11253"/>
              <p:cNvSpPr/>
              <p:nvPr/>
            </p:nvSpPr>
            <p:spPr bwMode="auto">
              <a:xfrm>
                <a:off x="6344" y="3069"/>
                <a:ext cx="19" cy="23"/>
              </a:xfrm>
              <a:custGeom>
                <a:avLst/>
                <a:gdLst>
                  <a:gd name="T0" fmla="*/ 9 w 13"/>
                  <a:gd name="T1" fmla="*/ 2 h 16"/>
                  <a:gd name="T2" fmla="*/ 2 w 13"/>
                  <a:gd name="T3" fmla="*/ 12 h 16"/>
                  <a:gd name="T4" fmla="*/ 4 w 13"/>
                  <a:gd name="T5" fmla="*/ 15 h 16"/>
                  <a:gd name="T6" fmla="*/ 13 w 13"/>
                  <a:gd name="T7" fmla="*/ 3 h 16"/>
                  <a:gd name="T8" fmla="*/ 9 w 13"/>
                  <a:gd name="T9" fmla="*/ 2 h 16"/>
                </a:gdLst>
                <a:ahLst/>
                <a:cxnLst>
                  <a:cxn ang="0">
                    <a:pos x="T0" y="T1"/>
                  </a:cxn>
                  <a:cxn ang="0">
                    <a:pos x="T2" y="T3"/>
                  </a:cxn>
                  <a:cxn ang="0">
                    <a:pos x="T4" y="T5"/>
                  </a:cxn>
                  <a:cxn ang="0">
                    <a:pos x="T6" y="T7"/>
                  </a:cxn>
                  <a:cxn ang="0">
                    <a:pos x="T8" y="T9"/>
                  </a:cxn>
                </a:cxnLst>
                <a:rect l="0" t="0" r="r" b="b"/>
                <a:pathLst>
                  <a:path w="13" h="16">
                    <a:moveTo>
                      <a:pt x="9" y="2"/>
                    </a:moveTo>
                    <a:cubicBezTo>
                      <a:pt x="8" y="7"/>
                      <a:pt x="5" y="9"/>
                      <a:pt x="2" y="12"/>
                    </a:cubicBezTo>
                    <a:cubicBezTo>
                      <a:pt x="0" y="13"/>
                      <a:pt x="2" y="16"/>
                      <a:pt x="4" y="15"/>
                    </a:cubicBezTo>
                    <a:cubicBezTo>
                      <a:pt x="8" y="12"/>
                      <a:pt x="11" y="8"/>
                      <a:pt x="13" y="3"/>
                    </a:cubicBezTo>
                    <a:cubicBezTo>
                      <a:pt x="13"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5" name="Freeform: Shape 11254"/>
              <p:cNvSpPr/>
              <p:nvPr/>
            </p:nvSpPr>
            <p:spPr bwMode="auto">
              <a:xfrm>
                <a:off x="6307" y="3088"/>
                <a:ext cx="26" cy="19"/>
              </a:xfrm>
              <a:custGeom>
                <a:avLst/>
                <a:gdLst>
                  <a:gd name="T0" fmla="*/ 14 w 18"/>
                  <a:gd name="T1" fmla="*/ 2 h 13"/>
                  <a:gd name="T2" fmla="*/ 2 w 18"/>
                  <a:gd name="T3" fmla="*/ 9 h 13"/>
                  <a:gd name="T4" fmla="*/ 3 w 18"/>
                  <a:gd name="T5" fmla="*/ 13 h 13"/>
                  <a:gd name="T6" fmla="*/ 16 w 18"/>
                  <a:gd name="T7" fmla="*/ 5 h 13"/>
                  <a:gd name="T8" fmla="*/ 14 w 18"/>
                  <a:gd name="T9" fmla="*/ 2 h 13"/>
                </a:gdLst>
                <a:ahLst/>
                <a:cxnLst>
                  <a:cxn ang="0">
                    <a:pos x="T0" y="T1"/>
                  </a:cxn>
                  <a:cxn ang="0">
                    <a:pos x="T2" y="T3"/>
                  </a:cxn>
                  <a:cxn ang="0">
                    <a:pos x="T4" y="T5"/>
                  </a:cxn>
                  <a:cxn ang="0">
                    <a:pos x="T6" y="T7"/>
                  </a:cxn>
                  <a:cxn ang="0">
                    <a:pos x="T8" y="T9"/>
                  </a:cxn>
                </a:cxnLst>
                <a:rect l="0" t="0" r="r" b="b"/>
                <a:pathLst>
                  <a:path w="18" h="13">
                    <a:moveTo>
                      <a:pt x="14" y="2"/>
                    </a:moveTo>
                    <a:cubicBezTo>
                      <a:pt x="11" y="6"/>
                      <a:pt x="7" y="9"/>
                      <a:pt x="2" y="9"/>
                    </a:cubicBezTo>
                    <a:cubicBezTo>
                      <a:pt x="0" y="9"/>
                      <a:pt x="0" y="13"/>
                      <a:pt x="3" y="13"/>
                    </a:cubicBezTo>
                    <a:cubicBezTo>
                      <a:pt x="8" y="13"/>
                      <a:pt x="13" y="9"/>
                      <a:pt x="16" y="5"/>
                    </a:cubicBezTo>
                    <a:cubicBezTo>
                      <a:pt x="18" y="3"/>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6" name="Freeform: Shape 11255"/>
              <p:cNvSpPr/>
              <p:nvPr/>
            </p:nvSpPr>
            <p:spPr bwMode="auto">
              <a:xfrm>
                <a:off x="6329" y="3101"/>
                <a:ext cx="27" cy="22"/>
              </a:xfrm>
              <a:custGeom>
                <a:avLst/>
                <a:gdLst>
                  <a:gd name="T0" fmla="*/ 14 w 18"/>
                  <a:gd name="T1" fmla="*/ 1 h 15"/>
                  <a:gd name="T2" fmla="*/ 2 w 18"/>
                  <a:gd name="T3" fmla="*/ 10 h 15"/>
                  <a:gd name="T4" fmla="*/ 4 w 18"/>
                  <a:gd name="T5" fmla="*/ 13 h 15"/>
                  <a:gd name="T6" fmla="*/ 16 w 18"/>
                  <a:gd name="T7" fmla="*/ 4 h 15"/>
                  <a:gd name="T8" fmla="*/ 14 w 18"/>
                  <a:gd name="T9" fmla="*/ 1 h 15"/>
                </a:gdLst>
                <a:ahLst/>
                <a:cxnLst>
                  <a:cxn ang="0">
                    <a:pos x="T0" y="T1"/>
                  </a:cxn>
                  <a:cxn ang="0">
                    <a:pos x="T2" y="T3"/>
                  </a:cxn>
                  <a:cxn ang="0">
                    <a:pos x="T4" y="T5"/>
                  </a:cxn>
                  <a:cxn ang="0">
                    <a:pos x="T6" y="T7"/>
                  </a:cxn>
                  <a:cxn ang="0">
                    <a:pos x="T8" y="T9"/>
                  </a:cxn>
                </a:cxnLst>
                <a:rect l="0" t="0" r="r" b="b"/>
                <a:pathLst>
                  <a:path w="18" h="15">
                    <a:moveTo>
                      <a:pt x="14" y="1"/>
                    </a:moveTo>
                    <a:cubicBezTo>
                      <a:pt x="10" y="4"/>
                      <a:pt x="6" y="7"/>
                      <a:pt x="2" y="10"/>
                    </a:cubicBezTo>
                    <a:cubicBezTo>
                      <a:pt x="0" y="12"/>
                      <a:pt x="3" y="15"/>
                      <a:pt x="4" y="13"/>
                    </a:cubicBezTo>
                    <a:cubicBezTo>
                      <a:pt x="8" y="10"/>
                      <a:pt x="12" y="7"/>
                      <a:pt x="16" y="4"/>
                    </a:cubicBezTo>
                    <a:cubicBezTo>
                      <a:pt x="18"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7" name="Freeform: Shape 11256"/>
              <p:cNvSpPr/>
              <p:nvPr/>
            </p:nvSpPr>
            <p:spPr bwMode="auto">
              <a:xfrm>
                <a:off x="6350" y="3111"/>
                <a:ext cx="25" cy="24"/>
              </a:xfrm>
              <a:custGeom>
                <a:avLst/>
                <a:gdLst>
                  <a:gd name="T0" fmla="*/ 13 w 17"/>
                  <a:gd name="T1" fmla="*/ 2 h 16"/>
                  <a:gd name="T2" fmla="*/ 3 w 17"/>
                  <a:gd name="T3" fmla="*/ 11 h 16"/>
                  <a:gd name="T4" fmla="*/ 4 w 17"/>
                  <a:gd name="T5" fmla="*/ 15 h 16"/>
                  <a:gd name="T6" fmla="*/ 17 w 17"/>
                  <a:gd name="T7" fmla="*/ 3 h 16"/>
                  <a:gd name="T8" fmla="*/ 13 w 17"/>
                  <a:gd name="T9" fmla="*/ 2 h 16"/>
                </a:gdLst>
                <a:ahLst/>
                <a:cxnLst>
                  <a:cxn ang="0">
                    <a:pos x="T0" y="T1"/>
                  </a:cxn>
                  <a:cxn ang="0">
                    <a:pos x="T2" y="T3"/>
                  </a:cxn>
                  <a:cxn ang="0">
                    <a:pos x="T4" y="T5"/>
                  </a:cxn>
                  <a:cxn ang="0">
                    <a:pos x="T6" y="T7"/>
                  </a:cxn>
                  <a:cxn ang="0">
                    <a:pos x="T8" y="T9"/>
                  </a:cxn>
                </a:cxnLst>
                <a:rect l="0" t="0" r="r" b="b"/>
                <a:pathLst>
                  <a:path w="17" h="16">
                    <a:moveTo>
                      <a:pt x="13" y="2"/>
                    </a:moveTo>
                    <a:cubicBezTo>
                      <a:pt x="12" y="7"/>
                      <a:pt x="7" y="10"/>
                      <a:pt x="3" y="11"/>
                    </a:cubicBezTo>
                    <a:cubicBezTo>
                      <a:pt x="0" y="12"/>
                      <a:pt x="2" y="16"/>
                      <a:pt x="4" y="15"/>
                    </a:cubicBezTo>
                    <a:cubicBezTo>
                      <a:pt x="10" y="13"/>
                      <a:pt x="15" y="9"/>
                      <a:pt x="17" y="3"/>
                    </a:cubicBezTo>
                    <a:cubicBezTo>
                      <a:pt x="17" y="1"/>
                      <a:pt x="13"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8" name="Freeform: Shape 11257"/>
              <p:cNvSpPr/>
              <p:nvPr/>
            </p:nvSpPr>
            <p:spPr bwMode="auto">
              <a:xfrm>
                <a:off x="6367" y="3130"/>
                <a:ext cx="25" cy="18"/>
              </a:xfrm>
              <a:custGeom>
                <a:avLst/>
                <a:gdLst>
                  <a:gd name="T0" fmla="*/ 12 w 17"/>
                  <a:gd name="T1" fmla="*/ 1 h 12"/>
                  <a:gd name="T2" fmla="*/ 2 w 17"/>
                  <a:gd name="T3" fmla="*/ 8 h 12"/>
                  <a:gd name="T4" fmla="*/ 3 w 17"/>
                  <a:gd name="T5" fmla="*/ 12 h 12"/>
                  <a:gd name="T6" fmla="*/ 15 w 17"/>
                  <a:gd name="T7" fmla="*/ 4 h 12"/>
                  <a:gd name="T8" fmla="*/ 12 w 17"/>
                  <a:gd name="T9" fmla="*/ 1 h 12"/>
                </a:gdLst>
                <a:ahLst/>
                <a:cxnLst>
                  <a:cxn ang="0">
                    <a:pos x="T0" y="T1"/>
                  </a:cxn>
                  <a:cxn ang="0">
                    <a:pos x="T2" y="T3"/>
                  </a:cxn>
                  <a:cxn ang="0">
                    <a:pos x="T4" y="T5"/>
                  </a:cxn>
                  <a:cxn ang="0">
                    <a:pos x="T6" y="T7"/>
                  </a:cxn>
                  <a:cxn ang="0">
                    <a:pos x="T8" y="T9"/>
                  </a:cxn>
                </a:cxnLst>
                <a:rect l="0" t="0" r="r" b="b"/>
                <a:pathLst>
                  <a:path w="17" h="12">
                    <a:moveTo>
                      <a:pt x="12" y="1"/>
                    </a:moveTo>
                    <a:cubicBezTo>
                      <a:pt x="9" y="4"/>
                      <a:pt x="6" y="6"/>
                      <a:pt x="2" y="8"/>
                    </a:cubicBezTo>
                    <a:cubicBezTo>
                      <a:pt x="0" y="9"/>
                      <a:pt x="1" y="12"/>
                      <a:pt x="3" y="12"/>
                    </a:cubicBezTo>
                    <a:cubicBezTo>
                      <a:pt x="7" y="10"/>
                      <a:pt x="11" y="7"/>
                      <a:pt x="15" y="4"/>
                    </a:cubicBezTo>
                    <a:cubicBezTo>
                      <a:pt x="17"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9" name="Freeform: Shape 11258"/>
              <p:cNvSpPr/>
              <p:nvPr/>
            </p:nvSpPr>
            <p:spPr bwMode="auto">
              <a:xfrm>
                <a:off x="6358" y="3153"/>
                <a:ext cx="27" cy="22"/>
              </a:xfrm>
              <a:custGeom>
                <a:avLst/>
                <a:gdLst>
                  <a:gd name="T0" fmla="*/ 13 w 18"/>
                  <a:gd name="T1" fmla="*/ 2 h 15"/>
                  <a:gd name="T2" fmla="*/ 2 w 18"/>
                  <a:gd name="T3" fmla="*/ 10 h 15"/>
                  <a:gd name="T4" fmla="*/ 3 w 18"/>
                  <a:gd name="T5" fmla="*/ 14 h 15"/>
                  <a:gd name="T6" fmla="*/ 16 w 18"/>
                  <a:gd name="T7" fmla="*/ 4 h 15"/>
                  <a:gd name="T8" fmla="*/ 13 w 18"/>
                  <a:gd name="T9" fmla="*/ 2 h 15"/>
                </a:gdLst>
                <a:ahLst/>
                <a:cxnLst>
                  <a:cxn ang="0">
                    <a:pos x="T0" y="T1"/>
                  </a:cxn>
                  <a:cxn ang="0">
                    <a:pos x="T2" y="T3"/>
                  </a:cxn>
                  <a:cxn ang="0">
                    <a:pos x="T4" y="T5"/>
                  </a:cxn>
                  <a:cxn ang="0">
                    <a:pos x="T6" y="T7"/>
                  </a:cxn>
                  <a:cxn ang="0">
                    <a:pos x="T8" y="T9"/>
                  </a:cxn>
                </a:cxnLst>
                <a:rect l="0" t="0" r="r" b="b"/>
                <a:pathLst>
                  <a:path w="18" h="15">
                    <a:moveTo>
                      <a:pt x="13" y="2"/>
                    </a:moveTo>
                    <a:cubicBezTo>
                      <a:pt x="10" y="6"/>
                      <a:pt x="7" y="9"/>
                      <a:pt x="2" y="10"/>
                    </a:cubicBezTo>
                    <a:cubicBezTo>
                      <a:pt x="0" y="11"/>
                      <a:pt x="1" y="15"/>
                      <a:pt x="3" y="14"/>
                    </a:cubicBezTo>
                    <a:cubicBezTo>
                      <a:pt x="9" y="12"/>
                      <a:pt x="13" y="9"/>
                      <a:pt x="16" y="4"/>
                    </a:cubicBezTo>
                    <a:cubicBezTo>
                      <a:pt x="18"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0" name="Freeform: Shape 11259"/>
              <p:cNvSpPr/>
              <p:nvPr/>
            </p:nvSpPr>
            <p:spPr bwMode="auto">
              <a:xfrm>
                <a:off x="6310" y="3147"/>
                <a:ext cx="25" cy="17"/>
              </a:xfrm>
              <a:custGeom>
                <a:avLst/>
                <a:gdLst>
                  <a:gd name="T0" fmla="*/ 12 w 17"/>
                  <a:gd name="T1" fmla="*/ 2 h 12"/>
                  <a:gd name="T2" fmla="*/ 3 w 17"/>
                  <a:gd name="T3" fmla="*/ 8 h 12"/>
                  <a:gd name="T4" fmla="*/ 3 w 17"/>
                  <a:gd name="T5" fmla="*/ 12 h 12"/>
                  <a:gd name="T6" fmla="*/ 16 w 17"/>
                  <a:gd name="T7" fmla="*/ 4 h 12"/>
                  <a:gd name="T8" fmla="*/ 12 w 17"/>
                  <a:gd name="T9" fmla="*/ 2 h 12"/>
                </a:gdLst>
                <a:ahLst/>
                <a:cxnLst>
                  <a:cxn ang="0">
                    <a:pos x="T0" y="T1"/>
                  </a:cxn>
                  <a:cxn ang="0">
                    <a:pos x="T2" y="T3"/>
                  </a:cxn>
                  <a:cxn ang="0">
                    <a:pos x="T4" y="T5"/>
                  </a:cxn>
                  <a:cxn ang="0">
                    <a:pos x="T6" y="T7"/>
                  </a:cxn>
                  <a:cxn ang="0">
                    <a:pos x="T8" y="T9"/>
                  </a:cxn>
                </a:cxnLst>
                <a:rect l="0" t="0" r="r" b="b"/>
                <a:pathLst>
                  <a:path w="17" h="12">
                    <a:moveTo>
                      <a:pt x="12" y="2"/>
                    </a:moveTo>
                    <a:cubicBezTo>
                      <a:pt x="10" y="6"/>
                      <a:pt x="7" y="8"/>
                      <a:pt x="3" y="8"/>
                    </a:cubicBezTo>
                    <a:cubicBezTo>
                      <a:pt x="0" y="8"/>
                      <a:pt x="1" y="12"/>
                      <a:pt x="3" y="12"/>
                    </a:cubicBezTo>
                    <a:cubicBezTo>
                      <a:pt x="8" y="12"/>
                      <a:pt x="13" y="8"/>
                      <a:pt x="16" y="4"/>
                    </a:cubicBezTo>
                    <a:cubicBezTo>
                      <a:pt x="17" y="2"/>
                      <a:pt x="13"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1" name="Freeform: Shape 11260"/>
              <p:cNvSpPr/>
              <p:nvPr/>
            </p:nvSpPr>
            <p:spPr bwMode="auto">
              <a:xfrm>
                <a:off x="6286" y="3136"/>
                <a:ext cx="25" cy="19"/>
              </a:xfrm>
              <a:custGeom>
                <a:avLst/>
                <a:gdLst>
                  <a:gd name="T0" fmla="*/ 12 w 17"/>
                  <a:gd name="T1" fmla="*/ 2 h 13"/>
                  <a:gd name="T2" fmla="*/ 2 w 17"/>
                  <a:gd name="T3" fmla="*/ 9 h 13"/>
                  <a:gd name="T4" fmla="*/ 3 w 17"/>
                  <a:gd name="T5" fmla="*/ 13 h 13"/>
                  <a:gd name="T6" fmla="*/ 15 w 17"/>
                  <a:gd name="T7" fmla="*/ 5 h 13"/>
                  <a:gd name="T8" fmla="*/ 12 w 17"/>
                  <a:gd name="T9" fmla="*/ 2 h 13"/>
                </a:gdLst>
                <a:ahLst/>
                <a:cxnLst>
                  <a:cxn ang="0">
                    <a:pos x="T0" y="T1"/>
                  </a:cxn>
                  <a:cxn ang="0">
                    <a:pos x="T2" y="T3"/>
                  </a:cxn>
                  <a:cxn ang="0">
                    <a:pos x="T4" y="T5"/>
                  </a:cxn>
                  <a:cxn ang="0">
                    <a:pos x="T6" y="T7"/>
                  </a:cxn>
                  <a:cxn ang="0">
                    <a:pos x="T8" y="T9"/>
                  </a:cxn>
                </a:cxnLst>
                <a:rect l="0" t="0" r="r" b="b"/>
                <a:pathLst>
                  <a:path w="17" h="13">
                    <a:moveTo>
                      <a:pt x="12" y="2"/>
                    </a:moveTo>
                    <a:cubicBezTo>
                      <a:pt x="10" y="6"/>
                      <a:pt x="6" y="8"/>
                      <a:pt x="2" y="9"/>
                    </a:cubicBezTo>
                    <a:cubicBezTo>
                      <a:pt x="0" y="10"/>
                      <a:pt x="1" y="13"/>
                      <a:pt x="3" y="13"/>
                    </a:cubicBezTo>
                    <a:cubicBezTo>
                      <a:pt x="8" y="11"/>
                      <a:pt x="12" y="9"/>
                      <a:pt x="15" y="5"/>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2" name="Freeform: Shape 11261"/>
              <p:cNvSpPr/>
              <p:nvPr/>
            </p:nvSpPr>
            <p:spPr bwMode="auto">
              <a:xfrm>
                <a:off x="6267" y="3123"/>
                <a:ext cx="29" cy="19"/>
              </a:xfrm>
              <a:custGeom>
                <a:avLst/>
                <a:gdLst>
                  <a:gd name="T0" fmla="*/ 15 w 20"/>
                  <a:gd name="T1" fmla="*/ 1 h 13"/>
                  <a:gd name="T2" fmla="*/ 2 w 20"/>
                  <a:gd name="T3" fmla="*/ 9 h 13"/>
                  <a:gd name="T4" fmla="*/ 4 w 20"/>
                  <a:gd name="T5" fmla="*/ 12 h 13"/>
                  <a:gd name="T6" fmla="*/ 18 w 20"/>
                  <a:gd name="T7" fmla="*/ 4 h 13"/>
                  <a:gd name="T8" fmla="*/ 15 w 20"/>
                  <a:gd name="T9" fmla="*/ 1 h 13"/>
                </a:gdLst>
                <a:ahLst/>
                <a:cxnLst>
                  <a:cxn ang="0">
                    <a:pos x="T0" y="T1"/>
                  </a:cxn>
                  <a:cxn ang="0">
                    <a:pos x="T2" y="T3"/>
                  </a:cxn>
                  <a:cxn ang="0">
                    <a:pos x="T4" y="T5"/>
                  </a:cxn>
                  <a:cxn ang="0">
                    <a:pos x="T6" y="T7"/>
                  </a:cxn>
                  <a:cxn ang="0">
                    <a:pos x="T8" y="T9"/>
                  </a:cxn>
                </a:cxnLst>
                <a:rect l="0" t="0" r="r" b="b"/>
                <a:pathLst>
                  <a:path w="20" h="13">
                    <a:moveTo>
                      <a:pt x="15" y="1"/>
                    </a:moveTo>
                    <a:cubicBezTo>
                      <a:pt x="12" y="5"/>
                      <a:pt x="7" y="7"/>
                      <a:pt x="2" y="9"/>
                    </a:cubicBezTo>
                    <a:cubicBezTo>
                      <a:pt x="0" y="10"/>
                      <a:pt x="2" y="13"/>
                      <a:pt x="4" y="12"/>
                    </a:cubicBezTo>
                    <a:cubicBezTo>
                      <a:pt x="9" y="10"/>
                      <a:pt x="14" y="8"/>
                      <a:pt x="18" y="4"/>
                    </a:cubicBezTo>
                    <a:cubicBezTo>
                      <a:pt x="20" y="2"/>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3" name="Freeform: Shape 11262"/>
              <p:cNvSpPr/>
              <p:nvPr/>
            </p:nvSpPr>
            <p:spPr bwMode="auto">
              <a:xfrm>
                <a:off x="6224" y="3139"/>
                <a:ext cx="25" cy="19"/>
              </a:xfrm>
              <a:custGeom>
                <a:avLst/>
                <a:gdLst>
                  <a:gd name="T0" fmla="*/ 12 w 17"/>
                  <a:gd name="T1" fmla="*/ 2 h 13"/>
                  <a:gd name="T2" fmla="*/ 2 w 17"/>
                  <a:gd name="T3" fmla="*/ 9 h 13"/>
                  <a:gd name="T4" fmla="*/ 3 w 17"/>
                  <a:gd name="T5" fmla="*/ 12 h 13"/>
                  <a:gd name="T6" fmla="*/ 15 w 17"/>
                  <a:gd name="T7" fmla="*/ 5 h 13"/>
                  <a:gd name="T8" fmla="*/ 12 w 17"/>
                  <a:gd name="T9" fmla="*/ 2 h 13"/>
                </a:gdLst>
                <a:ahLst/>
                <a:cxnLst>
                  <a:cxn ang="0">
                    <a:pos x="T0" y="T1"/>
                  </a:cxn>
                  <a:cxn ang="0">
                    <a:pos x="T2" y="T3"/>
                  </a:cxn>
                  <a:cxn ang="0">
                    <a:pos x="T4" y="T5"/>
                  </a:cxn>
                  <a:cxn ang="0">
                    <a:pos x="T6" y="T7"/>
                  </a:cxn>
                  <a:cxn ang="0">
                    <a:pos x="T8" y="T9"/>
                  </a:cxn>
                </a:cxnLst>
                <a:rect l="0" t="0" r="r" b="b"/>
                <a:pathLst>
                  <a:path w="17" h="13">
                    <a:moveTo>
                      <a:pt x="12" y="2"/>
                    </a:moveTo>
                    <a:cubicBezTo>
                      <a:pt x="9" y="6"/>
                      <a:pt x="6" y="7"/>
                      <a:pt x="2" y="9"/>
                    </a:cubicBezTo>
                    <a:cubicBezTo>
                      <a:pt x="0" y="10"/>
                      <a:pt x="1" y="13"/>
                      <a:pt x="3" y="12"/>
                    </a:cubicBezTo>
                    <a:cubicBezTo>
                      <a:pt x="8" y="11"/>
                      <a:pt x="12" y="9"/>
                      <a:pt x="15" y="5"/>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4" name="Freeform: Shape 11263"/>
              <p:cNvSpPr/>
              <p:nvPr/>
            </p:nvSpPr>
            <p:spPr bwMode="auto">
              <a:xfrm>
                <a:off x="6264" y="3107"/>
                <a:ext cx="19" cy="22"/>
              </a:xfrm>
              <a:custGeom>
                <a:avLst/>
                <a:gdLst>
                  <a:gd name="T0" fmla="*/ 9 w 13"/>
                  <a:gd name="T1" fmla="*/ 2 h 15"/>
                  <a:gd name="T2" fmla="*/ 2 w 13"/>
                  <a:gd name="T3" fmla="*/ 11 h 15"/>
                  <a:gd name="T4" fmla="*/ 4 w 13"/>
                  <a:gd name="T5" fmla="*/ 13 h 15"/>
                  <a:gd name="T6" fmla="*/ 12 w 13"/>
                  <a:gd name="T7" fmla="*/ 4 h 15"/>
                  <a:gd name="T8" fmla="*/ 9 w 13"/>
                  <a:gd name="T9" fmla="*/ 2 h 15"/>
                </a:gdLst>
                <a:ahLst/>
                <a:cxnLst>
                  <a:cxn ang="0">
                    <a:pos x="T0" y="T1"/>
                  </a:cxn>
                  <a:cxn ang="0">
                    <a:pos x="T2" y="T3"/>
                  </a:cxn>
                  <a:cxn ang="0">
                    <a:pos x="T4" y="T5"/>
                  </a:cxn>
                  <a:cxn ang="0">
                    <a:pos x="T6" y="T7"/>
                  </a:cxn>
                  <a:cxn ang="0">
                    <a:pos x="T8" y="T9"/>
                  </a:cxn>
                </a:cxnLst>
                <a:rect l="0" t="0" r="r" b="b"/>
                <a:pathLst>
                  <a:path w="13" h="15">
                    <a:moveTo>
                      <a:pt x="9" y="2"/>
                    </a:moveTo>
                    <a:cubicBezTo>
                      <a:pt x="6" y="5"/>
                      <a:pt x="4" y="8"/>
                      <a:pt x="2" y="11"/>
                    </a:cubicBezTo>
                    <a:cubicBezTo>
                      <a:pt x="0" y="12"/>
                      <a:pt x="3" y="15"/>
                      <a:pt x="4" y="13"/>
                    </a:cubicBezTo>
                    <a:cubicBezTo>
                      <a:pt x="7" y="10"/>
                      <a:pt x="9" y="7"/>
                      <a:pt x="12" y="4"/>
                    </a:cubicBezTo>
                    <a:cubicBezTo>
                      <a:pt x="13"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5" name="Freeform: Shape 11264"/>
              <p:cNvSpPr/>
              <p:nvPr/>
            </p:nvSpPr>
            <p:spPr bwMode="auto">
              <a:xfrm>
                <a:off x="6311" y="3178"/>
                <a:ext cx="33" cy="17"/>
              </a:xfrm>
              <a:custGeom>
                <a:avLst/>
                <a:gdLst>
                  <a:gd name="T0" fmla="*/ 18 w 22"/>
                  <a:gd name="T1" fmla="*/ 1 h 12"/>
                  <a:gd name="T2" fmla="*/ 3 w 22"/>
                  <a:gd name="T3" fmla="*/ 8 h 12"/>
                  <a:gd name="T4" fmla="*/ 4 w 22"/>
                  <a:gd name="T5" fmla="*/ 12 h 12"/>
                  <a:gd name="T6" fmla="*/ 20 w 22"/>
                  <a:gd name="T7" fmla="*/ 4 h 12"/>
                  <a:gd name="T8" fmla="*/ 18 w 22"/>
                  <a:gd name="T9" fmla="*/ 1 h 12"/>
                </a:gdLst>
                <a:ahLst/>
                <a:cxnLst>
                  <a:cxn ang="0">
                    <a:pos x="T0" y="T1"/>
                  </a:cxn>
                  <a:cxn ang="0">
                    <a:pos x="T2" y="T3"/>
                  </a:cxn>
                  <a:cxn ang="0">
                    <a:pos x="T4" y="T5"/>
                  </a:cxn>
                  <a:cxn ang="0">
                    <a:pos x="T6" y="T7"/>
                  </a:cxn>
                  <a:cxn ang="0">
                    <a:pos x="T8" y="T9"/>
                  </a:cxn>
                </a:cxnLst>
                <a:rect l="0" t="0" r="r" b="b"/>
                <a:pathLst>
                  <a:path w="22" h="12">
                    <a:moveTo>
                      <a:pt x="18" y="1"/>
                    </a:moveTo>
                    <a:cubicBezTo>
                      <a:pt x="13" y="4"/>
                      <a:pt x="8" y="6"/>
                      <a:pt x="3" y="8"/>
                    </a:cubicBezTo>
                    <a:cubicBezTo>
                      <a:pt x="0" y="9"/>
                      <a:pt x="2" y="12"/>
                      <a:pt x="4" y="12"/>
                    </a:cubicBezTo>
                    <a:cubicBezTo>
                      <a:pt x="10" y="10"/>
                      <a:pt x="15" y="7"/>
                      <a:pt x="20" y="4"/>
                    </a:cubicBezTo>
                    <a:cubicBezTo>
                      <a:pt x="22" y="3"/>
                      <a:pt x="20"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6" name="Freeform: Shape 11265"/>
              <p:cNvSpPr/>
              <p:nvPr/>
            </p:nvSpPr>
            <p:spPr bwMode="auto">
              <a:xfrm>
                <a:off x="6339" y="3198"/>
                <a:ext cx="25" cy="15"/>
              </a:xfrm>
              <a:custGeom>
                <a:avLst/>
                <a:gdLst>
                  <a:gd name="T0" fmla="*/ 14 w 17"/>
                  <a:gd name="T1" fmla="*/ 1 h 10"/>
                  <a:gd name="T2" fmla="*/ 2 w 17"/>
                  <a:gd name="T3" fmla="*/ 6 h 10"/>
                  <a:gd name="T4" fmla="*/ 3 w 17"/>
                  <a:gd name="T5" fmla="*/ 9 h 10"/>
                  <a:gd name="T6" fmla="*/ 15 w 17"/>
                  <a:gd name="T7" fmla="*/ 5 h 10"/>
                  <a:gd name="T8" fmla="*/ 14 w 17"/>
                  <a:gd name="T9" fmla="*/ 1 h 10"/>
                </a:gdLst>
                <a:ahLst/>
                <a:cxnLst>
                  <a:cxn ang="0">
                    <a:pos x="T0" y="T1"/>
                  </a:cxn>
                  <a:cxn ang="0">
                    <a:pos x="T2" y="T3"/>
                  </a:cxn>
                  <a:cxn ang="0">
                    <a:pos x="T4" y="T5"/>
                  </a:cxn>
                  <a:cxn ang="0">
                    <a:pos x="T6" y="T7"/>
                  </a:cxn>
                  <a:cxn ang="0">
                    <a:pos x="T8" y="T9"/>
                  </a:cxn>
                </a:cxnLst>
                <a:rect l="0" t="0" r="r" b="b"/>
                <a:pathLst>
                  <a:path w="17" h="10">
                    <a:moveTo>
                      <a:pt x="14" y="1"/>
                    </a:moveTo>
                    <a:cubicBezTo>
                      <a:pt x="2" y="6"/>
                      <a:pt x="2" y="6"/>
                      <a:pt x="2" y="6"/>
                    </a:cubicBezTo>
                    <a:cubicBezTo>
                      <a:pt x="0" y="7"/>
                      <a:pt x="1" y="10"/>
                      <a:pt x="3" y="9"/>
                    </a:cubicBezTo>
                    <a:cubicBezTo>
                      <a:pt x="15" y="5"/>
                      <a:pt x="15" y="5"/>
                      <a:pt x="15" y="5"/>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7" name="Freeform: Shape 11266"/>
              <p:cNvSpPr/>
              <p:nvPr/>
            </p:nvSpPr>
            <p:spPr bwMode="auto">
              <a:xfrm>
                <a:off x="6372" y="3178"/>
                <a:ext cx="17" cy="16"/>
              </a:xfrm>
              <a:custGeom>
                <a:avLst/>
                <a:gdLst>
                  <a:gd name="T0" fmla="*/ 7 w 12"/>
                  <a:gd name="T1" fmla="*/ 3 h 11"/>
                  <a:gd name="T2" fmla="*/ 3 w 12"/>
                  <a:gd name="T3" fmla="*/ 7 h 11"/>
                  <a:gd name="T4" fmla="*/ 4 w 12"/>
                  <a:gd name="T5" fmla="*/ 10 h 11"/>
                  <a:gd name="T6" fmla="*/ 11 w 12"/>
                  <a:gd name="T7" fmla="*/ 4 h 11"/>
                  <a:gd name="T8" fmla="*/ 7 w 12"/>
                  <a:gd name="T9" fmla="*/ 3 h 11"/>
                </a:gdLst>
                <a:ahLst/>
                <a:cxnLst>
                  <a:cxn ang="0">
                    <a:pos x="T0" y="T1"/>
                  </a:cxn>
                  <a:cxn ang="0">
                    <a:pos x="T2" y="T3"/>
                  </a:cxn>
                  <a:cxn ang="0">
                    <a:pos x="T4" y="T5"/>
                  </a:cxn>
                  <a:cxn ang="0">
                    <a:pos x="T6" y="T7"/>
                  </a:cxn>
                  <a:cxn ang="0">
                    <a:pos x="T8" y="T9"/>
                  </a:cxn>
                </a:cxnLst>
                <a:rect l="0" t="0" r="r" b="b"/>
                <a:pathLst>
                  <a:path w="12" h="11">
                    <a:moveTo>
                      <a:pt x="7" y="3"/>
                    </a:moveTo>
                    <a:cubicBezTo>
                      <a:pt x="6" y="5"/>
                      <a:pt x="5" y="6"/>
                      <a:pt x="3" y="7"/>
                    </a:cubicBezTo>
                    <a:cubicBezTo>
                      <a:pt x="0" y="8"/>
                      <a:pt x="2" y="11"/>
                      <a:pt x="4" y="10"/>
                    </a:cubicBezTo>
                    <a:cubicBezTo>
                      <a:pt x="7" y="9"/>
                      <a:pt x="9" y="7"/>
                      <a:pt x="11" y="4"/>
                    </a:cubicBezTo>
                    <a:cubicBezTo>
                      <a:pt x="12" y="2"/>
                      <a:pt x="8" y="0"/>
                      <a:pt x="7"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8" name="Freeform: Shape 11267"/>
              <p:cNvSpPr/>
              <p:nvPr/>
            </p:nvSpPr>
            <p:spPr bwMode="auto">
              <a:xfrm>
                <a:off x="6375" y="3201"/>
                <a:ext cx="20" cy="16"/>
              </a:xfrm>
              <a:custGeom>
                <a:avLst/>
                <a:gdLst>
                  <a:gd name="T0" fmla="*/ 9 w 14"/>
                  <a:gd name="T1" fmla="*/ 2 h 11"/>
                  <a:gd name="T2" fmla="*/ 2 w 14"/>
                  <a:gd name="T3" fmla="*/ 7 h 11"/>
                  <a:gd name="T4" fmla="*/ 3 w 14"/>
                  <a:gd name="T5" fmla="*/ 11 h 11"/>
                  <a:gd name="T6" fmla="*/ 13 w 14"/>
                  <a:gd name="T7" fmla="*/ 3 h 11"/>
                  <a:gd name="T8" fmla="*/ 9 w 14"/>
                  <a:gd name="T9" fmla="*/ 2 h 11"/>
                </a:gdLst>
                <a:ahLst/>
                <a:cxnLst>
                  <a:cxn ang="0">
                    <a:pos x="T0" y="T1"/>
                  </a:cxn>
                  <a:cxn ang="0">
                    <a:pos x="T2" y="T3"/>
                  </a:cxn>
                  <a:cxn ang="0">
                    <a:pos x="T4" y="T5"/>
                  </a:cxn>
                  <a:cxn ang="0">
                    <a:pos x="T6" y="T7"/>
                  </a:cxn>
                  <a:cxn ang="0">
                    <a:pos x="T8" y="T9"/>
                  </a:cxn>
                </a:cxnLst>
                <a:rect l="0" t="0" r="r" b="b"/>
                <a:pathLst>
                  <a:path w="14" h="11">
                    <a:moveTo>
                      <a:pt x="9" y="2"/>
                    </a:moveTo>
                    <a:cubicBezTo>
                      <a:pt x="8" y="5"/>
                      <a:pt x="5" y="6"/>
                      <a:pt x="2" y="7"/>
                    </a:cubicBezTo>
                    <a:cubicBezTo>
                      <a:pt x="0" y="8"/>
                      <a:pt x="1" y="11"/>
                      <a:pt x="3" y="11"/>
                    </a:cubicBezTo>
                    <a:cubicBezTo>
                      <a:pt x="7" y="9"/>
                      <a:pt x="11" y="7"/>
                      <a:pt x="13" y="3"/>
                    </a:cubicBezTo>
                    <a:cubicBezTo>
                      <a:pt x="14" y="1"/>
                      <a:pt x="10"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9" name="Freeform: Shape 11268"/>
              <p:cNvSpPr/>
              <p:nvPr/>
            </p:nvSpPr>
            <p:spPr bwMode="auto">
              <a:xfrm>
                <a:off x="6379" y="3220"/>
                <a:ext cx="24" cy="19"/>
              </a:xfrm>
              <a:custGeom>
                <a:avLst/>
                <a:gdLst>
                  <a:gd name="T0" fmla="*/ 12 w 16"/>
                  <a:gd name="T1" fmla="*/ 1 h 13"/>
                  <a:gd name="T2" fmla="*/ 2 w 16"/>
                  <a:gd name="T3" fmla="*/ 8 h 13"/>
                  <a:gd name="T4" fmla="*/ 4 w 16"/>
                  <a:gd name="T5" fmla="*/ 11 h 13"/>
                  <a:gd name="T6" fmla="*/ 14 w 16"/>
                  <a:gd name="T7" fmla="*/ 5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6"/>
                      <a:pt x="2" y="8"/>
                    </a:cubicBezTo>
                    <a:cubicBezTo>
                      <a:pt x="0" y="10"/>
                      <a:pt x="2" y="13"/>
                      <a:pt x="4" y="11"/>
                    </a:cubicBezTo>
                    <a:cubicBezTo>
                      <a:pt x="7" y="9"/>
                      <a:pt x="10" y="6"/>
                      <a:pt x="14" y="5"/>
                    </a:cubicBezTo>
                    <a:cubicBezTo>
                      <a:pt x="16" y="4"/>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0" name="Freeform: Shape 11269"/>
              <p:cNvSpPr/>
              <p:nvPr/>
            </p:nvSpPr>
            <p:spPr bwMode="auto">
              <a:xfrm>
                <a:off x="6323" y="3247"/>
                <a:ext cx="41" cy="19"/>
              </a:xfrm>
              <a:custGeom>
                <a:avLst/>
                <a:gdLst>
                  <a:gd name="T0" fmla="*/ 25 w 28"/>
                  <a:gd name="T1" fmla="*/ 1 h 13"/>
                  <a:gd name="T2" fmla="*/ 2 w 28"/>
                  <a:gd name="T3" fmla="*/ 9 h 13"/>
                  <a:gd name="T4" fmla="*/ 3 w 28"/>
                  <a:gd name="T5" fmla="*/ 13 h 13"/>
                  <a:gd name="T6" fmla="*/ 26 w 28"/>
                  <a:gd name="T7" fmla="*/ 4 h 13"/>
                  <a:gd name="T8" fmla="*/ 25 w 28"/>
                  <a:gd name="T9" fmla="*/ 1 h 13"/>
                </a:gdLst>
                <a:ahLst/>
                <a:cxnLst>
                  <a:cxn ang="0">
                    <a:pos x="T0" y="T1"/>
                  </a:cxn>
                  <a:cxn ang="0">
                    <a:pos x="T2" y="T3"/>
                  </a:cxn>
                  <a:cxn ang="0">
                    <a:pos x="T4" y="T5"/>
                  </a:cxn>
                  <a:cxn ang="0">
                    <a:pos x="T6" y="T7"/>
                  </a:cxn>
                  <a:cxn ang="0">
                    <a:pos x="T8" y="T9"/>
                  </a:cxn>
                </a:cxnLst>
                <a:rect l="0" t="0" r="r" b="b"/>
                <a:pathLst>
                  <a:path w="28" h="13">
                    <a:moveTo>
                      <a:pt x="25" y="1"/>
                    </a:moveTo>
                    <a:cubicBezTo>
                      <a:pt x="17" y="3"/>
                      <a:pt x="10" y="7"/>
                      <a:pt x="2" y="9"/>
                    </a:cubicBezTo>
                    <a:cubicBezTo>
                      <a:pt x="0" y="9"/>
                      <a:pt x="0" y="13"/>
                      <a:pt x="3" y="13"/>
                    </a:cubicBezTo>
                    <a:cubicBezTo>
                      <a:pt x="11" y="11"/>
                      <a:pt x="18" y="7"/>
                      <a:pt x="26" y="4"/>
                    </a:cubicBezTo>
                    <a:cubicBezTo>
                      <a:pt x="28" y="3"/>
                      <a:pt x="27" y="0"/>
                      <a:pt x="2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1" name="Freeform: Shape 11270"/>
              <p:cNvSpPr/>
              <p:nvPr/>
            </p:nvSpPr>
            <p:spPr bwMode="auto">
              <a:xfrm>
                <a:off x="6325" y="3225"/>
                <a:ext cx="23" cy="16"/>
              </a:xfrm>
              <a:custGeom>
                <a:avLst/>
                <a:gdLst>
                  <a:gd name="T0" fmla="*/ 11 w 16"/>
                  <a:gd name="T1" fmla="*/ 2 h 11"/>
                  <a:gd name="T2" fmla="*/ 2 w 16"/>
                  <a:gd name="T3" fmla="*/ 7 h 11"/>
                  <a:gd name="T4" fmla="*/ 3 w 16"/>
                  <a:gd name="T5" fmla="*/ 10 h 11"/>
                  <a:gd name="T6" fmla="*/ 14 w 16"/>
                  <a:gd name="T7" fmla="*/ 4 h 11"/>
                  <a:gd name="T8" fmla="*/ 11 w 16"/>
                  <a:gd name="T9" fmla="*/ 2 h 11"/>
                </a:gdLst>
                <a:ahLst/>
                <a:cxnLst>
                  <a:cxn ang="0">
                    <a:pos x="T0" y="T1"/>
                  </a:cxn>
                  <a:cxn ang="0">
                    <a:pos x="T2" y="T3"/>
                  </a:cxn>
                  <a:cxn ang="0">
                    <a:pos x="T4" y="T5"/>
                  </a:cxn>
                  <a:cxn ang="0">
                    <a:pos x="T6" y="T7"/>
                  </a:cxn>
                  <a:cxn ang="0">
                    <a:pos x="T8" y="T9"/>
                  </a:cxn>
                </a:cxnLst>
                <a:rect l="0" t="0" r="r" b="b"/>
                <a:pathLst>
                  <a:path w="16" h="11">
                    <a:moveTo>
                      <a:pt x="11" y="2"/>
                    </a:moveTo>
                    <a:cubicBezTo>
                      <a:pt x="9" y="5"/>
                      <a:pt x="6" y="6"/>
                      <a:pt x="2" y="7"/>
                    </a:cubicBezTo>
                    <a:cubicBezTo>
                      <a:pt x="0" y="7"/>
                      <a:pt x="0" y="11"/>
                      <a:pt x="3" y="10"/>
                    </a:cubicBezTo>
                    <a:cubicBezTo>
                      <a:pt x="7" y="10"/>
                      <a:pt x="11" y="8"/>
                      <a:pt x="14" y="4"/>
                    </a:cubicBezTo>
                    <a:cubicBezTo>
                      <a:pt x="16"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2" name="Freeform: Shape 11271"/>
              <p:cNvSpPr/>
              <p:nvPr/>
            </p:nvSpPr>
            <p:spPr bwMode="auto">
              <a:xfrm>
                <a:off x="5730" y="3418"/>
                <a:ext cx="16" cy="10"/>
              </a:xfrm>
              <a:custGeom>
                <a:avLst/>
                <a:gdLst>
                  <a:gd name="T0" fmla="*/ 8 w 11"/>
                  <a:gd name="T1" fmla="*/ 1 h 7"/>
                  <a:gd name="T2" fmla="*/ 5 w 11"/>
                  <a:gd name="T3" fmla="*/ 3 h 7"/>
                  <a:gd name="T4" fmla="*/ 4 w 11"/>
                  <a:gd name="T5" fmla="*/ 3 h 7"/>
                  <a:gd name="T6" fmla="*/ 0 w 11"/>
                  <a:gd name="T7" fmla="*/ 2 h 7"/>
                  <a:gd name="T8" fmla="*/ 3 w 11"/>
                  <a:gd name="T9" fmla="*/ 6 h 7"/>
                  <a:gd name="T10" fmla="*/ 9 w 11"/>
                  <a:gd name="T11" fmla="*/ 5 h 7"/>
                  <a:gd name="T12" fmla="*/ 8 w 1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8" y="1"/>
                    </a:moveTo>
                    <a:cubicBezTo>
                      <a:pt x="7" y="2"/>
                      <a:pt x="6" y="2"/>
                      <a:pt x="5" y="3"/>
                    </a:cubicBezTo>
                    <a:cubicBezTo>
                      <a:pt x="5" y="3"/>
                      <a:pt x="4" y="3"/>
                      <a:pt x="4" y="3"/>
                    </a:cubicBezTo>
                    <a:cubicBezTo>
                      <a:pt x="4" y="0"/>
                      <a:pt x="0" y="0"/>
                      <a:pt x="0" y="2"/>
                    </a:cubicBezTo>
                    <a:cubicBezTo>
                      <a:pt x="0" y="4"/>
                      <a:pt x="1" y="6"/>
                      <a:pt x="3" y="6"/>
                    </a:cubicBezTo>
                    <a:cubicBezTo>
                      <a:pt x="5" y="7"/>
                      <a:pt x="7" y="6"/>
                      <a:pt x="9" y="5"/>
                    </a:cubicBezTo>
                    <a:cubicBezTo>
                      <a:pt x="11" y="4"/>
                      <a:pt x="10" y="1"/>
                      <a:pt x="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3" name="Freeform: Shape 11272"/>
              <p:cNvSpPr/>
              <p:nvPr/>
            </p:nvSpPr>
            <p:spPr bwMode="auto">
              <a:xfrm>
                <a:off x="5739" y="3400"/>
                <a:ext cx="23" cy="9"/>
              </a:xfrm>
              <a:custGeom>
                <a:avLst/>
                <a:gdLst>
                  <a:gd name="T0" fmla="*/ 12 w 16"/>
                  <a:gd name="T1" fmla="*/ 0 h 6"/>
                  <a:gd name="T2" fmla="*/ 3 w 16"/>
                  <a:gd name="T3" fmla="*/ 2 h 6"/>
                  <a:gd name="T4" fmla="*/ 3 w 16"/>
                  <a:gd name="T5" fmla="*/ 6 h 6"/>
                  <a:gd name="T6" fmla="*/ 14 w 16"/>
                  <a:gd name="T7" fmla="*/ 4 h 6"/>
                  <a:gd name="T8" fmla="*/ 12 w 16"/>
                  <a:gd name="T9" fmla="*/ 0 h 6"/>
                </a:gdLst>
                <a:ahLst/>
                <a:cxnLst>
                  <a:cxn ang="0">
                    <a:pos x="T0" y="T1"/>
                  </a:cxn>
                  <a:cxn ang="0">
                    <a:pos x="T2" y="T3"/>
                  </a:cxn>
                  <a:cxn ang="0">
                    <a:pos x="T4" y="T5"/>
                  </a:cxn>
                  <a:cxn ang="0">
                    <a:pos x="T6" y="T7"/>
                  </a:cxn>
                  <a:cxn ang="0">
                    <a:pos x="T8" y="T9"/>
                  </a:cxn>
                </a:cxnLst>
                <a:rect l="0" t="0" r="r" b="b"/>
                <a:pathLst>
                  <a:path w="16" h="6">
                    <a:moveTo>
                      <a:pt x="12" y="0"/>
                    </a:moveTo>
                    <a:cubicBezTo>
                      <a:pt x="10" y="1"/>
                      <a:pt x="6" y="3"/>
                      <a:pt x="3" y="2"/>
                    </a:cubicBezTo>
                    <a:cubicBezTo>
                      <a:pt x="1" y="2"/>
                      <a:pt x="0" y="6"/>
                      <a:pt x="3" y="6"/>
                    </a:cubicBezTo>
                    <a:cubicBezTo>
                      <a:pt x="7" y="6"/>
                      <a:pt x="10" y="5"/>
                      <a:pt x="14" y="4"/>
                    </a:cubicBezTo>
                    <a:cubicBezTo>
                      <a:pt x="16" y="3"/>
                      <a:pt x="15"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4" name="Freeform: Shape 11273"/>
              <p:cNvSpPr/>
              <p:nvPr/>
            </p:nvSpPr>
            <p:spPr bwMode="auto">
              <a:xfrm>
                <a:off x="5758" y="3367"/>
                <a:ext cx="28" cy="15"/>
              </a:xfrm>
              <a:custGeom>
                <a:avLst/>
                <a:gdLst>
                  <a:gd name="T0" fmla="*/ 16 w 19"/>
                  <a:gd name="T1" fmla="*/ 1 h 10"/>
                  <a:gd name="T2" fmla="*/ 2 w 19"/>
                  <a:gd name="T3" fmla="*/ 6 h 10"/>
                  <a:gd name="T4" fmla="*/ 4 w 19"/>
                  <a:gd name="T5" fmla="*/ 9 h 10"/>
                  <a:gd name="T6" fmla="*/ 17 w 19"/>
                  <a:gd name="T7" fmla="*/ 4 h 10"/>
                  <a:gd name="T8" fmla="*/ 16 w 19"/>
                  <a:gd name="T9" fmla="*/ 1 h 10"/>
                </a:gdLst>
                <a:ahLst/>
                <a:cxnLst>
                  <a:cxn ang="0">
                    <a:pos x="T0" y="T1"/>
                  </a:cxn>
                  <a:cxn ang="0">
                    <a:pos x="T2" y="T3"/>
                  </a:cxn>
                  <a:cxn ang="0">
                    <a:pos x="T4" y="T5"/>
                  </a:cxn>
                  <a:cxn ang="0">
                    <a:pos x="T6" y="T7"/>
                  </a:cxn>
                  <a:cxn ang="0">
                    <a:pos x="T8" y="T9"/>
                  </a:cxn>
                </a:cxnLst>
                <a:rect l="0" t="0" r="r" b="b"/>
                <a:pathLst>
                  <a:path w="19" h="10">
                    <a:moveTo>
                      <a:pt x="16" y="1"/>
                    </a:moveTo>
                    <a:cubicBezTo>
                      <a:pt x="2" y="6"/>
                      <a:pt x="2" y="6"/>
                      <a:pt x="2" y="6"/>
                    </a:cubicBezTo>
                    <a:cubicBezTo>
                      <a:pt x="0" y="7"/>
                      <a:pt x="1" y="10"/>
                      <a:pt x="4" y="9"/>
                    </a:cubicBezTo>
                    <a:cubicBezTo>
                      <a:pt x="17" y="4"/>
                      <a:pt x="17" y="4"/>
                      <a:pt x="17" y="4"/>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5" name="Freeform: Shape 11274"/>
              <p:cNvSpPr/>
              <p:nvPr/>
            </p:nvSpPr>
            <p:spPr bwMode="auto">
              <a:xfrm>
                <a:off x="5745" y="3354"/>
                <a:ext cx="23" cy="13"/>
              </a:xfrm>
              <a:custGeom>
                <a:avLst/>
                <a:gdLst>
                  <a:gd name="T0" fmla="*/ 12 w 16"/>
                  <a:gd name="T1" fmla="*/ 1 h 9"/>
                  <a:gd name="T2" fmla="*/ 2 w 16"/>
                  <a:gd name="T3" fmla="*/ 5 h 9"/>
                  <a:gd name="T4" fmla="*/ 2 w 16"/>
                  <a:gd name="T5" fmla="*/ 8 h 9"/>
                  <a:gd name="T6" fmla="*/ 14 w 16"/>
                  <a:gd name="T7" fmla="*/ 4 h 9"/>
                  <a:gd name="T8" fmla="*/ 12 w 16"/>
                  <a:gd name="T9" fmla="*/ 1 h 9"/>
                </a:gdLst>
                <a:ahLst/>
                <a:cxnLst>
                  <a:cxn ang="0">
                    <a:pos x="T0" y="T1"/>
                  </a:cxn>
                  <a:cxn ang="0">
                    <a:pos x="T2" y="T3"/>
                  </a:cxn>
                  <a:cxn ang="0">
                    <a:pos x="T4" y="T5"/>
                  </a:cxn>
                  <a:cxn ang="0">
                    <a:pos x="T6" y="T7"/>
                  </a:cxn>
                  <a:cxn ang="0">
                    <a:pos x="T8" y="T9"/>
                  </a:cxn>
                </a:cxnLst>
                <a:rect l="0" t="0" r="r" b="b"/>
                <a:pathLst>
                  <a:path w="16" h="9">
                    <a:moveTo>
                      <a:pt x="12" y="1"/>
                    </a:moveTo>
                    <a:cubicBezTo>
                      <a:pt x="9" y="4"/>
                      <a:pt x="5" y="5"/>
                      <a:pt x="2" y="5"/>
                    </a:cubicBezTo>
                    <a:cubicBezTo>
                      <a:pt x="0" y="5"/>
                      <a:pt x="0" y="9"/>
                      <a:pt x="2" y="8"/>
                    </a:cubicBezTo>
                    <a:cubicBezTo>
                      <a:pt x="7" y="8"/>
                      <a:pt x="11" y="7"/>
                      <a:pt x="14" y="4"/>
                    </a:cubicBezTo>
                    <a:cubicBezTo>
                      <a:pt x="16" y="2"/>
                      <a:pt x="13"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6" name="Freeform: Shape 11275"/>
              <p:cNvSpPr/>
              <p:nvPr/>
            </p:nvSpPr>
            <p:spPr bwMode="auto">
              <a:xfrm>
                <a:off x="5756" y="3329"/>
                <a:ext cx="30" cy="13"/>
              </a:xfrm>
              <a:custGeom>
                <a:avLst/>
                <a:gdLst>
                  <a:gd name="T0" fmla="*/ 16 w 20"/>
                  <a:gd name="T1" fmla="*/ 1 h 9"/>
                  <a:gd name="T2" fmla="*/ 4 w 20"/>
                  <a:gd name="T3" fmla="*/ 5 h 9"/>
                  <a:gd name="T4" fmla="*/ 3 w 20"/>
                  <a:gd name="T5" fmla="*/ 8 h 9"/>
                  <a:gd name="T6" fmla="*/ 18 w 20"/>
                  <a:gd name="T7" fmla="*/ 5 h 9"/>
                  <a:gd name="T8" fmla="*/ 16 w 20"/>
                  <a:gd name="T9" fmla="*/ 1 h 9"/>
                </a:gdLst>
                <a:ahLst/>
                <a:cxnLst>
                  <a:cxn ang="0">
                    <a:pos x="T0" y="T1"/>
                  </a:cxn>
                  <a:cxn ang="0">
                    <a:pos x="T2" y="T3"/>
                  </a:cxn>
                  <a:cxn ang="0">
                    <a:pos x="T4" y="T5"/>
                  </a:cxn>
                  <a:cxn ang="0">
                    <a:pos x="T6" y="T7"/>
                  </a:cxn>
                  <a:cxn ang="0">
                    <a:pos x="T8" y="T9"/>
                  </a:cxn>
                </a:cxnLst>
                <a:rect l="0" t="0" r="r" b="b"/>
                <a:pathLst>
                  <a:path w="20" h="9">
                    <a:moveTo>
                      <a:pt x="16" y="1"/>
                    </a:moveTo>
                    <a:cubicBezTo>
                      <a:pt x="13" y="3"/>
                      <a:pt x="8" y="5"/>
                      <a:pt x="4" y="5"/>
                    </a:cubicBezTo>
                    <a:cubicBezTo>
                      <a:pt x="1" y="4"/>
                      <a:pt x="0" y="8"/>
                      <a:pt x="3" y="8"/>
                    </a:cubicBezTo>
                    <a:cubicBezTo>
                      <a:pt x="8" y="9"/>
                      <a:pt x="13" y="6"/>
                      <a:pt x="18" y="5"/>
                    </a:cubicBezTo>
                    <a:cubicBezTo>
                      <a:pt x="20"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7" name="Freeform: Shape 11276"/>
              <p:cNvSpPr/>
              <p:nvPr/>
            </p:nvSpPr>
            <p:spPr bwMode="auto">
              <a:xfrm>
                <a:off x="5767" y="3316"/>
                <a:ext cx="28" cy="9"/>
              </a:xfrm>
              <a:custGeom>
                <a:avLst/>
                <a:gdLst>
                  <a:gd name="T0" fmla="*/ 15 w 19"/>
                  <a:gd name="T1" fmla="*/ 0 h 6"/>
                  <a:gd name="T2" fmla="*/ 2 w 19"/>
                  <a:gd name="T3" fmla="*/ 2 h 6"/>
                  <a:gd name="T4" fmla="*/ 3 w 19"/>
                  <a:gd name="T5" fmla="*/ 6 h 6"/>
                  <a:gd name="T6" fmla="*/ 16 w 19"/>
                  <a:gd name="T7" fmla="*/ 4 h 6"/>
                  <a:gd name="T8" fmla="*/ 15 w 19"/>
                  <a:gd name="T9" fmla="*/ 0 h 6"/>
                </a:gdLst>
                <a:ahLst/>
                <a:cxnLst>
                  <a:cxn ang="0">
                    <a:pos x="T0" y="T1"/>
                  </a:cxn>
                  <a:cxn ang="0">
                    <a:pos x="T2" y="T3"/>
                  </a:cxn>
                  <a:cxn ang="0">
                    <a:pos x="T4" y="T5"/>
                  </a:cxn>
                  <a:cxn ang="0">
                    <a:pos x="T6" y="T7"/>
                  </a:cxn>
                  <a:cxn ang="0">
                    <a:pos x="T8" y="T9"/>
                  </a:cxn>
                </a:cxnLst>
                <a:rect l="0" t="0" r="r" b="b"/>
                <a:pathLst>
                  <a:path w="19" h="6">
                    <a:moveTo>
                      <a:pt x="15" y="0"/>
                    </a:moveTo>
                    <a:cubicBezTo>
                      <a:pt x="11" y="2"/>
                      <a:pt x="7" y="2"/>
                      <a:pt x="2" y="2"/>
                    </a:cubicBezTo>
                    <a:cubicBezTo>
                      <a:pt x="0" y="2"/>
                      <a:pt x="0" y="6"/>
                      <a:pt x="3" y="6"/>
                    </a:cubicBezTo>
                    <a:cubicBezTo>
                      <a:pt x="7" y="6"/>
                      <a:pt x="12" y="5"/>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8" name="Freeform: Shape 11277"/>
              <p:cNvSpPr/>
              <p:nvPr/>
            </p:nvSpPr>
            <p:spPr bwMode="auto">
              <a:xfrm>
                <a:off x="5811" y="3306"/>
                <a:ext cx="28" cy="7"/>
              </a:xfrm>
              <a:custGeom>
                <a:avLst/>
                <a:gdLst>
                  <a:gd name="T0" fmla="*/ 18 w 19"/>
                  <a:gd name="T1" fmla="*/ 1 h 5"/>
                  <a:gd name="T2" fmla="*/ 12 w 19"/>
                  <a:gd name="T3" fmla="*/ 0 h 5"/>
                  <a:gd name="T4" fmla="*/ 4 w 19"/>
                  <a:gd name="T5" fmla="*/ 1 h 5"/>
                  <a:gd name="T6" fmla="*/ 3 w 19"/>
                  <a:gd name="T7" fmla="*/ 5 h 5"/>
                  <a:gd name="T8" fmla="*/ 10 w 19"/>
                  <a:gd name="T9" fmla="*/ 4 h 5"/>
                  <a:gd name="T10" fmla="*/ 15 w 19"/>
                  <a:gd name="T11" fmla="*/ 4 h 5"/>
                  <a:gd name="T12" fmla="*/ 16 w 19"/>
                  <a:gd name="T13" fmla="*/ 4 h 5"/>
                  <a:gd name="T14" fmla="*/ 17 w 19"/>
                  <a:gd name="T15" fmla="*/ 4 h 5"/>
                  <a:gd name="T16" fmla="*/ 18 w 19"/>
                  <a:gd name="T17" fmla="*/ 3 h 5"/>
                  <a:gd name="T18" fmla="*/ 18 w 19"/>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8" y="1"/>
                    </a:moveTo>
                    <a:cubicBezTo>
                      <a:pt x="17" y="0"/>
                      <a:pt x="14" y="0"/>
                      <a:pt x="12" y="0"/>
                    </a:cubicBezTo>
                    <a:cubicBezTo>
                      <a:pt x="9" y="1"/>
                      <a:pt x="6" y="1"/>
                      <a:pt x="4" y="1"/>
                    </a:cubicBezTo>
                    <a:cubicBezTo>
                      <a:pt x="1" y="1"/>
                      <a:pt x="0" y="4"/>
                      <a:pt x="3" y="5"/>
                    </a:cubicBezTo>
                    <a:cubicBezTo>
                      <a:pt x="5" y="5"/>
                      <a:pt x="8" y="4"/>
                      <a:pt x="10" y="4"/>
                    </a:cubicBezTo>
                    <a:cubicBezTo>
                      <a:pt x="12" y="4"/>
                      <a:pt x="13" y="4"/>
                      <a:pt x="15" y="4"/>
                    </a:cubicBezTo>
                    <a:cubicBezTo>
                      <a:pt x="15" y="4"/>
                      <a:pt x="16" y="4"/>
                      <a:pt x="16" y="4"/>
                    </a:cubicBezTo>
                    <a:cubicBezTo>
                      <a:pt x="16" y="4"/>
                      <a:pt x="17" y="4"/>
                      <a:pt x="17" y="4"/>
                    </a:cubicBezTo>
                    <a:cubicBezTo>
                      <a:pt x="18" y="4"/>
                      <a:pt x="18" y="4"/>
                      <a:pt x="18" y="3"/>
                    </a:cubicBezTo>
                    <a:cubicBezTo>
                      <a:pt x="19" y="3"/>
                      <a:pt x="19" y="1"/>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9" name="Freeform: Shape 11278"/>
              <p:cNvSpPr/>
              <p:nvPr/>
            </p:nvSpPr>
            <p:spPr bwMode="auto">
              <a:xfrm>
                <a:off x="5804" y="3328"/>
                <a:ext cx="26" cy="12"/>
              </a:xfrm>
              <a:custGeom>
                <a:avLst/>
                <a:gdLst>
                  <a:gd name="T0" fmla="*/ 17 w 18"/>
                  <a:gd name="T1" fmla="*/ 1 h 8"/>
                  <a:gd name="T2" fmla="*/ 13 w 18"/>
                  <a:gd name="T3" fmla="*/ 1 h 8"/>
                  <a:gd name="T4" fmla="*/ 8 w 18"/>
                  <a:gd name="T5" fmla="*/ 3 h 8"/>
                  <a:gd name="T6" fmla="*/ 3 w 18"/>
                  <a:gd name="T7" fmla="*/ 5 h 8"/>
                  <a:gd name="T8" fmla="*/ 3 w 18"/>
                  <a:gd name="T9" fmla="*/ 8 h 8"/>
                  <a:gd name="T10" fmla="*/ 9 w 18"/>
                  <a:gd name="T11" fmla="*/ 7 h 8"/>
                  <a:gd name="T12" fmla="*/ 13 w 18"/>
                  <a:gd name="T13" fmla="*/ 5 h 8"/>
                  <a:gd name="T14" fmla="*/ 15 w 18"/>
                  <a:gd name="T15" fmla="*/ 5 h 8"/>
                  <a:gd name="T16" fmla="*/ 17 w 18"/>
                  <a:gd name="T17" fmla="*/ 4 h 8"/>
                  <a:gd name="T18" fmla="*/ 17 w 18"/>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8">
                    <a:moveTo>
                      <a:pt x="17" y="1"/>
                    </a:moveTo>
                    <a:cubicBezTo>
                      <a:pt x="16" y="0"/>
                      <a:pt x="14" y="1"/>
                      <a:pt x="13" y="1"/>
                    </a:cubicBezTo>
                    <a:cubicBezTo>
                      <a:pt x="11" y="2"/>
                      <a:pt x="10" y="3"/>
                      <a:pt x="8" y="3"/>
                    </a:cubicBezTo>
                    <a:cubicBezTo>
                      <a:pt x="7" y="4"/>
                      <a:pt x="5" y="5"/>
                      <a:pt x="3" y="5"/>
                    </a:cubicBezTo>
                    <a:cubicBezTo>
                      <a:pt x="1" y="4"/>
                      <a:pt x="0" y="8"/>
                      <a:pt x="3" y="8"/>
                    </a:cubicBezTo>
                    <a:cubicBezTo>
                      <a:pt x="5" y="8"/>
                      <a:pt x="7" y="8"/>
                      <a:pt x="9" y="7"/>
                    </a:cubicBezTo>
                    <a:cubicBezTo>
                      <a:pt x="11" y="6"/>
                      <a:pt x="12" y="6"/>
                      <a:pt x="13" y="5"/>
                    </a:cubicBezTo>
                    <a:cubicBezTo>
                      <a:pt x="14" y="5"/>
                      <a:pt x="14" y="5"/>
                      <a:pt x="15" y="5"/>
                    </a:cubicBezTo>
                    <a:cubicBezTo>
                      <a:pt x="15" y="5"/>
                      <a:pt x="16" y="5"/>
                      <a:pt x="17" y="4"/>
                    </a:cubicBezTo>
                    <a:cubicBezTo>
                      <a:pt x="18" y="4"/>
                      <a:pt x="18" y="2"/>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0" name="Freeform: Shape 11279"/>
              <p:cNvSpPr/>
              <p:nvPr/>
            </p:nvSpPr>
            <p:spPr bwMode="auto">
              <a:xfrm>
                <a:off x="5807" y="3353"/>
                <a:ext cx="22" cy="9"/>
              </a:xfrm>
              <a:custGeom>
                <a:avLst/>
                <a:gdLst>
                  <a:gd name="T0" fmla="*/ 14 w 15"/>
                  <a:gd name="T1" fmla="*/ 0 h 6"/>
                  <a:gd name="T2" fmla="*/ 9 w 15"/>
                  <a:gd name="T3" fmla="*/ 1 h 6"/>
                  <a:gd name="T4" fmla="*/ 3 w 15"/>
                  <a:gd name="T5" fmla="*/ 2 h 6"/>
                  <a:gd name="T6" fmla="*/ 4 w 15"/>
                  <a:gd name="T7" fmla="*/ 6 h 6"/>
                  <a:gd name="T8" fmla="*/ 9 w 15"/>
                  <a:gd name="T9" fmla="*/ 4 h 6"/>
                  <a:gd name="T10" fmla="*/ 12 w 15"/>
                  <a:gd name="T11" fmla="*/ 4 h 6"/>
                  <a:gd name="T12" fmla="*/ 13 w 15"/>
                  <a:gd name="T13" fmla="*/ 4 h 6"/>
                  <a:gd name="T14" fmla="*/ 14 w 15"/>
                  <a:gd name="T15" fmla="*/ 4 h 6"/>
                  <a:gd name="T16" fmla="*/ 14 w 15"/>
                  <a:gd name="T17" fmla="*/ 3 h 6"/>
                  <a:gd name="T18" fmla="*/ 15 w 15"/>
                  <a:gd name="T19" fmla="*/ 1 h 6"/>
                  <a:gd name="T20" fmla="*/ 15 w 15"/>
                  <a:gd name="T21" fmla="*/ 1 h 6"/>
                  <a:gd name="T22" fmla="*/ 14 w 15"/>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6">
                    <a:moveTo>
                      <a:pt x="14" y="0"/>
                    </a:moveTo>
                    <a:cubicBezTo>
                      <a:pt x="12" y="0"/>
                      <a:pt x="10" y="0"/>
                      <a:pt x="9" y="1"/>
                    </a:cubicBezTo>
                    <a:cubicBezTo>
                      <a:pt x="7" y="1"/>
                      <a:pt x="5" y="1"/>
                      <a:pt x="3" y="2"/>
                    </a:cubicBezTo>
                    <a:cubicBezTo>
                      <a:pt x="0" y="3"/>
                      <a:pt x="2" y="6"/>
                      <a:pt x="4" y="6"/>
                    </a:cubicBezTo>
                    <a:cubicBezTo>
                      <a:pt x="6" y="5"/>
                      <a:pt x="7" y="5"/>
                      <a:pt x="9" y="4"/>
                    </a:cubicBezTo>
                    <a:cubicBezTo>
                      <a:pt x="10" y="4"/>
                      <a:pt x="11" y="4"/>
                      <a:pt x="12" y="4"/>
                    </a:cubicBezTo>
                    <a:cubicBezTo>
                      <a:pt x="12" y="4"/>
                      <a:pt x="13" y="4"/>
                      <a:pt x="13" y="4"/>
                    </a:cubicBezTo>
                    <a:cubicBezTo>
                      <a:pt x="13" y="4"/>
                      <a:pt x="13" y="4"/>
                      <a:pt x="14" y="4"/>
                    </a:cubicBezTo>
                    <a:cubicBezTo>
                      <a:pt x="14" y="3"/>
                      <a:pt x="14" y="3"/>
                      <a:pt x="14" y="3"/>
                    </a:cubicBezTo>
                    <a:cubicBezTo>
                      <a:pt x="15" y="3"/>
                      <a:pt x="15" y="2"/>
                      <a:pt x="15" y="1"/>
                    </a:cubicBezTo>
                    <a:cubicBezTo>
                      <a:pt x="15" y="1"/>
                      <a:pt x="15" y="1"/>
                      <a:pt x="15" y="1"/>
                    </a:cubicBezTo>
                    <a:cubicBezTo>
                      <a:pt x="15" y="0"/>
                      <a:pt x="14" y="0"/>
                      <a:pt x="14"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1" name="Freeform: Shape 11280"/>
              <p:cNvSpPr/>
              <p:nvPr/>
            </p:nvSpPr>
            <p:spPr bwMode="auto">
              <a:xfrm>
                <a:off x="5781" y="3397"/>
                <a:ext cx="26" cy="10"/>
              </a:xfrm>
              <a:custGeom>
                <a:avLst/>
                <a:gdLst>
                  <a:gd name="T0" fmla="*/ 13 w 17"/>
                  <a:gd name="T1" fmla="*/ 0 h 7"/>
                  <a:gd name="T2" fmla="*/ 2 w 17"/>
                  <a:gd name="T3" fmla="*/ 3 h 7"/>
                  <a:gd name="T4" fmla="*/ 3 w 17"/>
                  <a:gd name="T5" fmla="*/ 7 h 7"/>
                  <a:gd name="T6" fmla="*/ 15 w 17"/>
                  <a:gd name="T7" fmla="*/ 4 h 7"/>
                  <a:gd name="T8" fmla="*/ 13 w 17"/>
                  <a:gd name="T9" fmla="*/ 0 h 7"/>
                </a:gdLst>
                <a:ahLst/>
                <a:cxnLst>
                  <a:cxn ang="0">
                    <a:pos x="T0" y="T1"/>
                  </a:cxn>
                  <a:cxn ang="0">
                    <a:pos x="T2" y="T3"/>
                  </a:cxn>
                  <a:cxn ang="0">
                    <a:pos x="T4" y="T5"/>
                  </a:cxn>
                  <a:cxn ang="0">
                    <a:pos x="T6" y="T7"/>
                  </a:cxn>
                  <a:cxn ang="0">
                    <a:pos x="T8" y="T9"/>
                  </a:cxn>
                </a:cxnLst>
                <a:rect l="0" t="0" r="r" b="b"/>
                <a:pathLst>
                  <a:path w="17" h="7">
                    <a:moveTo>
                      <a:pt x="13" y="0"/>
                    </a:moveTo>
                    <a:cubicBezTo>
                      <a:pt x="10" y="2"/>
                      <a:pt x="6" y="3"/>
                      <a:pt x="2" y="3"/>
                    </a:cubicBezTo>
                    <a:cubicBezTo>
                      <a:pt x="0" y="3"/>
                      <a:pt x="0" y="7"/>
                      <a:pt x="3" y="7"/>
                    </a:cubicBezTo>
                    <a:cubicBezTo>
                      <a:pt x="7" y="7"/>
                      <a:pt x="11" y="5"/>
                      <a:pt x="15" y="4"/>
                    </a:cubicBezTo>
                    <a:cubicBezTo>
                      <a:pt x="17" y="3"/>
                      <a:pt x="16"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2" name="Freeform: Shape 11281"/>
              <p:cNvSpPr/>
              <p:nvPr/>
            </p:nvSpPr>
            <p:spPr bwMode="auto">
              <a:xfrm>
                <a:off x="5759" y="3426"/>
                <a:ext cx="27" cy="12"/>
              </a:xfrm>
              <a:custGeom>
                <a:avLst/>
                <a:gdLst>
                  <a:gd name="T0" fmla="*/ 14 w 18"/>
                  <a:gd name="T1" fmla="*/ 1 h 8"/>
                  <a:gd name="T2" fmla="*/ 2 w 18"/>
                  <a:gd name="T3" fmla="*/ 4 h 8"/>
                  <a:gd name="T4" fmla="*/ 3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7" y="4"/>
                      <a:pt x="2" y="4"/>
                    </a:cubicBezTo>
                    <a:cubicBezTo>
                      <a:pt x="0" y="4"/>
                      <a:pt x="0" y="8"/>
                      <a:pt x="3" y="8"/>
                    </a:cubicBezTo>
                    <a:cubicBezTo>
                      <a:pt x="7" y="7"/>
                      <a:pt x="11"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3" name="Freeform: Shape 11282"/>
              <p:cNvSpPr/>
              <p:nvPr/>
            </p:nvSpPr>
            <p:spPr bwMode="auto">
              <a:xfrm>
                <a:off x="5740" y="3450"/>
                <a:ext cx="30" cy="10"/>
              </a:xfrm>
              <a:custGeom>
                <a:avLst/>
                <a:gdLst>
                  <a:gd name="T0" fmla="*/ 17 w 20"/>
                  <a:gd name="T1" fmla="*/ 1 h 7"/>
                  <a:gd name="T2" fmla="*/ 3 w 20"/>
                  <a:gd name="T3" fmla="*/ 2 h 7"/>
                  <a:gd name="T4" fmla="*/ 2 w 20"/>
                  <a:gd name="T5" fmla="*/ 6 h 7"/>
                  <a:gd name="T6" fmla="*/ 18 w 20"/>
                  <a:gd name="T7" fmla="*/ 5 h 7"/>
                  <a:gd name="T8" fmla="*/ 17 w 20"/>
                  <a:gd name="T9" fmla="*/ 1 h 7"/>
                </a:gdLst>
                <a:ahLst/>
                <a:cxnLst>
                  <a:cxn ang="0">
                    <a:pos x="T0" y="T1"/>
                  </a:cxn>
                  <a:cxn ang="0">
                    <a:pos x="T2" y="T3"/>
                  </a:cxn>
                  <a:cxn ang="0">
                    <a:pos x="T4" y="T5"/>
                  </a:cxn>
                  <a:cxn ang="0">
                    <a:pos x="T6" y="T7"/>
                  </a:cxn>
                  <a:cxn ang="0">
                    <a:pos x="T8" y="T9"/>
                  </a:cxn>
                </a:cxnLst>
                <a:rect l="0" t="0" r="r" b="b"/>
                <a:pathLst>
                  <a:path w="20" h="7">
                    <a:moveTo>
                      <a:pt x="17" y="1"/>
                    </a:moveTo>
                    <a:cubicBezTo>
                      <a:pt x="12" y="3"/>
                      <a:pt x="7" y="3"/>
                      <a:pt x="3" y="2"/>
                    </a:cubicBezTo>
                    <a:cubicBezTo>
                      <a:pt x="0" y="1"/>
                      <a:pt x="0" y="5"/>
                      <a:pt x="2" y="6"/>
                    </a:cubicBezTo>
                    <a:cubicBezTo>
                      <a:pt x="7" y="7"/>
                      <a:pt x="13" y="7"/>
                      <a:pt x="18" y="5"/>
                    </a:cubicBezTo>
                    <a:cubicBezTo>
                      <a:pt x="20" y="4"/>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4" name="Freeform: Shape 11283"/>
              <p:cNvSpPr/>
              <p:nvPr/>
            </p:nvSpPr>
            <p:spPr bwMode="auto">
              <a:xfrm>
                <a:off x="5780" y="3450"/>
                <a:ext cx="32" cy="16"/>
              </a:xfrm>
              <a:custGeom>
                <a:avLst/>
                <a:gdLst>
                  <a:gd name="T0" fmla="*/ 19 w 22"/>
                  <a:gd name="T1" fmla="*/ 1 h 11"/>
                  <a:gd name="T2" fmla="*/ 2 w 22"/>
                  <a:gd name="T3" fmla="*/ 7 h 11"/>
                  <a:gd name="T4" fmla="*/ 4 w 22"/>
                  <a:gd name="T5" fmla="*/ 11 h 11"/>
                  <a:gd name="T6" fmla="*/ 20 w 22"/>
                  <a:gd name="T7" fmla="*/ 5 h 11"/>
                  <a:gd name="T8" fmla="*/ 19 w 22"/>
                  <a:gd name="T9" fmla="*/ 1 h 11"/>
                </a:gdLst>
                <a:ahLst/>
                <a:cxnLst>
                  <a:cxn ang="0">
                    <a:pos x="T0" y="T1"/>
                  </a:cxn>
                  <a:cxn ang="0">
                    <a:pos x="T2" y="T3"/>
                  </a:cxn>
                  <a:cxn ang="0">
                    <a:pos x="T4" y="T5"/>
                  </a:cxn>
                  <a:cxn ang="0">
                    <a:pos x="T6" y="T7"/>
                  </a:cxn>
                  <a:cxn ang="0">
                    <a:pos x="T8" y="T9"/>
                  </a:cxn>
                </a:cxnLst>
                <a:rect l="0" t="0" r="r" b="b"/>
                <a:pathLst>
                  <a:path w="22" h="11">
                    <a:moveTo>
                      <a:pt x="19" y="1"/>
                    </a:moveTo>
                    <a:cubicBezTo>
                      <a:pt x="2" y="7"/>
                      <a:pt x="2" y="7"/>
                      <a:pt x="2" y="7"/>
                    </a:cubicBezTo>
                    <a:cubicBezTo>
                      <a:pt x="0" y="8"/>
                      <a:pt x="2" y="11"/>
                      <a:pt x="4" y="11"/>
                    </a:cubicBezTo>
                    <a:cubicBezTo>
                      <a:pt x="20" y="5"/>
                      <a:pt x="20" y="5"/>
                      <a:pt x="20" y="5"/>
                    </a:cubicBezTo>
                    <a:cubicBezTo>
                      <a:pt x="22" y="4"/>
                      <a:pt x="21" y="0"/>
                      <a:pt x="1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5" name="Freeform: Shape 11284"/>
              <p:cNvSpPr/>
              <p:nvPr/>
            </p:nvSpPr>
            <p:spPr bwMode="auto">
              <a:xfrm>
                <a:off x="5799" y="3475"/>
                <a:ext cx="25" cy="12"/>
              </a:xfrm>
              <a:custGeom>
                <a:avLst/>
                <a:gdLst>
                  <a:gd name="T0" fmla="*/ 13 w 17"/>
                  <a:gd name="T1" fmla="*/ 1 h 8"/>
                  <a:gd name="T2" fmla="*/ 3 w 17"/>
                  <a:gd name="T3" fmla="*/ 4 h 8"/>
                  <a:gd name="T4" fmla="*/ 3 w 17"/>
                  <a:gd name="T5" fmla="*/ 7 h 8"/>
                  <a:gd name="T6" fmla="*/ 15 w 17"/>
                  <a:gd name="T7" fmla="*/ 5 h 8"/>
                  <a:gd name="T8" fmla="*/ 13 w 17"/>
                  <a:gd name="T9" fmla="*/ 1 h 8"/>
                </a:gdLst>
                <a:ahLst/>
                <a:cxnLst>
                  <a:cxn ang="0">
                    <a:pos x="T0" y="T1"/>
                  </a:cxn>
                  <a:cxn ang="0">
                    <a:pos x="T2" y="T3"/>
                  </a:cxn>
                  <a:cxn ang="0">
                    <a:pos x="T4" y="T5"/>
                  </a:cxn>
                  <a:cxn ang="0">
                    <a:pos x="T6" y="T7"/>
                  </a:cxn>
                  <a:cxn ang="0">
                    <a:pos x="T8" y="T9"/>
                  </a:cxn>
                </a:cxnLst>
                <a:rect l="0" t="0" r="r" b="b"/>
                <a:pathLst>
                  <a:path w="17" h="8">
                    <a:moveTo>
                      <a:pt x="13" y="1"/>
                    </a:moveTo>
                    <a:cubicBezTo>
                      <a:pt x="10" y="2"/>
                      <a:pt x="7" y="4"/>
                      <a:pt x="3" y="4"/>
                    </a:cubicBezTo>
                    <a:cubicBezTo>
                      <a:pt x="1" y="3"/>
                      <a:pt x="0" y="7"/>
                      <a:pt x="3" y="7"/>
                    </a:cubicBezTo>
                    <a:cubicBezTo>
                      <a:pt x="7" y="8"/>
                      <a:pt x="11" y="6"/>
                      <a:pt x="15" y="5"/>
                    </a:cubicBezTo>
                    <a:cubicBezTo>
                      <a:pt x="17" y="4"/>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6" name="Freeform: Shape 11285"/>
              <p:cNvSpPr/>
              <p:nvPr/>
            </p:nvSpPr>
            <p:spPr bwMode="auto">
              <a:xfrm>
                <a:off x="5820" y="3491"/>
                <a:ext cx="29" cy="10"/>
              </a:xfrm>
              <a:custGeom>
                <a:avLst/>
                <a:gdLst>
                  <a:gd name="T0" fmla="*/ 18 w 20"/>
                  <a:gd name="T1" fmla="*/ 0 h 7"/>
                  <a:gd name="T2" fmla="*/ 3 w 20"/>
                  <a:gd name="T3" fmla="*/ 3 h 7"/>
                  <a:gd name="T4" fmla="*/ 4 w 20"/>
                  <a:gd name="T5" fmla="*/ 6 h 7"/>
                  <a:gd name="T6" fmla="*/ 18 w 20"/>
                  <a:gd name="T7" fmla="*/ 4 h 7"/>
                  <a:gd name="T8" fmla="*/ 18 w 20"/>
                  <a:gd name="T9" fmla="*/ 0 h 7"/>
                </a:gdLst>
                <a:ahLst/>
                <a:cxnLst>
                  <a:cxn ang="0">
                    <a:pos x="T0" y="T1"/>
                  </a:cxn>
                  <a:cxn ang="0">
                    <a:pos x="T2" y="T3"/>
                  </a:cxn>
                  <a:cxn ang="0">
                    <a:pos x="T4" y="T5"/>
                  </a:cxn>
                  <a:cxn ang="0">
                    <a:pos x="T6" y="T7"/>
                  </a:cxn>
                  <a:cxn ang="0">
                    <a:pos x="T8" y="T9"/>
                  </a:cxn>
                </a:cxnLst>
                <a:rect l="0" t="0" r="r" b="b"/>
                <a:pathLst>
                  <a:path w="20" h="7">
                    <a:moveTo>
                      <a:pt x="18" y="0"/>
                    </a:moveTo>
                    <a:cubicBezTo>
                      <a:pt x="13" y="0"/>
                      <a:pt x="7" y="1"/>
                      <a:pt x="3" y="3"/>
                    </a:cubicBezTo>
                    <a:cubicBezTo>
                      <a:pt x="0" y="3"/>
                      <a:pt x="2" y="7"/>
                      <a:pt x="4" y="6"/>
                    </a:cubicBezTo>
                    <a:cubicBezTo>
                      <a:pt x="8" y="5"/>
                      <a:pt x="13" y="4"/>
                      <a:pt x="18" y="4"/>
                    </a:cubicBezTo>
                    <a:cubicBezTo>
                      <a:pt x="20" y="4"/>
                      <a:pt x="20" y="0"/>
                      <a:pt x="18"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7" name="Freeform: Shape 11286"/>
              <p:cNvSpPr/>
              <p:nvPr/>
            </p:nvSpPr>
            <p:spPr bwMode="auto">
              <a:xfrm>
                <a:off x="5848" y="3472"/>
                <a:ext cx="26" cy="12"/>
              </a:xfrm>
              <a:custGeom>
                <a:avLst/>
                <a:gdLst>
                  <a:gd name="T0" fmla="*/ 15 w 18"/>
                  <a:gd name="T1" fmla="*/ 1 h 8"/>
                  <a:gd name="T2" fmla="*/ 3 w 18"/>
                  <a:gd name="T3" fmla="*/ 4 h 8"/>
                  <a:gd name="T4" fmla="*/ 3 w 18"/>
                  <a:gd name="T5" fmla="*/ 8 h 8"/>
                  <a:gd name="T6" fmla="*/ 16 w 18"/>
                  <a:gd name="T7" fmla="*/ 5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3"/>
                      <a:pt x="7" y="4"/>
                      <a:pt x="3" y="4"/>
                    </a:cubicBezTo>
                    <a:cubicBezTo>
                      <a:pt x="0" y="4"/>
                      <a:pt x="1" y="8"/>
                      <a:pt x="3" y="8"/>
                    </a:cubicBezTo>
                    <a:cubicBezTo>
                      <a:pt x="8" y="8"/>
                      <a:pt x="12" y="6"/>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8" name="Freeform: Shape 11287"/>
              <p:cNvSpPr/>
              <p:nvPr/>
            </p:nvSpPr>
            <p:spPr bwMode="auto">
              <a:xfrm>
                <a:off x="5846" y="3448"/>
                <a:ext cx="27" cy="12"/>
              </a:xfrm>
              <a:custGeom>
                <a:avLst/>
                <a:gdLst>
                  <a:gd name="T0" fmla="*/ 14 w 18"/>
                  <a:gd name="T1" fmla="*/ 1 h 8"/>
                  <a:gd name="T2" fmla="*/ 2 w 18"/>
                  <a:gd name="T3" fmla="*/ 4 h 8"/>
                  <a:gd name="T4" fmla="*/ 3 w 18"/>
                  <a:gd name="T5" fmla="*/ 7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6" y="2"/>
                      <a:pt x="2" y="4"/>
                    </a:cubicBezTo>
                    <a:cubicBezTo>
                      <a:pt x="0" y="5"/>
                      <a:pt x="1" y="8"/>
                      <a:pt x="3" y="7"/>
                    </a:cubicBezTo>
                    <a:cubicBezTo>
                      <a:pt x="7" y="6"/>
                      <a:pt x="12"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9" name="Freeform: Shape 11288"/>
              <p:cNvSpPr/>
              <p:nvPr/>
            </p:nvSpPr>
            <p:spPr bwMode="auto">
              <a:xfrm>
                <a:off x="5824" y="3425"/>
                <a:ext cx="27" cy="12"/>
              </a:xfrm>
              <a:custGeom>
                <a:avLst/>
                <a:gdLst>
                  <a:gd name="T0" fmla="*/ 14 w 18"/>
                  <a:gd name="T1" fmla="*/ 1 h 8"/>
                  <a:gd name="T2" fmla="*/ 2 w 18"/>
                  <a:gd name="T3" fmla="*/ 4 h 8"/>
                  <a:gd name="T4" fmla="*/ 3 w 18"/>
                  <a:gd name="T5" fmla="*/ 8 h 8"/>
                  <a:gd name="T6" fmla="*/ 16 w 18"/>
                  <a:gd name="T7" fmla="*/ 4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2"/>
                      <a:pt x="7" y="4"/>
                      <a:pt x="2" y="4"/>
                    </a:cubicBezTo>
                    <a:cubicBezTo>
                      <a:pt x="0" y="4"/>
                      <a:pt x="0" y="8"/>
                      <a:pt x="3" y="8"/>
                    </a:cubicBezTo>
                    <a:cubicBezTo>
                      <a:pt x="7" y="7"/>
                      <a:pt x="11" y="6"/>
                      <a:pt x="16" y="4"/>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0" name="Freeform: Shape 11289"/>
              <p:cNvSpPr/>
              <p:nvPr/>
            </p:nvSpPr>
            <p:spPr bwMode="auto">
              <a:xfrm>
                <a:off x="5827" y="3390"/>
                <a:ext cx="27" cy="11"/>
              </a:xfrm>
              <a:custGeom>
                <a:avLst/>
                <a:gdLst>
                  <a:gd name="T0" fmla="*/ 14 w 18"/>
                  <a:gd name="T1" fmla="*/ 1 h 8"/>
                  <a:gd name="T2" fmla="*/ 2 w 18"/>
                  <a:gd name="T3" fmla="*/ 4 h 8"/>
                  <a:gd name="T4" fmla="*/ 3 w 18"/>
                  <a:gd name="T5" fmla="*/ 8 h 8"/>
                  <a:gd name="T6" fmla="*/ 16 w 18"/>
                  <a:gd name="T7" fmla="*/ 5 h 8"/>
                  <a:gd name="T8" fmla="*/ 14 w 18"/>
                  <a:gd name="T9" fmla="*/ 1 h 8"/>
                </a:gdLst>
                <a:ahLst/>
                <a:cxnLst>
                  <a:cxn ang="0">
                    <a:pos x="T0" y="T1"/>
                  </a:cxn>
                  <a:cxn ang="0">
                    <a:pos x="T2" y="T3"/>
                  </a:cxn>
                  <a:cxn ang="0">
                    <a:pos x="T4" y="T5"/>
                  </a:cxn>
                  <a:cxn ang="0">
                    <a:pos x="T6" y="T7"/>
                  </a:cxn>
                  <a:cxn ang="0">
                    <a:pos x="T8" y="T9"/>
                  </a:cxn>
                </a:cxnLst>
                <a:rect l="0" t="0" r="r" b="b"/>
                <a:pathLst>
                  <a:path w="18" h="8">
                    <a:moveTo>
                      <a:pt x="14" y="1"/>
                    </a:moveTo>
                    <a:cubicBezTo>
                      <a:pt x="10" y="3"/>
                      <a:pt x="6" y="4"/>
                      <a:pt x="2" y="4"/>
                    </a:cubicBezTo>
                    <a:cubicBezTo>
                      <a:pt x="0" y="4"/>
                      <a:pt x="0" y="8"/>
                      <a:pt x="3" y="8"/>
                    </a:cubicBezTo>
                    <a:cubicBezTo>
                      <a:pt x="7" y="8"/>
                      <a:pt x="11" y="6"/>
                      <a:pt x="16" y="5"/>
                    </a:cubicBezTo>
                    <a:cubicBezTo>
                      <a:pt x="18" y="4"/>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1" name="Freeform: Shape 11290"/>
              <p:cNvSpPr/>
              <p:nvPr/>
            </p:nvSpPr>
            <p:spPr bwMode="auto">
              <a:xfrm>
                <a:off x="5857" y="3367"/>
                <a:ext cx="25" cy="11"/>
              </a:xfrm>
              <a:custGeom>
                <a:avLst/>
                <a:gdLst>
                  <a:gd name="T0" fmla="*/ 13 w 17"/>
                  <a:gd name="T1" fmla="*/ 2 h 7"/>
                  <a:gd name="T2" fmla="*/ 4 w 17"/>
                  <a:gd name="T3" fmla="*/ 1 h 7"/>
                  <a:gd name="T4" fmla="*/ 2 w 17"/>
                  <a:gd name="T5" fmla="*/ 4 h 7"/>
                  <a:gd name="T6" fmla="*/ 15 w 17"/>
                  <a:gd name="T7" fmla="*/ 5 h 7"/>
                  <a:gd name="T8" fmla="*/ 13 w 17"/>
                  <a:gd name="T9" fmla="*/ 2 h 7"/>
                </a:gdLst>
                <a:ahLst/>
                <a:cxnLst>
                  <a:cxn ang="0">
                    <a:pos x="T0" y="T1"/>
                  </a:cxn>
                  <a:cxn ang="0">
                    <a:pos x="T2" y="T3"/>
                  </a:cxn>
                  <a:cxn ang="0">
                    <a:pos x="T4" y="T5"/>
                  </a:cxn>
                  <a:cxn ang="0">
                    <a:pos x="T6" y="T7"/>
                  </a:cxn>
                  <a:cxn ang="0">
                    <a:pos x="T8" y="T9"/>
                  </a:cxn>
                </a:cxnLst>
                <a:rect l="0" t="0" r="r" b="b"/>
                <a:pathLst>
                  <a:path w="17" h="7">
                    <a:moveTo>
                      <a:pt x="13" y="2"/>
                    </a:moveTo>
                    <a:cubicBezTo>
                      <a:pt x="10" y="3"/>
                      <a:pt x="7" y="2"/>
                      <a:pt x="4" y="1"/>
                    </a:cubicBezTo>
                    <a:cubicBezTo>
                      <a:pt x="2" y="0"/>
                      <a:pt x="0" y="3"/>
                      <a:pt x="2" y="4"/>
                    </a:cubicBezTo>
                    <a:cubicBezTo>
                      <a:pt x="6" y="6"/>
                      <a:pt x="10" y="7"/>
                      <a:pt x="15" y="5"/>
                    </a:cubicBezTo>
                    <a:cubicBezTo>
                      <a:pt x="17" y="4"/>
                      <a:pt x="16" y="1"/>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2" name="Freeform: Shape 11291"/>
              <p:cNvSpPr/>
              <p:nvPr/>
            </p:nvSpPr>
            <p:spPr bwMode="auto">
              <a:xfrm>
                <a:off x="5855" y="3345"/>
                <a:ext cx="30" cy="15"/>
              </a:xfrm>
              <a:custGeom>
                <a:avLst/>
                <a:gdLst>
                  <a:gd name="T0" fmla="*/ 16 w 20"/>
                  <a:gd name="T1" fmla="*/ 1 h 10"/>
                  <a:gd name="T2" fmla="*/ 3 w 20"/>
                  <a:gd name="T3" fmla="*/ 6 h 10"/>
                  <a:gd name="T4" fmla="*/ 4 w 20"/>
                  <a:gd name="T5" fmla="*/ 9 h 10"/>
                  <a:gd name="T6" fmla="*/ 17 w 20"/>
                  <a:gd name="T7" fmla="*/ 4 h 10"/>
                  <a:gd name="T8" fmla="*/ 16 w 20"/>
                  <a:gd name="T9" fmla="*/ 1 h 10"/>
                </a:gdLst>
                <a:ahLst/>
                <a:cxnLst>
                  <a:cxn ang="0">
                    <a:pos x="T0" y="T1"/>
                  </a:cxn>
                  <a:cxn ang="0">
                    <a:pos x="T2" y="T3"/>
                  </a:cxn>
                  <a:cxn ang="0">
                    <a:pos x="T4" y="T5"/>
                  </a:cxn>
                  <a:cxn ang="0">
                    <a:pos x="T6" y="T7"/>
                  </a:cxn>
                  <a:cxn ang="0">
                    <a:pos x="T8" y="T9"/>
                  </a:cxn>
                </a:cxnLst>
                <a:rect l="0" t="0" r="r" b="b"/>
                <a:pathLst>
                  <a:path w="20" h="10">
                    <a:moveTo>
                      <a:pt x="16" y="1"/>
                    </a:moveTo>
                    <a:cubicBezTo>
                      <a:pt x="3" y="6"/>
                      <a:pt x="3" y="6"/>
                      <a:pt x="3" y="6"/>
                    </a:cubicBezTo>
                    <a:cubicBezTo>
                      <a:pt x="0" y="6"/>
                      <a:pt x="2" y="10"/>
                      <a:pt x="4" y="9"/>
                    </a:cubicBezTo>
                    <a:cubicBezTo>
                      <a:pt x="17" y="4"/>
                      <a:pt x="17" y="4"/>
                      <a:pt x="17"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3" name="Freeform: Shape 11292"/>
              <p:cNvSpPr/>
              <p:nvPr/>
            </p:nvSpPr>
            <p:spPr bwMode="auto">
              <a:xfrm>
                <a:off x="5866" y="3317"/>
                <a:ext cx="26" cy="15"/>
              </a:xfrm>
              <a:custGeom>
                <a:avLst/>
                <a:gdLst>
                  <a:gd name="T0" fmla="*/ 14 w 18"/>
                  <a:gd name="T1" fmla="*/ 1 h 10"/>
                  <a:gd name="T2" fmla="*/ 2 w 18"/>
                  <a:gd name="T3" fmla="*/ 5 h 10"/>
                  <a:gd name="T4" fmla="*/ 4 w 18"/>
                  <a:gd name="T5" fmla="*/ 9 h 10"/>
                  <a:gd name="T6" fmla="*/ 16 w 18"/>
                  <a:gd name="T7" fmla="*/ 4 h 10"/>
                  <a:gd name="T8" fmla="*/ 14 w 18"/>
                  <a:gd name="T9" fmla="*/ 1 h 10"/>
                </a:gdLst>
                <a:ahLst/>
                <a:cxnLst>
                  <a:cxn ang="0">
                    <a:pos x="T0" y="T1"/>
                  </a:cxn>
                  <a:cxn ang="0">
                    <a:pos x="T2" y="T3"/>
                  </a:cxn>
                  <a:cxn ang="0">
                    <a:pos x="T4" y="T5"/>
                  </a:cxn>
                  <a:cxn ang="0">
                    <a:pos x="T6" y="T7"/>
                  </a:cxn>
                  <a:cxn ang="0">
                    <a:pos x="T8" y="T9"/>
                  </a:cxn>
                </a:cxnLst>
                <a:rect l="0" t="0" r="r" b="b"/>
                <a:pathLst>
                  <a:path w="18" h="10">
                    <a:moveTo>
                      <a:pt x="14" y="1"/>
                    </a:moveTo>
                    <a:cubicBezTo>
                      <a:pt x="2" y="5"/>
                      <a:pt x="2" y="5"/>
                      <a:pt x="2" y="5"/>
                    </a:cubicBezTo>
                    <a:cubicBezTo>
                      <a:pt x="0" y="6"/>
                      <a:pt x="1" y="10"/>
                      <a:pt x="4" y="9"/>
                    </a:cubicBezTo>
                    <a:cubicBezTo>
                      <a:pt x="16" y="4"/>
                      <a:pt x="16" y="4"/>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4" name="Freeform: Shape 11293"/>
              <p:cNvSpPr/>
              <p:nvPr/>
            </p:nvSpPr>
            <p:spPr bwMode="auto">
              <a:xfrm>
                <a:off x="5863" y="3301"/>
                <a:ext cx="25" cy="11"/>
              </a:xfrm>
              <a:custGeom>
                <a:avLst/>
                <a:gdLst>
                  <a:gd name="T0" fmla="*/ 14 w 17"/>
                  <a:gd name="T1" fmla="*/ 1 h 7"/>
                  <a:gd name="T2" fmla="*/ 3 w 17"/>
                  <a:gd name="T3" fmla="*/ 3 h 7"/>
                  <a:gd name="T4" fmla="*/ 3 w 17"/>
                  <a:gd name="T5" fmla="*/ 7 h 7"/>
                  <a:gd name="T6" fmla="*/ 15 w 17"/>
                  <a:gd name="T7" fmla="*/ 4 h 7"/>
                  <a:gd name="T8" fmla="*/ 14 w 17"/>
                  <a:gd name="T9" fmla="*/ 1 h 7"/>
                </a:gdLst>
                <a:ahLst/>
                <a:cxnLst>
                  <a:cxn ang="0">
                    <a:pos x="T0" y="T1"/>
                  </a:cxn>
                  <a:cxn ang="0">
                    <a:pos x="T2" y="T3"/>
                  </a:cxn>
                  <a:cxn ang="0">
                    <a:pos x="T4" y="T5"/>
                  </a:cxn>
                  <a:cxn ang="0">
                    <a:pos x="T6" y="T7"/>
                  </a:cxn>
                  <a:cxn ang="0">
                    <a:pos x="T8" y="T9"/>
                  </a:cxn>
                </a:cxnLst>
                <a:rect l="0" t="0" r="r" b="b"/>
                <a:pathLst>
                  <a:path w="17" h="7">
                    <a:moveTo>
                      <a:pt x="14" y="1"/>
                    </a:moveTo>
                    <a:cubicBezTo>
                      <a:pt x="11" y="2"/>
                      <a:pt x="7" y="3"/>
                      <a:pt x="3" y="3"/>
                    </a:cubicBezTo>
                    <a:cubicBezTo>
                      <a:pt x="1" y="3"/>
                      <a:pt x="0" y="7"/>
                      <a:pt x="3" y="7"/>
                    </a:cubicBezTo>
                    <a:cubicBezTo>
                      <a:pt x="7" y="7"/>
                      <a:pt x="11" y="6"/>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5" name="Freeform: Shape 11294"/>
              <p:cNvSpPr/>
              <p:nvPr/>
            </p:nvSpPr>
            <p:spPr bwMode="auto">
              <a:xfrm>
                <a:off x="5874" y="3275"/>
                <a:ext cx="30" cy="12"/>
              </a:xfrm>
              <a:custGeom>
                <a:avLst/>
                <a:gdLst>
                  <a:gd name="T0" fmla="*/ 16 w 20"/>
                  <a:gd name="T1" fmla="*/ 1 h 8"/>
                  <a:gd name="T2" fmla="*/ 3 w 20"/>
                  <a:gd name="T3" fmla="*/ 4 h 8"/>
                  <a:gd name="T4" fmla="*/ 3 w 20"/>
                  <a:gd name="T5" fmla="*/ 8 h 8"/>
                  <a:gd name="T6" fmla="*/ 17 w 20"/>
                  <a:gd name="T7" fmla="*/ 4 h 8"/>
                  <a:gd name="T8" fmla="*/ 16 w 20"/>
                  <a:gd name="T9" fmla="*/ 1 h 8"/>
                </a:gdLst>
                <a:ahLst/>
                <a:cxnLst>
                  <a:cxn ang="0">
                    <a:pos x="T0" y="T1"/>
                  </a:cxn>
                  <a:cxn ang="0">
                    <a:pos x="T2" y="T3"/>
                  </a:cxn>
                  <a:cxn ang="0">
                    <a:pos x="T4" y="T5"/>
                  </a:cxn>
                  <a:cxn ang="0">
                    <a:pos x="T6" y="T7"/>
                  </a:cxn>
                  <a:cxn ang="0">
                    <a:pos x="T8" y="T9"/>
                  </a:cxn>
                </a:cxnLst>
                <a:rect l="0" t="0" r="r" b="b"/>
                <a:pathLst>
                  <a:path w="20" h="8">
                    <a:moveTo>
                      <a:pt x="16" y="1"/>
                    </a:moveTo>
                    <a:cubicBezTo>
                      <a:pt x="12" y="3"/>
                      <a:pt x="7" y="4"/>
                      <a:pt x="3" y="4"/>
                    </a:cubicBezTo>
                    <a:cubicBezTo>
                      <a:pt x="0" y="5"/>
                      <a:pt x="1" y="8"/>
                      <a:pt x="3" y="8"/>
                    </a:cubicBezTo>
                    <a:cubicBezTo>
                      <a:pt x="8" y="8"/>
                      <a:pt x="13" y="6"/>
                      <a:pt x="17" y="4"/>
                    </a:cubicBezTo>
                    <a:cubicBezTo>
                      <a:pt x="20"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6" name="Freeform: Shape 11295"/>
              <p:cNvSpPr/>
              <p:nvPr/>
            </p:nvSpPr>
            <p:spPr bwMode="auto">
              <a:xfrm>
                <a:off x="5907" y="3287"/>
                <a:ext cx="28" cy="10"/>
              </a:xfrm>
              <a:custGeom>
                <a:avLst/>
                <a:gdLst>
                  <a:gd name="T0" fmla="*/ 15 w 19"/>
                  <a:gd name="T1" fmla="*/ 0 h 7"/>
                  <a:gd name="T2" fmla="*/ 4 w 19"/>
                  <a:gd name="T3" fmla="*/ 3 h 7"/>
                  <a:gd name="T4" fmla="*/ 3 w 19"/>
                  <a:gd name="T5" fmla="*/ 7 h 7"/>
                  <a:gd name="T6" fmla="*/ 16 w 19"/>
                  <a:gd name="T7" fmla="*/ 4 h 7"/>
                  <a:gd name="T8" fmla="*/ 15 w 19"/>
                  <a:gd name="T9" fmla="*/ 0 h 7"/>
                </a:gdLst>
                <a:ahLst/>
                <a:cxnLst>
                  <a:cxn ang="0">
                    <a:pos x="T0" y="T1"/>
                  </a:cxn>
                  <a:cxn ang="0">
                    <a:pos x="T2" y="T3"/>
                  </a:cxn>
                  <a:cxn ang="0">
                    <a:pos x="T4" y="T5"/>
                  </a:cxn>
                  <a:cxn ang="0">
                    <a:pos x="T6" y="T7"/>
                  </a:cxn>
                  <a:cxn ang="0">
                    <a:pos x="T8" y="T9"/>
                  </a:cxn>
                </a:cxnLst>
                <a:rect l="0" t="0" r="r" b="b"/>
                <a:pathLst>
                  <a:path w="19" h="7">
                    <a:moveTo>
                      <a:pt x="15" y="0"/>
                    </a:moveTo>
                    <a:cubicBezTo>
                      <a:pt x="12" y="2"/>
                      <a:pt x="7" y="4"/>
                      <a:pt x="4" y="3"/>
                    </a:cubicBezTo>
                    <a:cubicBezTo>
                      <a:pt x="1" y="3"/>
                      <a:pt x="0" y="7"/>
                      <a:pt x="3" y="7"/>
                    </a:cubicBezTo>
                    <a:cubicBezTo>
                      <a:pt x="7" y="7"/>
                      <a:pt x="12" y="6"/>
                      <a:pt x="16" y="4"/>
                    </a:cubicBezTo>
                    <a:cubicBezTo>
                      <a:pt x="19" y="3"/>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7" name="Freeform: Shape 11296"/>
              <p:cNvSpPr/>
              <p:nvPr/>
            </p:nvSpPr>
            <p:spPr bwMode="auto">
              <a:xfrm>
                <a:off x="5935" y="3263"/>
                <a:ext cx="29" cy="12"/>
              </a:xfrm>
              <a:custGeom>
                <a:avLst/>
                <a:gdLst>
                  <a:gd name="T0" fmla="*/ 16 w 20"/>
                  <a:gd name="T1" fmla="*/ 2 h 8"/>
                  <a:gd name="T2" fmla="*/ 11 w 20"/>
                  <a:gd name="T3" fmla="*/ 4 h 8"/>
                  <a:gd name="T4" fmla="*/ 3 w 20"/>
                  <a:gd name="T5" fmla="*/ 3 h 8"/>
                  <a:gd name="T6" fmla="*/ 2 w 20"/>
                  <a:gd name="T7" fmla="*/ 7 h 8"/>
                  <a:gd name="T8" fmla="*/ 12 w 20"/>
                  <a:gd name="T9" fmla="*/ 7 h 8"/>
                  <a:gd name="T10" fmla="*/ 19 w 20"/>
                  <a:gd name="T11" fmla="*/ 4 h 8"/>
                  <a:gd name="T12" fmla="*/ 16 w 20"/>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16" y="2"/>
                    </a:moveTo>
                    <a:cubicBezTo>
                      <a:pt x="15" y="3"/>
                      <a:pt x="12" y="3"/>
                      <a:pt x="11" y="4"/>
                    </a:cubicBezTo>
                    <a:cubicBezTo>
                      <a:pt x="8" y="4"/>
                      <a:pt x="6" y="4"/>
                      <a:pt x="3" y="3"/>
                    </a:cubicBezTo>
                    <a:cubicBezTo>
                      <a:pt x="1" y="3"/>
                      <a:pt x="0" y="7"/>
                      <a:pt x="2" y="7"/>
                    </a:cubicBezTo>
                    <a:cubicBezTo>
                      <a:pt x="6" y="8"/>
                      <a:pt x="9" y="8"/>
                      <a:pt x="12" y="7"/>
                    </a:cubicBezTo>
                    <a:cubicBezTo>
                      <a:pt x="14" y="7"/>
                      <a:pt x="17" y="6"/>
                      <a:pt x="19" y="4"/>
                    </a:cubicBezTo>
                    <a:cubicBezTo>
                      <a:pt x="20" y="2"/>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8" name="Freeform: Shape 11297"/>
              <p:cNvSpPr/>
              <p:nvPr/>
            </p:nvSpPr>
            <p:spPr bwMode="auto">
              <a:xfrm>
                <a:off x="5981" y="3250"/>
                <a:ext cx="22" cy="10"/>
              </a:xfrm>
              <a:custGeom>
                <a:avLst/>
                <a:gdLst>
                  <a:gd name="T0" fmla="*/ 10 w 15"/>
                  <a:gd name="T1" fmla="*/ 1 h 7"/>
                  <a:gd name="T2" fmla="*/ 4 w 15"/>
                  <a:gd name="T3" fmla="*/ 2 h 7"/>
                  <a:gd name="T4" fmla="*/ 3 w 15"/>
                  <a:gd name="T5" fmla="*/ 6 h 7"/>
                  <a:gd name="T6" fmla="*/ 13 w 15"/>
                  <a:gd name="T7" fmla="*/ 4 h 7"/>
                  <a:gd name="T8" fmla="*/ 10 w 15"/>
                  <a:gd name="T9" fmla="*/ 1 h 7"/>
                </a:gdLst>
                <a:ahLst/>
                <a:cxnLst>
                  <a:cxn ang="0">
                    <a:pos x="T0" y="T1"/>
                  </a:cxn>
                  <a:cxn ang="0">
                    <a:pos x="T2" y="T3"/>
                  </a:cxn>
                  <a:cxn ang="0">
                    <a:pos x="T4" y="T5"/>
                  </a:cxn>
                  <a:cxn ang="0">
                    <a:pos x="T6" y="T7"/>
                  </a:cxn>
                  <a:cxn ang="0">
                    <a:pos x="T8" y="T9"/>
                  </a:cxn>
                </a:cxnLst>
                <a:rect l="0" t="0" r="r" b="b"/>
                <a:pathLst>
                  <a:path w="15" h="7">
                    <a:moveTo>
                      <a:pt x="10" y="1"/>
                    </a:moveTo>
                    <a:cubicBezTo>
                      <a:pt x="9" y="3"/>
                      <a:pt x="6" y="3"/>
                      <a:pt x="4" y="2"/>
                    </a:cubicBezTo>
                    <a:cubicBezTo>
                      <a:pt x="1" y="2"/>
                      <a:pt x="0" y="6"/>
                      <a:pt x="3" y="6"/>
                    </a:cubicBezTo>
                    <a:cubicBezTo>
                      <a:pt x="7" y="6"/>
                      <a:pt x="10" y="7"/>
                      <a:pt x="13" y="4"/>
                    </a:cubicBezTo>
                    <a:cubicBezTo>
                      <a:pt x="15" y="2"/>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9" name="Freeform: Shape 11298"/>
              <p:cNvSpPr/>
              <p:nvPr/>
            </p:nvSpPr>
            <p:spPr bwMode="auto">
              <a:xfrm>
                <a:off x="5919" y="3303"/>
                <a:ext cx="32" cy="13"/>
              </a:xfrm>
              <a:custGeom>
                <a:avLst/>
                <a:gdLst>
                  <a:gd name="T0" fmla="*/ 18 w 22"/>
                  <a:gd name="T1" fmla="*/ 1 h 9"/>
                  <a:gd name="T2" fmla="*/ 18 w 22"/>
                  <a:gd name="T3" fmla="*/ 1 h 9"/>
                  <a:gd name="T4" fmla="*/ 16 w 22"/>
                  <a:gd name="T5" fmla="*/ 2 h 9"/>
                  <a:gd name="T6" fmla="*/ 13 w 22"/>
                  <a:gd name="T7" fmla="*/ 3 h 9"/>
                  <a:gd name="T8" fmla="*/ 3 w 22"/>
                  <a:gd name="T9" fmla="*/ 5 h 9"/>
                  <a:gd name="T10" fmla="*/ 3 w 22"/>
                  <a:gd name="T11" fmla="*/ 9 h 9"/>
                  <a:gd name="T12" fmla="*/ 17 w 22"/>
                  <a:gd name="T13" fmla="*/ 6 h 9"/>
                  <a:gd name="T14" fmla="*/ 21 w 22"/>
                  <a:gd name="T15" fmla="*/ 2 h 9"/>
                  <a:gd name="T16" fmla="*/ 18 w 22"/>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9">
                    <a:moveTo>
                      <a:pt x="18" y="1"/>
                    </a:moveTo>
                    <a:cubicBezTo>
                      <a:pt x="18" y="1"/>
                      <a:pt x="18" y="1"/>
                      <a:pt x="18" y="1"/>
                    </a:cubicBezTo>
                    <a:cubicBezTo>
                      <a:pt x="17" y="2"/>
                      <a:pt x="17" y="2"/>
                      <a:pt x="16" y="2"/>
                    </a:cubicBezTo>
                    <a:cubicBezTo>
                      <a:pt x="15" y="2"/>
                      <a:pt x="14" y="3"/>
                      <a:pt x="13" y="3"/>
                    </a:cubicBezTo>
                    <a:cubicBezTo>
                      <a:pt x="10" y="4"/>
                      <a:pt x="6" y="4"/>
                      <a:pt x="3" y="5"/>
                    </a:cubicBezTo>
                    <a:cubicBezTo>
                      <a:pt x="0" y="5"/>
                      <a:pt x="1" y="9"/>
                      <a:pt x="3" y="9"/>
                    </a:cubicBezTo>
                    <a:cubicBezTo>
                      <a:pt x="8" y="8"/>
                      <a:pt x="12" y="7"/>
                      <a:pt x="17" y="6"/>
                    </a:cubicBezTo>
                    <a:cubicBezTo>
                      <a:pt x="19" y="5"/>
                      <a:pt x="22" y="4"/>
                      <a:pt x="21" y="2"/>
                    </a:cubicBezTo>
                    <a:cubicBezTo>
                      <a:pt x="21" y="0"/>
                      <a:pt x="19" y="0"/>
                      <a:pt x="18"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0" name="Freeform: Shape 11299"/>
              <p:cNvSpPr/>
              <p:nvPr/>
            </p:nvSpPr>
            <p:spPr bwMode="auto">
              <a:xfrm>
                <a:off x="5908" y="3331"/>
                <a:ext cx="27" cy="14"/>
              </a:xfrm>
              <a:custGeom>
                <a:avLst/>
                <a:gdLst>
                  <a:gd name="T0" fmla="*/ 15 w 18"/>
                  <a:gd name="T1" fmla="*/ 1 h 10"/>
                  <a:gd name="T2" fmla="*/ 3 w 18"/>
                  <a:gd name="T3" fmla="*/ 5 h 10"/>
                  <a:gd name="T4" fmla="*/ 4 w 18"/>
                  <a:gd name="T5" fmla="*/ 9 h 10"/>
                  <a:gd name="T6" fmla="*/ 16 w 18"/>
                  <a:gd name="T7" fmla="*/ 4 h 10"/>
                  <a:gd name="T8" fmla="*/ 15 w 18"/>
                  <a:gd name="T9" fmla="*/ 1 h 10"/>
                </a:gdLst>
                <a:ahLst/>
                <a:cxnLst>
                  <a:cxn ang="0">
                    <a:pos x="T0" y="T1"/>
                  </a:cxn>
                  <a:cxn ang="0">
                    <a:pos x="T2" y="T3"/>
                  </a:cxn>
                  <a:cxn ang="0">
                    <a:pos x="T4" y="T5"/>
                  </a:cxn>
                  <a:cxn ang="0">
                    <a:pos x="T6" y="T7"/>
                  </a:cxn>
                  <a:cxn ang="0">
                    <a:pos x="T8" y="T9"/>
                  </a:cxn>
                </a:cxnLst>
                <a:rect l="0" t="0" r="r" b="b"/>
                <a:pathLst>
                  <a:path w="18" h="10">
                    <a:moveTo>
                      <a:pt x="15" y="1"/>
                    </a:moveTo>
                    <a:cubicBezTo>
                      <a:pt x="3" y="5"/>
                      <a:pt x="3" y="5"/>
                      <a:pt x="3" y="5"/>
                    </a:cubicBezTo>
                    <a:cubicBezTo>
                      <a:pt x="0" y="6"/>
                      <a:pt x="2" y="10"/>
                      <a:pt x="4" y="9"/>
                    </a:cubicBezTo>
                    <a:cubicBezTo>
                      <a:pt x="16" y="4"/>
                      <a:pt x="16" y="4"/>
                      <a:pt x="16" y="4"/>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1" name="Freeform: Shape 11300"/>
              <p:cNvSpPr/>
              <p:nvPr/>
            </p:nvSpPr>
            <p:spPr bwMode="auto">
              <a:xfrm>
                <a:off x="5898" y="3360"/>
                <a:ext cx="24" cy="9"/>
              </a:xfrm>
              <a:custGeom>
                <a:avLst/>
                <a:gdLst>
                  <a:gd name="T0" fmla="*/ 14 w 16"/>
                  <a:gd name="T1" fmla="*/ 1 h 6"/>
                  <a:gd name="T2" fmla="*/ 2 w 16"/>
                  <a:gd name="T3" fmla="*/ 2 h 6"/>
                  <a:gd name="T4" fmla="*/ 3 w 16"/>
                  <a:gd name="T5" fmla="*/ 5 h 6"/>
                  <a:gd name="T6" fmla="*/ 8 w 16"/>
                  <a:gd name="T7" fmla="*/ 4 h 6"/>
                  <a:gd name="T8" fmla="*/ 12 w 16"/>
                  <a:gd name="T9" fmla="*/ 5 h 6"/>
                  <a:gd name="T10" fmla="*/ 14 w 16"/>
                  <a:gd name="T11" fmla="*/ 1 h 6"/>
                </a:gdLst>
                <a:ahLst/>
                <a:cxnLst>
                  <a:cxn ang="0">
                    <a:pos x="T0" y="T1"/>
                  </a:cxn>
                  <a:cxn ang="0">
                    <a:pos x="T2" y="T3"/>
                  </a:cxn>
                  <a:cxn ang="0">
                    <a:pos x="T4" y="T5"/>
                  </a:cxn>
                  <a:cxn ang="0">
                    <a:pos x="T6" y="T7"/>
                  </a:cxn>
                  <a:cxn ang="0">
                    <a:pos x="T8" y="T9"/>
                  </a:cxn>
                  <a:cxn ang="0">
                    <a:pos x="T10" y="T11"/>
                  </a:cxn>
                </a:cxnLst>
                <a:rect l="0" t="0" r="r" b="b"/>
                <a:pathLst>
                  <a:path w="16" h="6">
                    <a:moveTo>
                      <a:pt x="14" y="1"/>
                    </a:moveTo>
                    <a:cubicBezTo>
                      <a:pt x="10" y="0"/>
                      <a:pt x="5" y="1"/>
                      <a:pt x="2" y="2"/>
                    </a:cubicBezTo>
                    <a:cubicBezTo>
                      <a:pt x="0" y="3"/>
                      <a:pt x="1" y="6"/>
                      <a:pt x="3" y="5"/>
                    </a:cubicBezTo>
                    <a:cubicBezTo>
                      <a:pt x="5" y="5"/>
                      <a:pt x="6" y="5"/>
                      <a:pt x="8" y="4"/>
                    </a:cubicBezTo>
                    <a:cubicBezTo>
                      <a:pt x="9" y="4"/>
                      <a:pt x="11" y="4"/>
                      <a:pt x="12" y="5"/>
                    </a:cubicBezTo>
                    <a:cubicBezTo>
                      <a:pt x="15" y="5"/>
                      <a:pt x="16" y="2"/>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2" name="Freeform: Shape 11301"/>
              <p:cNvSpPr/>
              <p:nvPr/>
            </p:nvSpPr>
            <p:spPr bwMode="auto">
              <a:xfrm>
                <a:off x="5880" y="3391"/>
                <a:ext cx="20" cy="12"/>
              </a:xfrm>
              <a:custGeom>
                <a:avLst/>
                <a:gdLst>
                  <a:gd name="T0" fmla="*/ 9 w 13"/>
                  <a:gd name="T1" fmla="*/ 1 h 8"/>
                  <a:gd name="T2" fmla="*/ 3 w 13"/>
                  <a:gd name="T3" fmla="*/ 4 h 8"/>
                  <a:gd name="T4" fmla="*/ 4 w 13"/>
                  <a:gd name="T5" fmla="*/ 7 h 8"/>
                  <a:gd name="T6" fmla="*/ 11 w 13"/>
                  <a:gd name="T7" fmla="*/ 4 h 8"/>
                  <a:gd name="T8" fmla="*/ 9 w 13"/>
                  <a:gd name="T9" fmla="*/ 1 h 8"/>
                </a:gdLst>
                <a:ahLst/>
                <a:cxnLst>
                  <a:cxn ang="0">
                    <a:pos x="T0" y="T1"/>
                  </a:cxn>
                  <a:cxn ang="0">
                    <a:pos x="T2" y="T3"/>
                  </a:cxn>
                  <a:cxn ang="0">
                    <a:pos x="T4" y="T5"/>
                  </a:cxn>
                  <a:cxn ang="0">
                    <a:pos x="T6" y="T7"/>
                  </a:cxn>
                  <a:cxn ang="0">
                    <a:pos x="T8" y="T9"/>
                  </a:cxn>
                </a:cxnLst>
                <a:rect l="0" t="0" r="r" b="b"/>
                <a:pathLst>
                  <a:path w="13" h="8">
                    <a:moveTo>
                      <a:pt x="9" y="1"/>
                    </a:moveTo>
                    <a:cubicBezTo>
                      <a:pt x="3" y="4"/>
                      <a:pt x="3" y="4"/>
                      <a:pt x="3" y="4"/>
                    </a:cubicBezTo>
                    <a:cubicBezTo>
                      <a:pt x="0" y="4"/>
                      <a:pt x="2" y="8"/>
                      <a:pt x="4" y="7"/>
                    </a:cubicBezTo>
                    <a:cubicBezTo>
                      <a:pt x="11" y="4"/>
                      <a:pt x="11" y="4"/>
                      <a:pt x="11" y="4"/>
                    </a:cubicBezTo>
                    <a:cubicBezTo>
                      <a:pt x="13" y="4"/>
                      <a:pt x="12" y="0"/>
                      <a:pt x="9"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3" name="Freeform: Shape 11302"/>
              <p:cNvSpPr/>
              <p:nvPr/>
            </p:nvSpPr>
            <p:spPr bwMode="auto">
              <a:xfrm>
                <a:off x="5880" y="3410"/>
                <a:ext cx="28" cy="10"/>
              </a:xfrm>
              <a:custGeom>
                <a:avLst/>
                <a:gdLst>
                  <a:gd name="T0" fmla="*/ 16 w 19"/>
                  <a:gd name="T1" fmla="*/ 1 h 7"/>
                  <a:gd name="T2" fmla="*/ 3 w 19"/>
                  <a:gd name="T3" fmla="*/ 1 h 7"/>
                  <a:gd name="T4" fmla="*/ 2 w 19"/>
                  <a:gd name="T5" fmla="*/ 5 h 7"/>
                  <a:gd name="T6" fmla="*/ 17 w 19"/>
                  <a:gd name="T7" fmla="*/ 5 h 7"/>
                  <a:gd name="T8" fmla="*/ 16 w 19"/>
                  <a:gd name="T9" fmla="*/ 1 h 7"/>
                </a:gdLst>
                <a:ahLst/>
                <a:cxnLst>
                  <a:cxn ang="0">
                    <a:pos x="T0" y="T1"/>
                  </a:cxn>
                  <a:cxn ang="0">
                    <a:pos x="T2" y="T3"/>
                  </a:cxn>
                  <a:cxn ang="0">
                    <a:pos x="T4" y="T5"/>
                  </a:cxn>
                  <a:cxn ang="0">
                    <a:pos x="T6" y="T7"/>
                  </a:cxn>
                  <a:cxn ang="0">
                    <a:pos x="T8" y="T9"/>
                  </a:cxn>
                </a:cxnLst>
                <a:rect l="0" t="0" r="r" b="b"/>
                <a:pathLst>
                  <a:path w="19" h="7">
                    <a:moveTo>
                      <a:pt x="16" y="1"/>
                    </a:moveTo>
                    <a:cubicBezTo>
                      <a:pt x="12" y="2"/>
                      <a:pt x="7" y="3"/>
                      <a:pt x="3" y="1"/>
                    </a:cubicBezTo>
                    <a:cubicBezTo>
                      <a:pt x="1" y="1"/>
                      <a:pt x="0" y="4"/>
                      <a:pt x="2" y="5"/>
                    </a:cubicBezTo>
                    <a:cubicBezTo>
                      <a:pt x="7" y="7"/>
                      <a:pt x="12" y="6"/>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4" name="Freeform: Shape 11303"/>
              <p:cNvSpPr/>
              <p:nvPr/>
            </p:nvSpPr>
            <p:spPr bwMode="auto">
              <a:xfrm>
                <a:off x="5895" y="3435"/>
                <a:ext cx="21" cy="12"/>
              </a:xfrm>
              <a:custGeom>
                <a:avLst/>
                <a:gdLst>
                  <a:gd name="T0" fmla="*/ 10 w 14"/>
                  <a:gd name="T1" fmla="*/ 1 h 8"/>
                  <a:gd name="T2" fmla="*/ 2 w 14"/>
                  <a:gd name="T3" fmla="*/ 4 h 8"/>
                  <a:gd name="T4" fmla="*/ 3 w 14"/>
                  <a:gd name="T5" fmla="*/ 7 h 8"/>
                  <a:gd name="T6" fmla="*/ 11 w 14"/>
                  <a:gd name="T7" fmla="*/ 4 h 8"/>
                  <a:gd name="T8" fmla="*/ 10 w 14"/>
                  <a:gd name="T9" fmla="*/ 1 h 8"/>
                </a:gdLst>
                <a:ahLst/>
                <a:cxnLst>
                  <a:cxn ang="0">
                    <a:pos x="T0" y="T1"/>
                  </a:cxn>
                  <a:cxn ang="0">
                    <a:pos x="T2" y="T3"/>
                  </a:cxn>
                  <a:cxn ang="0">
                    <a:pos x="T4" y="T5"/>
                  </a:cxn>
                  <a:cxn ang="0">
                    <a:pos x="T6" y="T7"/>
                  </a:cxn>
                  <a:cxn ang="0">
                    <a:pos x="T8" y="T9"/>
                  </a:cxn>
                </a:cxnLst>
                <a:rect l="0" t="0" r="r" b="b"/>
                <a:pathLst>
                  <a:path w="14" h="8">
                    <a:moveTo>
                      <a:pt x="10" y="1"/>
                    </a:moveTo>
                    <a:cubicBezTo>
                      <a:pt x="2" y="4"/>
                      <a:pt x="2" y="4"/>
                      <a:pt x="2" y="4"/>
                    </a:cubicBezTo>
                    <a:cubicBezTo>
                      <a:pt x="0" y="4"/>
                      <a:pt x="1" y="8"/>
                      <a:pt x="3" y="7"/>
                    </a:cubicBezTo>
                    <a:cubicBezTo>
                      <a:pt x="11" y="4"/>
                      <a:pt x="11" y="4"/>
                      <a:pt x="11" y="4"/>
                    </a:cubicBezTo>
                    <a:cubicBezTo>
                      <a:pt x="14" y="3"/>
                      <a:pt x="12" y="0"/>
                      <a:pt x="10"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5" name="Freeform: Shape 11304"/>
              <p:cNvSpPr/>
              <p:nvPr/>
            </p:nvSpPr>
            <p:spPr bwMode="auto">
              <a:xfrm>
                <a:off x="5898" y="3453"/>
                <a:ext cx="28" cy="12"/>
              </a:xfrm>
              <a:custGeom>
                <a:avLst/>
                <a:gdLst>
                  <a:gd name="T0" fmla="*/ 16 w 19"/>
                  <a:gd name="T1" fmla="*/ 1 h 8"/>
                  <a:gd name="T2" fmla="*/ 2 w 19"/>
                  <a:gd name="T3" fmla="*/ 5 h 8"/>
                  <a:gd name="T4" fmla="*/ 3 w 19"/>
                  <a:gd name="T5" fmla="*/ 8 h 8"/>
                  <a:gd name="T6" fmla="*/ 17 w 19"/>
                  <a:gd name="T7" fmla="*/ 5 h 8"/>
                  <a:gd name="T8" fmla="*/ 16 w 19"/>
                  <a:gd name="T9" fmla="*/ 1 h 8"/>
                </a:gdLst>
                <a:ahLst/>
                <a:cxnLst>
                  <a:cxn ang="0">
                    <a:pos x="T0" y="T1"/>
                  </a:cxn>
                  <a:cxn ang="0">
                    <a:pos x="T2" y="T3"/>
                  </a:cxn>
                  <a:cxn ang="0">
                    <a:pos x="T4" y="T5"/>
                  </a:cxn>
                  <a:cxn ang="0">
                    <a:pos x="T6" y="T7"/>
                  </a:cxn>
                  <a:cxn ang="0">
                    <a:pos x="T8" y="T9"/>
                  </a:cxn>
                </a:cxnLst>
                <a:rect l="0" t="0" r="r" b="b"/>
                <a:pathLst>
                  <a:path w="19" h="8">
                    <a:moveTo>
                      <a:pt x="16" y="1"/>
                    </a:moveTo>
                    <a:cubicBezTo>
                      <a:pt x="12" y="3"/>
                      <a:pt x="7" y="4"/>
                      <a:pt x="2" y="5"/>
                    </a:cubicBezTo>
                    <a:cubicBezTo>
                      <a:pt x="0" y="5"/>
                      <a:pt x="0" y="8"/>
                      <a:pt x="3" y="8"/>
                    </a:cubicBezTo>
                    <a:cubicBezTo>
                      <a:pt x="8" y="8"/>
                      <a:pt x="13" y="6"/>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6" name="Freeform: Shape 11305"/>
              <p:cNvSpPr/>
              <p:nvPr/>
            </p:nvSpPr>
            <p:spPr bwMode="auto">
              <a:xfrm>
                <a:off x="5939" y="3457"/>
                <a:ext cx="22" cy="6"/>
              </a:xfrm>
              <a:custGeom>
                <a:avLst/>
                <a:gdLst>
                  <a:gd name="T0" fmla="*/ 12 w 15"/>
                  <a:gd name="T1" fmla="*/ 0 h 4"/>
                  <a:gd name="T2" fmla="*/ 3 w 15"/>
                  <a:gd name="T3" fmla="*/ 0 h 4"/>
                  <a:gd name="T4" fmla="*/ 3 w 15"/>
                  <a:gd name="T5" fmla="*/ 4 h 4"/>
                  <a:gd name="T6" fmla="*/ 12 w 15"/>
                  <a:gd name="T7" fmla="*/ 4 h 4"/>
                  <a:gd name="T8" fmla="*/ 12 w 15"/>
                  <a:gd name="T9" fmla="*/ 0 h 4"/>
                </a:gdLst>
                <a:ahLst/>
                <a:cxnLst>
                  <a:cxn ang="0">
                    <a:pos x="T0" y="T1"/>
                  </a:cxn>
                  <a:cxn ang="0">
                    <a:pos x="T2" y="T3"/>
                  </a:cxn>
                  <a:cxn ang="0">
                    <a:pos x="T4" y="T5"/>
                  </a:cxn>
                  <a:cxn ang="0">
                    <a:pos x="T6" y="T7"/>
                  </a:cxn>
                  <a:cxn ang="0">
                    <a:pos x="T8" y="T9"/>
                  </a:cxn>
                </a:cxnLst>
                <a:rect l="0" t="0" r="r" b="b"/>
                <a:pathLst>
                  <a:path w="15" h="4">
                    <a:moveTo>
                      <a:pt x="12" y="0"/>
                    </a:moveTo>
                    <a:cubicBezTo>
                      <a:pt x="9" y="0"/>
                      <a:pt x="6" y="0"/>
                      <a:pt x="3" y="0"/>
                    </a:cubicBezTo>
                    <a:cubicBezTo>
                      <a:pt x="1" y="0"/>
                      <a:pt x="0" y="4"/>
                      <a:pt x="3" y="4"/>
                    </a:cubicBezTo>
                    <a:cubicBezTo>
                      <a:pt x="6" y="4"/>
                      <a:pt x="9" y="4"/>
                      <a:pt x="12" y="4"/>
                    </a:cubicBezTo>
                    <a:cubicBezTo>
                      <a:pt x="15" y="3"/>
                      <a:pt x="14" y="0"/>
                      <a:pt x="12"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7" name="Freeform: Shape 11306"/>
              <p:cNvSpPr/>
              <p:nvPr/>
            </p:nvSpPr>
            <p:spPr bwMode="auto">
              <a:xfrm>
                <a:off x="5945" y="3426"/>
                <a:ext cx="24" cy="14"/>
              </a:xfrm>
              <a:custGeom>
                <a:avLst/>
                <a:gdLst>
                  <a:gd name="T0" fmla="*/ 12 w 16"/>
                  <a:gd name="T1" fmla="*/ 1 h 9"/>
                  <a:gd name="T2" fmla="*/ 4 w 16"/>
                  <a:gd name="T3" fmla="*/ 4 h 9"/>
                  <a:gd name="T4" fmla="*/ 3 w 16"/>
                  <a:gd name="T5" fmla="*/ 8 h 9"/>
                  <a:gd name="T6" fmla="*/ 14 w 16"/>
                  <a:gd name="T7" fmla="*/ 4 h 9"/>
                  <a:gd name="T8" fmla="*/ 12 w 16"/>
                  <a:gd name="T9" fmla="*/ 1 h 9"/>
                </a:gdLst>
                <a:ahLst/>
                <a:cxnLst>
                  <a:cxn ang="0">
                    <a:pos x="T0" y="T1"/>
                  </a:cxn>
                  <a:cxn ang="0">
                    <a:pos x="T2" y="T3"/>
                  </a:cxn>
                  <a:cxn ang="0">
                    <a:pos x="T4" y="T5"/>
                  </a:cxn>
                  <a:cxn ang="0">
                    <a:pos x="T6" y="T7"/>
                  </a:cxn>
                  <a:cxn ang="0">
                    <a:pos x="T8" y="T9"/>
                  </a:cxn>
                </a:cxnLst>
                <a:rect l="0" t="0" r="r" b="b"/>
                <a:pathLst>
                  <a:path w="16" h="9">
                    <a:moveTo>
                      <a:pt x="12" y="1"/>
                    </a:moveTo>
                    <a:cubicBezTo>
                      <a:pt x="10" y="2"/>
                      <a:pt x="7" y="5"/>
                      <a:pt x="4" y="4"/>
                    </a:cubicBezTo>
                    <a:cubicBezTo>
                      <a:pt x="2" y="4"/>
                      <a:pt x="0" y="7"/>
                      <a:pt x="3" y="8"/>
                    </a:cubicBezTo>
                    <a:cubicBezTo>
                      <a:pt x="7" y="9"/>
                      <a:pt x="11" y="6"/>
                      <a:pt x="14" y="4"/>
                    </a:cubicBezTo>
                    <a:cubicBezTo>
                      <a:pt x="16"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8" name="Freeform: Shape 11307"/>
              <p:cNvSpPr/>
              <p:nvPr/>
            </p:nvSpPr>
            <p:spPr bwMode="auto">
              <a:xfrm>
                <a:off x="5933" y="3404"/>
                <a:ext cx="26" cy="16"/>
              </a:xfrm>
              <a:custGeom>
                <a:avLst/>
                <a:gdLst>
                  <a:gd name="T0" fmla="*/ 13 w 17"/>
                  <a:gd name="T1" fmla="*/ 2 h 11"/>
                  <a:gd name="T2" fmla="*/ 2 w 17"/>
                  <a:gd name="T3" fmla="*/ 7 h 11"/>
                  <a:gd name="T4" fmla="*/ 3 w 17"/>
                  <a:gd name="T5" fmla="*/ 11 h 11"/>
                  <a:gd name="T6" fmla="*/ 16 w 17"/>
                  <a:gd name="T7" fmla="*/ 5 h 11"/>
                  <a:gd name="T8" fmla="*/ 13 w 17"/>
                  <a:gd name="T9" fmla="*/ 2 h 11"/>
                </a:gdLst>
                <a:ahLst/>
                <a:cxnLst>
                  <a:cxn ang="0">
                    <a:pos x="T0" y="T1"/>
                  </a:cxn>
                  <a:cxn ang="0">
                    <a:pos x="T2" y="T3"/>
                  </a:cxn>
                  <a:cxn ang="0">
                    <a:pos x="T4" y="T5"/>
                  </a:cxn>
                  <a:cxn ang="0">
                    <a:pos x="T6" y="T7"/>
                  </a:cxn>
                  <a:cxn ang="0">
                    <a:pos x="T8" y="T9"/>
                  </a:cxn>
                </a:cxnLst>
                <a:rect l="0" t="0" r="r" b="b"/>
                <a:pathLst>
                  <a:path w="17" h="11">
                    <a:moveTo>
                      <a:pt x="13" y="2"/>
                    </a:moveTo>
                    <a:cubicBezTo>
                      <a:pt x="10" y="5"/>
                      <a:pt x="6" y="7"/>
                      <a:pt x="2" y="7"/>
                    </a:cubicBezTo>
                    <a:cubicBezTo>
                      <a:pt x="0" y="7"/>
                      <a:pt x="0" y="11"/>
                      <a:pt x="3" y="11"/>
                    </a:cubicBezTo>
                    <a:cubicBezTo>
                      <a:pt x="8" y="11"/>
                      <a:pt x="12" y="8"/>
                      <a:pt x="16" y="5"/>
                    </a:cubicBezTo>
                    <a:cubicBezTo>
                      <a:pt x="17" y="3"/>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9" name="Freeform: Shape 11308"/>
              <p:cNvSpPr/>
              <p:nvPr/>
            </p:nvSpPr>
            <p:spPr bwMode="auto">
              <a:xfrm>
                <a:off x="5931" y="3378"/>
                <a:ext cx="25" cy="10"/>
              </a:xfrm>
              <a:custGeom>
                <a:avLst/>
                <a:gdLst>
                  <a:gd name="T0" fmla="*/ 13 w 17"/>
                  <a:gd name="T1" fmla="*/ 1 h 7"/>
                  <a:gd name="T2" fmla="*/ 2 w 17"/>
                  <a:gd name="T3" fmla="*/ 3 h 7"/>
                  <a:gd name="T4" fmla="*/ 3 w 17"/>
                  <a:gd name="T5" fmla="*/ 7 h 7"/>
                  <a:gd name="T6" fmla="*/ 14 w 17"/>
                  <a:gd name="T7" fmla="*/ 4 h 7"/>
                  <a:gd name="T8" fmla="*/ 13 w 17"/>
                  <a:gd name="T9" fmla="*/ 1 h 7"/>
                </a:gdLst>
                <a:ahLst/>
                <a:cxnLst>
                  <a:cxn ang="0">
                    <a:pos x="T0" y="T1"/>
                  </a:cxn>
                  <a:cxn ang="0">
                    <a:pos x="T2" y="T3"/>
                  </a:cxn>
                  <a:cxn ang="0">
                    <a:pos x="T4" y="T5"/>
                  </a:cxn>
                  <a:cxn ang="0">
                    <a:pos x="T6" y="T7"/>
                  </a:cxn>
                  <a:cxn ang="0">
                    <a:pos x="T8" y="T9"/>
                  </a:cxn>
                </a:cxnLst>
                <a:rect l="0" t="0" r="r" b="b"/>
                <a:pathLst>
                  <a:path w="17" h="7">
                    <a:moveTo>
                      <a:pt x="13" y="1"/>
                    </a:moveTo>
                    <a:cubicBezTo>
                      <a:pt x="9" y="2"/>
                      <a:pt x="6" y="3"/>
                      <a:pt x="2" y="3"/>
                    </a:cubicBezTo>
                    <a:cubicBezTo>
                      <a:pt x="0" y="3"/>
                      <a:pt x="0" y="7"/>
                      <a:pt x="3" y="7"/>
                    </a:cubicBezTo>
                    <a:cubicBezTo>
                      <a:pt x="7" y="7"/>
                      <a:pt x="10" y="6"/>
                      <a:pt x="14"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0" name="Freeform: Shape 11309"/>
              <p:cNvSpPr/>
              <p:nvPr/>
            </p:nvSpPr>
            <p:spPr bwMode="auto">
              <a:xfrm>
                <a:off x="5959" y="3351"/>
                <a:ext cx="25" cy="14"/>
              </a:xfrm>
              <a:custGeom>
                <a:avLst/>
                <a:gdLst>
                  <a:gd name="T0" fmla="*/ 14 w 17"/>
                  <a:gd name="T1" fmla="*/ 1 h 9"/>
                  <a:gd name="T2" fmla="*/ 3 w 17"/>
                  <a:gd name="T3" fmla="*/ 5 h 9"/>
                  <a:gd name="T4" fmla="*/ 4 w 17"/>
                  <a:gd name="T5" fmla="*/ 8 h 9"/>
                  <a:gd name="T6" fmla="*/ 15 w 17"/>
                  <a:gd name="T7" fmla="*/ 4 h 9"/>
                  <a:gd name="T8" fmla="*/ 14 w 17"/>
                  <a:gd name="T9" fmla="*/ 1 h 9"/>
                </a:gdLst>
                <a:ahLst/>
                <a:cxnLst>
                  <a:cxn ang="0">
                    <a:pos x="T0" y="T1"/>
                  </a:cxn>
                  <a:cxn ang="0">
                    <a:pos x="T2" y="T3"/>
                  </a:cxn>
                  <a:cxn ang="0">
                    <a:pos x="T4" y="T5"/>
                  </a:cxn>
                  <a:cxn ang="0">
                    <a:pos x="T6" y="T7"/>
                  </a:cxn>
                  <a:cxn ang="0">
                    <a:pos x="T8" y="T9"/>
                  </a:cxn>
                </a:cxnLst>
                <a:rect l="0" t="0" r="r" b="b"/>
                <a:pathLst>
                  <a:path w="17" h="9">
                    <a:moveTo>
                      <a:pt x="14" y="1"/>
                    </a:moveTo>
                    <a:cubicBezTo>
                      <a:pt x="3" y="5"/>
                      <a:pt x="3" y="5"/>
                      <a:pt x="3" y="5"/>
                    </a:cubicBezTo>
                    <a:cubicBezTo>
                      <a:pt x="0" y="6"/>
                      <a:pt x="2" y="9"/>
                      <a:pt x="4" y="8"/>
                    </a:cubicBezTo>
                    <a:cubicBezTo>
                      <a:pt x="15" y="4"/>
                      <a:pt x="15" y="4"/>
                      <a:pt x="15" y="4"/>
                    </a:cubicBezTo>
                    <a:cubicBezTo>
                      <a:pt x="17" y="3"/>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1" name="Freeform: Shape 11310"/>
              <p:cNvSpPr/>
              <p:nvPr/>
            </p:nvSpPr>
            <p:spPr bwMode="auto">
              <a:xfrm>
                <a:off x="5957" y="3335"/>
                <a:ext cx="28" cy="19"/>
              </a:xfrm>
              <a:custGeom>
                <a:avLst/>
                <a:gdLst>
                  <a:gd name="T0" fmla="*/ 15 w 19"/>
                  <a:gd name="T1" fmla="*/ 1 h 13"/>
                  <a:gd name="T2" fmla="*/ 2 w 19"/>
                  <a:gd name="T3" fmla="*/ 9 h 13"/>
                  <a:gd name="T4" fmla="*/ 4 w 19"/>
                  <a:gd name="T5" fmla="*/ 12 h 13"/>
                  <a:gd name="T6" fmla="*/ 16 w 19"/>
                  <a:gd name="T7" fmla="*/ 4 h 13"/>
                  <a:gd name="T8" fmla="*/ 15 w 19"/>
                  <a:gd name="T9" fmla="*/ 1 h 13"/>
                </a:gdLst>
                <a:ahLst/>
                <a:cxnLst>
                  <a:cxn ang="0">
                    <a:pos x="T0" y="T1"/>
                  </a:cxn>
                  <a:cxn ang="0">
                    <a:pos x="T2" y="T3"/>
                  </a:cxn>
                  <a:cxn ang="0">
                    <a:pos x="T4" y="T5"/>
                  </a:cxn>
                  <a:cxn ang="0">
                    <a:pos x="T6" y="T7"/>
                  </a:cxn>
                  <a:cxn ang="0">
                    <a:pos x="T8" y="T9"/>
                  </a:cxn>
                </a:cxnLst>
                <a:rect l="0" t="0" r="r" b="b"/>
                <a:pathLst>
                  <a:path w="19" h="13">
                    <a:moveTo>
                      <a:pt x="15" y="1"/>
                    </a:moveTo>
                    <a:cubicBezTo>
                      <a:pt x="10" y="3"/>
                      <a:pt x="6" y="6"/>
                      <a:pt x="2" y="9"/>
                    </a:cubicBezTo>
                    <a:cubicBezTo>
                      <a:pt x="0" y="10"/>
                      <a:pt x="2" y="13"/>
                      <a:pt x="4" y="12"/>
                    </a:cubicBezTo>
                    <a:cubicBezTo>
                      <a:pt x="8" y="9"/>
                      <a:pt x="12" y="6"/>
                      <a:pt x="16"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2" name="Freeform: Shape 11311"/>
              <p:cNvSpPr/>
              <p:nvPr/>
            </p:nvSpPr>
            <p:spPr bwMode="auto">
              <a:xfrm>
                <a:off x="5984" y="3304"/>
                <a:ext cx="28" cy="16"/>
              </a:xfrm>
              <a:custGeom>
                <a:avLst/>
                <a:gdLst>
                  <a:gd name="T0" fmla="*/ 15 w 19"/>
                  <a:gd name="T1" fmla="*/ 1 h 11"/>
                  <a:gd name="T2" fmla="*/ 2 w 19"/>
                  <a:gd name="T3" fmla="*/ 6 h 11"/>
                  <a:gd name="T4" fmla="*/ 3 w 19"/>
                  <a:gd name="T5" fmla="*/ 10 h 11"/>
                  <a:gd name="T6" fmla="*/ 17 w 19"/>
                  <a:gd name="T7" fmla="*/ 5 h 11"/>
                  <a:gd name="T8" fmla="*/ 15 w 19"/>
                  <a:gd name="T9" fmla="*/ 1 h 11"/>
                </a:gdLst>
                <a:ahLst/>
                <a:cxnLst>
                  <a:cxn ang="0">
                    <a:pos x="T0" y="T1"/>
                  </a:cxn>
                  <a:cxn ang="0">
                    <a:pos x="T2" y="T3"/>
                  </a:cxn>
                  <a:cxn ang="0">
                    <a:pos x="T4" y="T5"/>
                  </a:cxn>
                  <a:cxn ang="0">
                    <a:pos x="T6" y="T7"/>
                  </a:cxn>
                  <a:cxn ang="0">
                    <a:pos x="T8" y="T9"/>
                  </a:cxn>
                </a:cxnLst>
                <a:rect l="0" t="0" r="r" b="b"/>
                <a:pathLst>
                  <a:path w="19" h="11">
                    <a:moveTo>
                      <a:pt x="15" y="1"/>
                    </a:moveTo>
                    <a:cubicBezTo>
                      <a:pt x="2" y="6"/>
                      <a:pt x="2" y="6"/>
                      <a:pt x="2" y="6"/>
                    </a:cubicBezTo>
                    <a:cubicBezTo>
                      <a:pt x="0" y="7"/>
                      <a:pt x="1" y="11"/>
                      <a:pt x="3" y="10"/>
                    </a:cubicBezTo>
                    <a:cubicBezTo>
                      <a:pt x="17" y="5"/>
                      <a:pt x="17" y="5"/>
                      <a:pt x="17" y="5"/>
                    </a:cubicBezTo>
                    <a:cubicBezTo>
                      <a:pt x="19"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3" name="Freeform: Shape 11312"/>
              <p:cNvSpPr/>
              <p:nvPr/>
            </p:nvSpPr>
            <p:spPr bwMode="auto">
              <a:xfrm>
                <a:off x="5984" y="3285"/>
                <a:ext cx="26" cy="12"/>
              </a:xfrm>
              <a:custGeom>
                <a:avLst/>
                <a:gdLst>
                  <a:gd name="T0" fmla="*/ 15 w 18"/>
                  <a:gd name="T1" fmla="*/ 1 h 8"/>
                  <a:gd name="T2" fmla="*/ 2 w 18"/>
                  <a:gd name="T3" fmla="*/ 4 h 8"/>
                  <a:gd name="T4" fmla="*/ 4 w 18"/>
                  <a:gd name="T5" fmla="*/ 7 h 8"/>
                  <a:gd name="T6" fmla="*/ 16 w 18"/>
                  <a:gd name="T7" fmla="*/ 4 h 8"/>
                  <a:gd name="T8" fmla="*/ 15 w 18"/>
                  <a:gd name="T9" fmla="*/ 1 h 8"/>
                </a:gdLst>
                <a:ahLst/>
                <a:cxnLst>
                  <a:cxn ang="0">
                    <a:pos x="T0" y="T1"/>
                  </a:cxn>
                  <a:cxn ang="0">
                    <a:pos x="T2" y="T3"/>
                  </a:cxn>
                  <a:cxn ang="0">
                    <a:pos x="T4" y="T5"/>
                  </a:cxn>
                  <a:cxn ang="0">
                    <a:pos x="T6" y="T7"/>
                  </a:cxn>
                  <a:cxn ang="0">
                    <a:pos x="T8" y="T9"/>
                  </a:cxn>
                </a:cxnLst>
                <a:rect l="0" t="0" r="r" b="b"/>
                <a:pathLst>
                  <a:path w="18" h="8">
                    <a:moveTo>
                      <a:pt x="15" y="1"/>
                    </a:moveTo>
                    <a:cubicBezTo>
                      <a:pt x="11" y="1"/>
                      <a:pt x="7" y="2"/>
                      <a:pt x="2" y="4"/>
                    </a:cubicBezTo>
                    <a:cubicBezTo>
                      <a:pt x="0" y="5"/>
                      <a:pt x="1" y="8"/>
                      <a:pt x="4" y="7"/>
                    </a:cubicBezTo>
                    <a:cubicBezTo>
                      <a:pt x="8" y="6"/>
                      <a:pt x="11" y="4"/>
                      <a:pt x="16" y="4"/>
                    </a:cubicBezTo>
                    <a:cubicBezTo>
                      <a:pt x="18" y="4"/>
                      <a:pt x="18"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4" name="Freeform: Shape 11313"/>
              <p:cNvSpPr/>
              <p:nvPr/>
            </p:nvSpPr>
            <p:spPr bwMode="auto">
              <a:xfrm>
                <a:off x="6022" y="3247"/>
                <a:ext cx="22" cy="13"/>
              </a:xfrm>
              <a:custGeom>
                <a:avLst/>
                <a:gdLst>
                  <a:gd name="T0" fmla="*/ 11 w 15"/>
                  <a:gd name="T1" fmla="*/ 2 h 9"/>
                  <a:gd name="T2" fmla="*/ 3 w 15"/>
                  <a:gd name="T3" fmla="*/ 5 h 9"/>
                  <a:gd name="T4" fmla="*/ 3 w 15"/>
                  <a:gd name="T5" fmla="*/ 8 h 9"/>
                  <a:gd name="T6" fmla="*/ 14 w 15"/>
                  <a:gd name="T7" fmla="*/ 4 h 9"/>
                  <a:gd name="T8" fmla="*/ 11 w 15"/>
                  <a:gd name="T9" fmla="*/ 2 h 9"/>
                </a:gdLst>
                <a:ahLst/>
                <a:cxnLst>
                  <a:cxn ang="0">
                    <a:pos x="T0" y="T1"/>
                  </a:cxn>
                  <a:cxn ang="0">
                    <a:pos x="T2" y="T3"/>
                  </a:cxn>
                  <a:cxn ang="0">
                    <a:pos x="T4" y="T5"/>
                  </a:cxn>
                  <a:cxn ang="0">
                    <a:pos x="T6" y="T7"/>
                  </a:cxn>
                  <a:cxn ang="0">
                    <a:pos x="T8" y="T9"/>
                  </a:cxn>
                </a:cxnLst>
                <a:rect l="0" t="0" r="r" b="b"/>
                <a:pathLst>
                  <a:path w="15" h="9">
                    <a:moveTo>
                      <a:pt x="11" y="2"/>
                    </a:moveTo>
                    <a:cubicBezTo>
                      <a:pt x="9" y="4"/>
                      <a:pt x="6" y="5"/>
                      <a:pt x="3" y="5"/>
                    </a:cubicBezTo>
                    <a:cubicBezTo>
                      <a:pt x="1" y="5"/>
                      <a:pt x="0" y="8"/>
                      <a:pt x="3" y="8"/>
                    </a:cubicBezTo>
                    <a:cubicBezTo>
                      <a:pt x="7" y="9"/>
                      <a:pt x="11" y="7"/>
                      <a:pt x="14" y="4"/>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5" name="Freeform: Shape 11314"/>
              <p:cNvSpPr/>
              <p:nvPr/>
            </p:nvSpPr>
            <p:spPr bwMode="auto">
              <a:xfrm>
                <a:off x="6023" y="3231"/>
                <a:ext cx="29" cy="13"/>
              </a:xfrm>
              <a:custGeom>
                <a:avLst/>
                <a:gdLst>
                  <a:gd name="T0" fmla="*/ 16 w 19"/>
                  <a:gd name="T1" fmla="*/ 1 h 9"/>
                  <a:gd name="T2" fmla="*/ 2 w 19"/>
                  <a:gd name="T3" fmla="*/ 5 h 9"/>
                  <a:gd name="T4" fmla="*/ 3 w 19"/>
                  <a:gd name="T5" fmla="*/ 9 h 9"/>
                  <a:gd name="T6" fmla="*/ 17 w 19"/>
                  <a:gd name="T7" fmla="*/ 5 h 9"/>
                  <a:gd name="T8" fmla="*/ 16 w 19"/>
                  <a:gd name="T9" fmla="*/ 1 h 9"/>
                </a:gdLst>
                <a:ahLst/>
                <a:cxnLst>
                  <a:cxn ang="0">
                    <a:pos x="T0" y="T1"/>
                  </a:cxn>
                  <a:cxn ang="0">
                    <a:pos x="T2" y="T3"/>
                  </a:cxn>
                  <a:cxn ang="0">
                    <a:pos x="T4" y="T5"/>
                  </a:cxn>
                  <a:cxn ang="0">
                    <a:pos x="T6" y="T7"/>
                  </a:cxn>
                  <a:cxn ang="0">
                    <a:pos x="T8" y="T9"/>
                  </a:cxn>
                </a:cxnLst>
                <a:rect l="0" t="0" r="r" b="b"/>
                <a:pathLst>
                  <a:path w="19" h="9">
                    <a:moveTo>
                      <a:pt x="16" y="1"/>
                    </a:moveTo>
                    <a:cubicBezTo>
                      <a:pt x="11" y="3"/>
                      <a:pt x="7" y="5"/>
                      <a:pt x="2" y="5"/>
                    </a:cubicBezTo>
                    <a:cubicBezTo>
                      <a:pt x="0" y="5"/>
                      <a:pt x="0" y="9"/>
                      <a:pt x="3" y="9"/>
                    </a:cubicBezTo>
                    <a:cubicBezTo>
                      <a:pt x="8" y="8"/>
                      <a:pt x="12" y="7"/>
                      <a:pt x="17" y="5"/>
                    </a:cubicBezTo>
                    <a:cubicBezTo>
                      <a:pt x="19" y="4"/>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6" name="Freeform: Shape 11315"/>
              <p:cNvSpPr/>
              <p:nvPr/>
            </p:nvSpPr>
            <p:spPr bwMode="auto">
              <a:xfrm>
                <a:off x="6037" y="3267"/>
                <a:ext cx="25" cy="14"/>
              </a:xfrm>
              <a:custGeom>
                <a:avLst/>
                <a:gdLst>
                  <a:gd name="T0" fmla="*/ 12 w 17"/>
                  <a:gd name="T1" fmla="*/ 2 h 9"/>
                  <a:gd name="T2" fmla="*/ 3 w 17"/>
                  <a:gd name="T3" fmla="*/ 5 h 9"/>
                  <a:gd name="T4" fmla="*/ 3 w 17"/>
                  <a:gd name="T5" fmla="*/ 9 h 9"/>
                  <a:gd name="T6" fmla="*/ 15 w 17"/>
                  <a:gd name="T7" fmla="*/ 4 h 9"/>
                  <a:gd name="T8" fmla="*/ 12 w 17"/>
                  <a:gd name="T9" fmla="*/ 2 h 9"/>
                </a:gdLst>
                <a:ahLst/>
                <a:cxnLst>
                  <a:cxn ang="0">
                    <a:pos x="T0" y="T1"/>
                  </a:cxn>
                  <a:cxn ang="0">
                    <a:pos x="T2" y="T3"/>
                  </a:cxn>
                  <a:cxn ang="0">
                    <a:pos x="T4" y="T5"/>
                  </a:cxn>
                  <a:cxn ang="0">
                    <a:pos x="T6" y="T7"/>
                  </a:cxn>
                  <a:cxn ang="0">
                    <a:pos x="T8" y="T9"/>
                  </a:cxn>
                </a:cxnLst>
                <a:rect l="0" t="0" r="r" b="b"/>
                <a:pathLst>
                  <a:path w="17" h="9">
                    <a:moveTo>
                      <a:pt x="12" y="2"/>
                    </a:moveTo>
                    <a:cubicBezTo>
                      <a:pt x="10" y="5"/>
                      <a:pt x="6" y="5"/>
                      <a:pt x="3" y="5"/>
                    </a:cubicBezTo>
                    <a:cubicBezTo>
                      <a:pt x="0" y="6"/>
                      <a:pt x="1" y="9"/>
                      <a:pt x="3" y="9"/>
                    </a:cubicBezTo>
                    <a:cubicBezTo>
                      <a:pt x="8" y="9"/>
                      <a:pt x="12" y="8"/>
                      <a:pt x="15" y="4"/>
                    </a:cubicBezTo>
                    <a:cubicBezTo>
                      <a:pt x="17" y="3"/>
                      <a:pt x="14"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7" name="Freeform: Shape 11316"/>
              <p:cNvSpPr/>
              <p:nvPr/>
            </p:nvSpPr>
            <p:spPr bwMode="auto">
              <a:xfrm>
                <a:off x="6072" y="3232"/>
                <a:ext cx="25" cy="16"/>
              </a:xfrm>
              <a:custGeom>
                <a:avLst/>
                <a:gdLst>
                  <a:gd name="T0" fmla="*/ 13 w 17"/>
                  <a:gd name="T1" fmla="*/ 2 h 11"/>
                  <a:gd name="T2" fmla="*/ 3 w 17"/>
                  <a:gd name="T3" fmla="*/ 7 h 11"/>
                  <a:gd name="T4" fmla="*/ 3 w 17"/>
                  <a:gd name="T5" fmla="*/ 11 h 11"/>
                  <a:gd name="T6" fmla="*/ 16 w 17"/>
                  <a:gd name="T7" fmla="*/ 4 h 11"/>
                  <a:gd name="T8" fmla="*/ 13 w 17"/>
                  <a:gd name="T9" fmla="*/ 2 h 11"/>
                </a:gdLst>
                <a:ahLst/>
                <a:cxnLst>
                  <a:cxn ang="0">
                    <a:pos x="T0" y="T1"/>
                  </a:cxn>
                  <a:cxn ang="0">
                    <a:pos x="T2" y="T3"/>
                  </a:cxn>
                  <a:cxn ang="0">
                    <a:pos x="T4" y="T5"/>
                  </a:cxn>
                  <a:cxn ang="0">
                    <a:pos x="T6" y="T7"/>
                  </a:cxn>
                  <a:cxn ang="0">
                    <a:pos x="T8" y="T9"/>
                  </a:cxn>
                </a:cxnLst>
                <a:rect l="0" t="0" r="r" b="b"/>
                <a:pathLst>
                  <a:path w="17" h="11">
                    <a:moveTo>
                      <a:pt x="13" y="2"/>
                    </a:moveTo>
                    <a:cubicBezTo>
                      <a:pt x="11" y="6"/>
                      <a:pt x="6" y="7"/>
                      <a:pt x="3" y="7"/>
                    </a:cubicBezTo>
                    <a:cubicBezTo>
                      <a:pt x="0" y="7"/>
                      <a:pt x="0" y="11"/>
                      <a:pt x="3" y="11"/>
                    </a:cubicBezTo>
                    <a:cubicBezTo>
                      <a:pt x="8" y="10"/>
                      <a:pt x="14" y="8"/>
                      <a:pt x="16" y="4"/>
                    </a:cubicBezTo>
                    <a:cubicBezTo>
                      <a:pt x="17" y="1"/>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8" name="Freeform: Shape 11317"/>
              <p:cNvSpPr/>
              <p:nvPr/>
            </p:nvSpPr>
            <p:spPr bwMode="auto">
              <a:xfrm>
                <a:off x="6074" y="3217"/>
                <a:ext cx="28" cy="18"/>
              </a:xfrm>
              <a:custGeom>
                <a:avLst/>
                <a:gdLst>
                  <a:gd name="T0" fmla="*/ 14 w 19"/>
                  <a:gd name="T1" fmla="*/ 2 h 12"/>
                  <a:gd name="T2" fmla="*/ 3 w 19"/>
                  <a:gd name="T3" fmla="*/ 7 h 12"/>
                  <a:gd name="T4" fmla="*/ 2 w 19"/>
                  <a:gd name="T5" fmla="*/ 11 h 12"/>
                  <a:gd name="T6" fmla="*/ 17 w 19"/>
                  <a:gd name="T7" fmla="*/ 4 h 12"/>
                  <a:gd name="T8" fmla="*/ 14 w 19"/>
                  <a:gd name="T9" fmla="*/ 2 h 12"/>
                </a:gdLst>
                <a:ahLst/>
                <a:cxnLst>
                  <a:cxn ang="0">
                    <a:pos x="T0" y="T1"/>
                  </a:cxn>
                  <a:cxn ang="0">
                    <a:pos x="T2" y="T3"/>
                  </a:cxn>
                  <a:cxn ang="0">
                    <a:pos x="T4" y="T5"/>
                  </a:cxn>
                  <a:cxn ang="0">
                    <a:pos x="T6" y="T7"/>
                  </a:cxn>
                  <a:cxn ang="0">
                    <a:pos x="T8" y="T9"/>
                  </a:cxn>
                </a:cxnLst>
                <a:rect l="0" t="0" r="r" b="b"/>
                <a:pathLst>
                  <a:path w="19" h="12">
                    <a:moveTo>
                      <a:pt x="14" y="2"/>
                    </a:moveTo>
                    <a:cubicBezTo>
                      <a:pt x="12" y="5"/>
                      <a:pt x="8" y="8"/>
                      <a:pt x="3" y="7"/>
                    </a:cubicBezTo>
                    <a:cubicBezTo>
                      <a:pt x="1" y="7"/>
                      <a:pt x="0" y="11"/>
                      <a:pt x="2" y="11"/>
                    </a:cubicBezTo>
                    <a:cubicBezTo>
                      <a:pt x="8" y="12"/>
                      <a:pt x="14" y="9"/>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9" name="Freeform: Shape 11318"/>
              <p:cNvSpPr/>
              <p:nvPr/>
            </p:nvSpPr>
            <p:spPr bwMode="auto">
              <a:xfrm>
                <a:off x="6106" y="3225"/>
                <a:ext cx="28" cy="17"/>
              </a:xfrm>
              <a:custGeom>
                <a:avLst/>
                <a:gdLst>
                  <a:gd name="T0" fmla="*/ 14 w 19"/>
                  <a:gd name="T1" fmla="*/ 2 h 12"/>
                  <a:gd name="T2" fmla="*/ 3 w 19"/>
                  <a:gd name="T3" fmla="*/ 8 h 12"/>
                  <a:gd name="T4" fmla="*/ 3 w 19"/>
                  <a:gd name="T5" fmla="*/ 12 h 12"/>
                  <a:gd name="T6" fmla="*/ 17 w 19"/>
                  <a:gd name="T7" fmla="*/ 5 h 12"/>
                  <a:gd name="T8" fmla="*/ 14 w 19"/>
                  <a:gd name="T9" fmla="*/ 2 h 12"/>
                </a:gdLst>
                <a:ahLst/>
                <a:cxnLst>
                  <a:cxn ang="0">
                    <a:pos x="T0" y="T1"/>
                  </a:cxn>
                  <a:cxn ang="0">
                    <a:pos x="T2" y="T3"/>
                  </a:cxn>
                  <a:cxn ang="0">
                    <a:pos x="T4" y="T5"/>
                  </a:cxn>
                  <a:cxn ang="0">
                    <a:pos x="T6" y="T7"/>
                  </a:cxn>
                  <a:cxn ang="0">
                    <a:pos x="T8" y="T9"/>
                  </a:cxn>
                </a:cxnLst>
                <a:rect l="0" t="0" r="r" b="b"/>
                <a:pathLst>
                  <a:path w="19" h="12">
                    <a:moveTo>
                      <a:pt x="14" y="2"/>
                    </a:moveTo>
                    <a:cubicBezTo>
                      <a:pt x="11" y="6"/>
                      <a:pt x="7" y="8"/>
                      <a:pt x="3" y="8"/>
                    </a:cubicBezTo>
                    <a:cubicBezTo>
                      <a:pt x="0" y="8"/>
                      <a:pt x="0" y="12"/>
                      <a:pt x="3" y="12"/>
                    </a:cubicBezTo>
                    <a:cubicBezTo>
                      <a:pt x="8" y="11"/>
                      <a:pt x="14" y="9"/>
                      <a:pt x="17" y="5"/>
                    </a:cubicBezTo>
                    <a:cubicBezTo>
                      <a:pt x="19" y="3"/>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0" name="Freeform: Shape 11319"/>
              <p:cNvSpPr/>
              <p:nvPr/>
            </p:nvSpPr>
            <p:spPr bwMode="auto">
              <a:xfrm>
                <a:off x="6112" y="3206"/>
                <a:ext cx="28" cy="16"/>
              </a:xfrm>
              <a:custGeom>
                <a:avLst/>
                <a:gdLst>
                  <a:gd name="T0" fmla="*/ 14 w 19"/>
                  <a:gd name="T1" fmla="*/ 1 h 11"/>
                  <a:gd name="T2" fmla="*/ 3 w 19"/>
                  <a:gd name="T3" fmla="*/ 7 h 11"/>
                  <a:gd name="T4" fmla="*/ 3 w 19"/>
                  <a:gd name="T5" fmla="*/ 11 h 11"/>
                  <a:gd name="T6" fmla="*/ 17 w 19"/>
                  <a:gd name="T7" fmla="*/ 4 h 11"/>
                  <a:gd name="T8" fmla="*/ 14 w 19"/>
                  <a:gd name="T9" fmla="*/ 1 h 11"/>
                </a:gdLst>
                <a:ahLst/>
                <a:cxnLst>
                  <a:cxn ang="0">
                    <a:pos x="T0" y="T1"/>
                  </a:cxn>
                  <a:cxn ang="0">
                    <a:pos x="T2" y="T3"/>
                  </a:cxn>
                  <a:cxn ang="0">
                    <a:pos x="T4" y="T5"/>
                  </a:cxn>
                  <a:cxn ang="0">
                    <a:pos x="T6" y="T7"/>
                  </a:cxn>
                  <a:cxn ang="0">
                    <a:pos x="T8" y="T9"/>
                  </a:cxn>
                </a:cxnLst>
                <a:rect l="0" t="0" r="r" b="b"/>
                <a:pathLst>
                  <a:path w="19" h="11">
                    <a:moveTo>
                      <a:pt x="14" y="1"/>
                    </a:moveTo>
                    <a:cubicBezTo>
                      <a:pt x="11" y="5"/>
                      <a:pt x="7" y="7"/>
                      <a:pt x="3" y="7"/>
                    </a:cubicBezTo>
                    <a:cubicBezTo>
                      <a:pt x="0" y="7"/>
                      <a:pt x="1" y="11"/>
                      <a:pt x="3" y="11"/>
                    </a:cubicBezTo>
                    <a:cubicBezTo>
                      <a:pt x="8" y="11"/>
                      <a:pt x="14" y="8"/>
                      <a:pt x="17" y="4"/>
                    </a:cubicBezTo>
                    <a:cubicBezTo>
                      <a:pt x="19" y="2"/>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1" name="Freeform: Shape 11320"/>
              <p:cNvSpPr/>
              <p:nvPr/>
            </p:nvSpPr>
            <p:spPr bwMode="auto">
              <a:xfrm>
                <a:off x="6142" y="3176"/>
                <a:ext cx="29" cy="16"/>
              </a:xfrm>
              <a:custGeom>
                <a:avLst/>
                <a:gdLst>
                  <a:gd name="T0" fmla="*/ 16 w 20"/>
                  <a:gd name="T1" fmla="*/ 1 h 11"/>
                  <a:gd name="T2" fmla="*/ 3 w 20"/>
                  <a:gd name="T3" fmla="*/ 7 h 11"/>
                  <a:gd name="T4" fmla="*/ 3 w 20"/>
                  <a:gd name="T5" fmla="*/ 11 h 11"/>
                  <a:gd name="T6" fmla="*/ 19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5"/>
                      <a:pt x="8" y="7"/>
                      <a:pt x="3" y="7"/>
                    </a:cubicBezTo>
                    <a:cubicBezTo>
                      <a:pt x="0" y="8"/>
                      <a:pt x="1" y="11"/>
                      <a:pt x="3" y="11"/>
                    </a:cubicBezTo>
                    <a:cubicBezTo>
                      <a:pt x="9" y="10"/>
                      <a:pt x="14" y="8"/>
                      <a:pt x="19" y="4"/>
                    </a:cubicBezTo>
                    <a:cubicBezTo>
                      <a:pt x="20" y="2"/>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2" name="Freeform: Shape 11321"/>
              <p:cNvSpPr/>
              <p:nvPr/>
            </p:nvSpPr>
            <p:spPr bwMode="auto">
              <a:xfrm>
                <a:off x="6159" y="3192"/>
                <a:ext cx="22" cy="16"/>
              </a:xfrm>
              <a:custGeom>
                <a:avLst/>
                <a:gdLst>
                  <a:gd name="T0" fmla="*/ 11 w 15"/>
                  <a:gd name="T1" fmla="*/ 2 h 11"/>
                  <a:gd name="T2" fmla="*/ 3 w 15"/>
                  <a:gd name="T3" fmla="*/ 7 h 11"/>
                  <a:gd name="T4" fmla="*/ 3 w 15"/>
                  <a:gd name="T5" fmla="*/ 11 h 11"/>
                  <a:gd name="T6" fmla="*/ 14 w 15"/>
                  <a:gd name="T7" fmla="*/ 3 h 11"/>
                  <a:gd name="T8" fmla="*/ 11 w 15"/>
                  <a:gd name="T9" fmla="*/ 2 h 11"/>
                </a:gdLst>
                <a:ahLst/>
                <a:cxnLst>
                  <a:cxn ang="0">
                    <a:pos x="T0" y="T1"/>
                  </a:cxn>
                  <a:cxn ang="0">
                    <a:pos x="T2" y="T3"/>
                  </a:cxn>
                  <a:cxn ang="0">
                    <a:pos x="T4" y="T5"/>
                  </a:cxn>
                  <a:cxn ang="0">
                    <a:pos x="T6" y="T7"/>
                  </a:cxn>
                  <a:cxn ang="0">
                    <a:pos x="T8" y="T9"/>
                  </a:cxn>
                </a:cxnLst>
                <a:rect l="0" t="0" r="r" b="b"/>
                <a:pathLst>
                  <a:path w="15" h="11">
                    <a:moveTo>
                      <a:pt x="11" y="2"/>
                    </a:moveTo>
                    <a:cubicBezTo>
                      <a:pt x="9" y="5"/>
                      <a:pt x="6" y="7"/>
                      <a:pt x="3" y="7"/>
                    </a:cubicBezTo>
                    <a:cubicBezTo>
                      <a:pt x="0" y="8"/>
                      <a:pt x="0" y="11"/>
                      <a:pt x="3" y="11"/>
                    </a:cubicBezTo>
                    <a:cubicBezTo>
                      <a:pt x="8" y="11"/>
                      <a:pt x="12" y="8"/>
                      <a:pt x="14" y="3"/>
                    </a:cubicBezTo>
                    <a:cubicBezTo>
                      <a:pt x="15"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3" name="Freeform: Shape 11322"/>
              <p:cNvSpPr/>
              <p:nvPr/>
            </p:nvSpPr>
            <p:spPr bwMode="auto">
              <a:xfrm>
                <a:off x="6181" y="3167"/>
                <a:ext cx="25" cy="18"/>
              </a:xfrm>
              <a:custGeom>
                <a:avLst/>
                <a:gdLst>
                  <a:gd name="T0" fmla="*/ 13 w 17"/>
                  <a:gd name="T1" fmla="*/ 1 h 12"/>
                  <a:gd name="T2" fmla="*/ 2 w 17"/>
                  <a:gd name="T3" fmla="*/ 8 h 12"/>
                  <a:gd name="T4" fmla="*/ 4 w 17"/>
                  <a:gd name="T5" fmla="*/ 12 h 12"/>
                  <a:gd name="T6" fmla="*/ 16 w 17"/>
                  <a:gd name="T7" fmla="*/ 4 h 12"/>
                  <a:gd name="T8" fmla="*/ 13 w 17"/>
                  <a:gd name="T9" fmla="*/ 1 h 12"/>
                </a:gdLst>
                <a:ahLst/>
                <a:cxnLst>
                  <a:cxn ang="0">
                    <a:pos x="T0" y="T1"/>
                  </a:cxn>
                  <a:cxn ang="0">
                    <a:pos x="T2" y="T3"/>
                  </a:cxn>
                  <a:cxn ang="0">
                    <a:pos x="T4" y="T5"/>
                  </a:cxn>
                  <a:cxn ang="0">
                    <a:pos x="T6" y="T7"/>
                  </a:cxn>
                  <a:cxn ang="0">
                    <a:pos x="T8" y="T9"/>
                  </a:cxn>
                </a:cxnLst>
                <a:rect l="0" t="0" r="r" b="b"/>
                <a:pathLst>
                  <a:path w="17" h="12">
                    <a:moveTo>
                      <a:pt x="13" y="1"/>
                    </a:moveTo>
                    <a:cubicBezTo>
                      <a:pt x="10" y="5"/>
                      <a:pt x="6" y="7"/>
                      <a:pt x="2" y="8"/>
                    </a:cubicBezTo>
                    <a:cubicBezTo>
                      <a:pt x="0" y="9"/>
                      <a:pt x="1" y="12"/>
                      <a:pt x="4" y="12"/>
                    </a:cubicBezTo>
                    <a:cubicBezTo>
                      <a:pt x="8" y="10"/>
                      <a:pt x="13" y="8"/>
                      <a:pt x="16" y="4"/>
                    </a:cubicBezTo>
                    <a:cubicBezTo>
                      <a:pt x="17" y="2"/>
                      <a:pt x="14"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4" name="Freeform: Shape 11323"/>
              <p:cNvSpPr/>
              <p:nvPr/>
            </p:nvSpPr>
            <p:spPr bwMode="auto">
              <a:xfrm>
                <a:off x="6041" y="3304"/>
                <a:ext cx="21" cy="15"/>
              </a:xfrm>
              <a:custGeom>
                <a:avLst/>
                <a:gdLst>
                  <a:gd name="T0" fmla="*/ 9 w 14"/>
                  <a:gd name="T1" fmla="*/ 2 h 10"/>
                  <a:gd name="T2" fmla="*/ 2 w 14"/>
                  <a:gd name="T3" fmla="*/ 5 h 10"/>
                  <a:gd name="T4" fmla="*/ 4 w 14"/>
                  <a:gd name="T5" fmla="*/ 9 h 10"/>
                  <a:gd name="T6" fmla="*/ 12 w 14"/>
                  <a:gd name="T7" fmla="*/ 4 h 10"/>
                  <a:gd name="T8" fmla="*/ 9 w 14"/>
                  <a:gd name="T9" fmla="*/ 2 h 10"/>
                </a:gdLst>
                <a:ahLst/>
                <a:cxnLst>
                  <a:cxn ang="0">
                    <a:pos x="T0" y="T1"/>
                  </a:cxn>
                  <a:cxn ang="0">
                    <a:pos x="T2" y="T3"/>
                  </a:cxn>
                  <a:cxn ang="0">
                    <a:pos x="T4" y="T5"/>
                  </a:cxn>
                  <a:cxn ang="0">
                    <a:pos x="T6" y="T7"/>
                  </a:cxn>
                  <a:cxn ang="0">
                    <a:pos x="T8" y="T9"/>
                  </a:cxn>
                </a:cxnLst>
                <a:rect l="0" t="0" r="r" b="b"/>
                <a:pathLst>
                  <a:path w="14" h="10">
                    <a:moveTo>
                      <a:pt x="9" y="2"/>
                    </a:moveTo>
                    <a:cubicBezTo>
                      <a:pt x="7" y="3"/>
                      <a:pt x="5" y="4"/>
                      <a:pt x="2" y="5"/>
                    </a:cubicBezTo>
                    <a:cubicBezTo>
                      <a:pt x="0" y="6"/>
                      <a:pt x="1" y="10"/>
                      <a:pt x="4" y="9"/>
                    </a:cubicBezTo>
                    <a:cubicBezTo>
                      <a:pt x="7" y="8"/>
                      <a:pt x="10" y="6"/>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5" name="Freeform: Shape 11324"/>
              <p:cNvSpPr/>
              <p:nvPr/>
            </p:nvSpPr>
            <p:spPr bwMode="auto">
              <a:xfrm>
                <a:off x="6015" y="3334"/>
                <a:ext cx="23" cy="10"/>
              </a:xfrm>
              <a:custGeom>
                <a:avLst/>
                <a:gdLst>
                  <a:gd name="T0" fmla="*/ 12 w 16"/>
                  <a:gd name="T1" fmla="*/ 1 h 7"/>
                  <a:gd name="T2" fmla="*/ 3 w 16"/>
                  <a:gd name="T3" fmla="*/ 3 h 7"/>
                  <a:gd name="T4" fmla="*/ 3 w 16"/>
                  <a:gd name="T5" fmla="*/ 6 h 7"/>
                  <a:gd name="T6" fmla="*/ 14 w 16"/>
                  <a:gd name="T7" fmla="*/ 4 h 7"/>
                  <a:gd name="T8" fmla="*/ 12 w 16"/>
                  <a:gd name="T9" fmla="*/ 1 h 7"/>
                </a:gdLst>
                <a:ahLst/>
                <a:cxnLst>
                  <a:cxn ang="0">
                    <a:pos x="T0" y="T1"/>
                  </a:cxn>
                  <a:cxn ang="0">
                    <a:pos x="T2" y="T3"/>
                  </a:cxn>
                  <a:cxn ang="0">
                    <a:pos x="T4" y="T5"/>
                  </a:cxn>
                  <a:cxn ang="0">
                    <a:pos x="T6" y="T7"/>
                  </a:cxn>
                  <a:cxn ang="0">
                    <a:pos x="T8" y="T9"/>
                  </a:cxn>
                </a:cxnLst>
                <a:rect l="0" t="0" r="r" b="b"/>
                <a:pathLst>
                  <a:path w="16" h="7">
                    <a:moveTo>
                      <a:pt x="12" y="1"/>
                    </a:moveTo>
                    <a:cubicBezTo>
                      <a:pt x="9" y="2"/>
                      <a:pt x="6" y="3"/>
                      <a:pt x="3" y="3"/>
                    </a:cubicBezTo>
                    <a:cubicBezTo>
                      <a:pt x="1" y="2"/>
                      <a:pt x="0" y="6"/>
                      <a:pt x="3" y="6"/>
                    </a:cubicBezTo>
                    <a:cubicBezTo>
                      <a:pt x="6" y="7"/>
                      <a:pt x="10" y="5"/>
                      <a:pt x="14" y="4"/>
                    </a:cubicBezTo>
                    <a:cubicBezTo>
                      <a:pt x="16" y="3"/>
                      <a:pt x="15"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6" name="Freeform: Shape 11325"/>
              <p:cNvSpPr/>
              <p:nvPr/>
            </p:nvSpPr>
            <p:spPr bwMode="auto">
              <a:xfrm>
                <a:off x="5995" y="3369"/>
                <a:ext cx="26" cy="9"/>
              </a:xfrm>
              <a:custGeom>
                <a:avLst/>
                <a:gdLst>
                  <a:gd name="T0" fmla="*/ 15 w 17"/>
                  <a:gd name="T1" fmla="*/ 0 h 6"/>
                  <a:gd name="T2" fmla="*/ 3 w 17"/>
                  <a:gd name="T3" fmla="*/ 2 h 6"/>
                  <a:gd name="T4" fmla="*/ 3 w 17"/>
                  <a:gd name="T5" fmla="*/ 5 h 6"/>
                  <a:gd name="T6" fmla="*/ 15 w 17"/>
                  <a:gd name="T7" fmla="*/ 4 h 6"/>
                  <a:gd name="T8" fmla="*/ 15 w 17"/>
                  <a:gd name="T9" fmla="*/ 0 h 6"/>
                </a:gdLst>
                <a:ahLst/>
                <a:cxnLst>
                  <a:cxn ang="0">
                    <a:pos x="T0" y="T1"/>
                  </a:cxn>
                  <a:cxn ang="0">
                    <a:pos x="T2" y="T3"/>
                  </a:cxn>
                  <a:cxn ang="0">
                    <a:pos x="T4" y="T5"/>
                  </a:cxn>
                  <a:cxn ang="0">
                    <a:pos x="T6" y="T7"/>
                  </a:cxn>
                  <a:cxn ang="0">
                    <a:pos x="T8" y="T9"/>
                  </a:cxn>
                </a:cxnLst>
                <a:rect l="0" t="0" r="r" b="b"/>
                <a:pathLst>
                  <a:path w="17" h="6">
                    <a:moveTo>
                      <a:pt x="15" y="0"/>
                    </a:moveTo>
                    <a:cubicBezTo>
                      <a:pt x="11" y="1"/>
                      <a:pt x="7" y="2"/>
                      <a:pt x="3" y="2"/>
                    </a:cubicBezTo>
                    <a:cubicBezTo>
                      <a:pt x="1" y="2"/>
                      <a:pt x="0" y="5"/>
                      <a:pt x="3" y="5"/>
                    </a:cubicBezTo>
                    <a:cubicBezTo>
                      <a:pt x="7" y="6"/>
                      <a:pt x="11" y="5"/>
                      <a:pt x="15" y="4"/>
                    </a:cubicBezTo>
                    <a:cubicBezTo>
                      <a:pt x="17" y="4"/>
                      <a:pt x="17" y="0"/>
                      <a:pt x="15"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7" name="Freeform: Shape 11326"/>
              <p:cNvSpPr/>
              <p:nvPr/>
            </p:nvSpPr>
            <p:spPr bwMode="auto">
              <a:xfrm>
                <a:off x="5973" y="3388"/>
                <a:ext cx="27" cy="13"/>
              </a:xfrm>
              <a:custGeom>
                <a:avLst/>
                <a:gdLst>
                  <a:gd name="T0" fmla="*/ 14 w 18"/>
                  <a:gd name="T1" fmla="*/ 1 h 9"/>
                  <a:gd name="T2" fmla="*/ 9 w 18"/>
                  <a:gd name="T3" fmla="*/ 3 h 9"/>
                  <a:gd name="T4" fmla="*/ 6 w 18"/>
                  <a:gd name="T5" fmla="*/ 4 h 9"/>
                  <a:gd name="T6" fmla="*/ 4 w 18"/>
                  <a:gd name="T7" fmla="*/ 4 h 9"/>
                  <a:gd name="T8" fmla="*/ 3 w 18"/>
                  <a:gd name="T9" fmla="*/ 4 h 9"/>
                  <a:gd name="T10" fmla="*/ 1 w 18"/>
                  <a:gd name="T11" fmla="*/ 7 h 9"/>
                  <a:gd name="T12" fmla="*/ 7 w 18"/>
                  <a:gd name="T13" fmla="*/ 7 h 9"/>
                  <a:gd name="T14" fmla="*/ 16 w 18"/>
                  <a:gd name="T15" fmla="*/ 4 h 9"/>
                  <a:gd name="T16" fmla="*/ 14 w 18"/>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14" y="1"/>
                    </a:moveTo>
                    <a:cubicBezTo>
                      <a:pt x="13" y="1"/>
                      <a:pt x="11" y="2"/>
                      <a:pt x="9" y="3"/>
                    </a:cubicBezTo>
                    <a:cubicBezTo>
                      <a:pt x="8" y="3"/>
                      <a:pt x="7" y="3"/>
                      <a:pt x="6" y="4"/>
                    </a:cubicBezTo>
                    <a:cubicBezTo>
                      <a:pt x="5" y="4"/>
                      <a:pt x="4" y="4"/>
                      <a:pt x="4" y="4"/>
                    </a:cubicBezTo>
                    <a:cubicBezTo>
                      <a:pt x="4" y="4"/>
                      <a:pt x="3" y="4"/>
                      <a:pt x="3" y="4"/>
                    </a:cubicBezTo>
                    <a:cubicBezTo>
                      <a:pt x="2" y="3"/>
                      <a:pt x="0" y="5"/>
                      <a:pt x="1" y="7"/>
                    </a:cubicBezTo>
                    <a:cubicBezTo>
                      <a:pt x="2" y="9"/>
                      <a:pt x="6" y="7"/>
                      <a:pt x="7" y="7"/>
                    </a:cubicBezTo>
                    <a:cubicBezTo>
                      <a:pt x="10" y="6"/>
                      <a:pt x="13" y="5"/>
                      <a:pt x="16" y="4"/>
                    </a:cubicBezTo>
                    <a:cubicBezTo>
                      <a:pt x="18" y="3"/>
                      <a:pt x="17"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8" name="Freeform: Shape 11327"/>
              <p:cNvSpPr/>
              <p:nvPr/>
            </p:nvSpPr>
            <p:spPr bwMode="auto">
              <a:xfrm>
                <a:off x="5988" y="3410"/>
                <a:ext cx="25" cy="13"/>
              </a:xfrm>
              <a:custGeom>
                <a:avLst/>
                <a:gdLst>
                  <a:gd name="T0" fmla="*/ 12 w 17"/>
                  <a:gd name="T1" fmla="*/ 3 h 9"/>
                  <a:gd name="T2" fmla="*/ 11 w 17"/>
                  <a:gd name="T3" fmla="*/ 3 h 9"/>
                  <a:gd name="T4" fmla="*/ 8 w 17"/>
                  <a:gd name="T5" fmla="*/ 4 h 9"/>
                  <a:gd name="T6" fmla="*/ 3 w 17"/>
                  <a:gd name="T7" fmla="*/ 5 h 9"/>
                  <a:gd name="T8" fmla="*/ 3 w 17"/>
                  <a:gd name="T9" fmla="*/ 9 h 9"/>
                  <a:gd name="T10" fmla="*/ 15 w 17"/>
                  <a:gd name="T11" fmla="*/ 2 h 9"/>
                  <a:gd name="T12" fmla="*/ 12 w 17"/>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12" y="3"/>
                    </a:moveTo>
                    <a:cubicBezTo>
                      <a:pt x="12" y="3"/>
                      <a:pt x="11" y="3"/>
                      <a:pt x="11" y="3"/>
                    </a:cubicBezTo>
                    <a:cubicBezTo>
                      <a:pt x="10" y="4"/>
                      <a:pt x="9" y="4"/>
                      <a:pt x="8" y="4"/>
                    </a:cubicBezTo>
                    <a:cubicBezTo>
                      <a:pt x="6" y="4"/>
                      <a:pt x="5" y="5"/>
                      <a:pt x="3" y="5"/>
                    </a:cubicBezTo>
                    <a:cubicBezTo>
                      <a:pt x="0" y="5"/>
                      <a:pt x="1" y="9"/>
                      <a:pt x="3" y="9"/>
                    </a:cubicBezTo>
                    <a:cubicBezTo>
                      <a:pt x="7" y="8"/>
                      <a:pt x="17" y="8"/>
                      <a:pt x="15" y="2"/>
                    </a:cubicBezTo>
                    <a:cubicBezTo>
                      <a:pt x="15" y="0"/>
                      <a:pt x="11" y="1"/>
                      <a:pt x="12" y="3"/>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9" name="Freeform: Shape 11328"/>
              <p:cNvSpPr/>
              <p:nvPr/>
            </p:nvSpPr>
            <p:spPr bwMode="auto">
              <a:xfrm>
                <a:off x="6001" y="3431"/>
                <a:ext cx="21" cy="10"/>
              </a:xfrm>
              <a:custGeom>
                <a:avLst/>
                <a:gdLst>
                  <a:gd name="T0" fmla="*/ 11 w 14"/>
                  <a:gd name="T1" fmla="*/ 1 h 7"/>
                  <a:gd name="T2" fmla="*/ 3 w 14"/>
                  <a:gd name="T3" fmla="*/ 3 h 7"/>
                  <a:gd name="T4" fmla="*/ 3 w 14"/>
                  <a:gd name="T5" fmla="*/ 6 h 7"/>
                  <a:gd name="T6" fmla="*/ 12 w 14"/>
                  <a:gd name="T7" fmla="*/ 5 h 7"/>
                  <a:gd name="T8" fmla="*/ 11 w 14"/>
                  <a:gd name="T9" fmla="*/ 1 h 7"/>
                </a:gdLst>
                <a:ahLst/>
                <a:cxnLst>
                  <a:cxn ang="0">
                    <a:pos x="T0" y="T1"/>
                  </a:cxn>
                  <a:cxn ang="0">
                    <a:pos x="T2" y="T3"/>
                  </a:cxn>
                  <a:cxn ang="0">
                    <a:pos x="T4" y="T5"/>
                  </a:cxn>
                  <a:cxn ang="0">
                    <a:pos x="T6" y="T7"/>
                  </a:cxn>
                  <a:cxn ang="0">
                    <a:pos x="T8" y="T9"/>
                  </a:cxn>
                </a:cxnLst>
                <a:rect l="0" t="0" r="r" b="b"/>
                <a:pathLst>
                  <a:path w="14" h="7">
                    <a:moveTo>
                      <a:pt x="11" y="1"/>
                    </a:moveTo>
                    <a:cubicBezTo>
                      <a:pt x="8" y="2"/>
                      <a:pt x="6" y="3"/>
                      <a:pt x="3" y="3"/>
                    </a:cubicBezTo>
                    <a:cubicBezTo>
                      <a:pt x="1" y="3"/>
                      <a:pt x="0" y="6"/>
                      <a:pt x="3" y="6"/>
                    </a:cubicBezTo>
                    <a:cubicBezTo>
                      <a:pt x="6" y="7"/>
                      <a:pt x="9" y="6"/>
                      <a:pt x="12" y="5"/>
                    </a:cubicBezTo>
                    <a:cubicBezTo>
                      <a:pt x="14" y="4"/>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0" name="Freeform: Shape 11329"/>
              <p:cNvSpPr/>
              <p:nvPr/>
            </p:nvSpPr>
            <p:spPr bwMode="auto">
              <a:xfrm>
                <a:off x="6037" y="3413"/>
                <a:ext cx="26" cy="15"/>
              </a:xfrm>
              <a:custGeom>
                <a:avLst/>
                <a:gdLst>
                  <a:gd name="T0" fmla="*/ 15 w 18"/>
                  <a:gd name="T1" fmla="*/ 1 h 10"/>
                  <a:gd name="T2" fmla="*/ 2 w 18"/>
                  <a:gd name="T3" fmla="*/ 6 h 10"/>
                  <a:gd name="T4" fmla="*/ 4 w 18"/>
                  <a:gd name="T5" fmla="*/ 9 h 10"/>
                  <a:gd name="T6" fmla="*/ 16 w 18"/>
                  <a:gd name="T7" fmla="*/ 5 h 10"/>
                  <a:gd name="T8" fmla="*/ 15 w 18"/>
                  <a:gd name="T9" fmla="*/ 1 h 10"/>
                </a:gdLst>
                <a:ahLst/>
                <a:cxnLst>
                  <a:cxn ang="0">
                    <a:pos x="T0" y="T1"/>
                  </a:cxn>
                  <a:cxn ang="0">
                    <a:pos x="T2" y="T3"/>
                  </a:cxn>
                  <a:cxn ang="0">
                    <a:pos x="T4" y="T5"/>
                  </a:cxn>
                  <a:cxn ang="0">
                    <a:pos x="T6" y="T7"/>
                  </a:cxn>
                  <a:cxn ang="0">
                    <a:pos x="T8" y="T9"/>
                  </a:cxn>
                </a:cxnLst>
                <a:rect l="0" t="0" r="r" b="b"/>
                <a:pathLst>
                  <a:path w="18" h="10">
                    <a:moveTo>
                      <a:pt x="15" y="1"/>
                    </a:moveTo>
                    <a:cubicBezTo>
                      <a:pt x="2" y="6"/>
                      <a:pt x="2" y="6"/>
                      <a:pt x="2" y="6"/>
                    </a:cubicBezTo>
                    <a:cubicBezTo>
                      <a:pt x="0" y="7"/>
                      <a:pt x="1" y="10"/>
                      <a:pt x="4" y="9"/>
                    </a:cubicBezTo>
                    <a:cubicBezTo>
                      <a:pt x="16" y="5"/>
                      <a:pt x="16" y="5"/>
                      <a:pt x="16" y="5"/>
                    </a:cubicBezTo>
                    <a:cubicBezTo>
                      <a:pt x="18" y="4"/>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1" name="Freeform: Shape 11330"/>
              <p:cNvSpPr/>
              <p:nvPr/>
            </p:nvSpPr>
            <p:spPr bwMode="auto">
              <a:xfrm>
                <a:off x="6032" y="3393"/>
                <a:ext cx="28" cy="19"/>
              </a:xfrm>
              <a:custGeom>
                <a:avLst/>
                <a:gdLst>
                  <a:gd name="T0" fmla="*/ 14 w 19"/>
                  <a:gd name="T1" fmla="*/ 2 h 13"/>
                  <a:gd name="T2" fmla="*/ 3 w 19"/>
                  <a:gd name="T3" fmla="*/ 9 h 13"/>
                  <a:gd name="T4" fmla="*/ 4 w 19"/>
                  <a:gd name="T5" fmla="*/ 12 h 13"/>
                  <a:gd name="T6" fmla="*/ 17 w 19"/>
                  <a:gd name="T7" fmla="*/ 4 h 13"/>
                  <a:gd name="T8" fmla="*/ 14 w 19"/>
                  <a:gd name="T9" fmla="*/ 2 h 13"/>
                </a:gdLst>
                <a:ahLst/>
                <a:cxnLst>
                  <a:cxn ang="0">
                    <a:pos x="T0" y="T1"/>
                  </a:cxn>
                  <a:cxn ang="0">
                    <a:pos x="T2" y="T3"/>
                  </a:cxn>
                  <a:cxn ang="0">
                    <a:pos x="T4" y="T5"/>
                  </a:cxn>
                  <a:cxn ang="0">
                    <a:pos x="T6" y="T7"/>
                  </a:cxn>
                  <a:cxn ang="0">
                    <a:pos x="T8" y="T9"/>
                  </a:cxn>
                </a:cxnLst>
                <a:rect l="0" t="0" r="r" b="b"/>
                <a:pathLst>
                  <a:path w="19" h="13">
                    <a:moveTo>
                      <a:pt x="14" y="2"/>
                    </a:moveTo>
                    <a:cubicBezTo>
                      <a:pt x="11" y="5"/>
                      <a:pt x="7" y="7"/>
                      <a:pt x="3" y="9"/>
                    </a:cubicBezTo>
                    <a:cubicBezTo>
                      <a:pt x="0" y="10"/>
                      <a:pt x="2" y="13"/>
                      <a:pt x="4" y="12"/>
                    </a:cubicBezTo>
                    <a:cubicBezTo>
                      <a:pt x="9" y="10"/>
                      <a:pt x="14" y="8"/>
                      <a:pt x="17" y="4"/>
                    </a:cubicBezTo>
                    <a:cubicBezTo>
                      <a:pt x="19" y="2"/>
                      <a:pt x="16"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2" name="Freeform: Shape 11331"/>
              <p:cNvSpPr/>
              <p:nvPr/>
            </p:nvSpPr>
            <p:spPr bwMode="auto">
              <a:xfrm>
                <a:off x="6057" y="3359"/>
                <a:ext cx="23" cy="17"/>
              </a:xfrm>
              <a:custGeom>
                <a:avLst/>
                <a:gdLst>
                  <a:gd name="T0" fmla="*/ 11 w 15"/>
                  <a:gd name="T1" fmla="*/ 1 h 12"/>
                  <a:gd name="T2" fmla="*/ 2 w 15"/>
                  <a:gd name="T3" fmla="*/ 8 h 12"/>
                  <a:gd name="T4" fmla="*/ 5 w 15"/>
                  <a:gd name="T5" fmla="*/ 10 h 12"/>
                  <a:gd name="T6" fmla="*/ 12 w 15"/>
                  <a:gd name="T7" fmla="*/ 4 h 12"/>
                  <a:gd name="T8" fmla="*/ 11 w 15"/>
                  <a:gd name="T9" fmla="*/ 1 h 12"/>
                </a:gdLst>
                <a:ahLst/>
                <a:cxnLst>
                  <a:cxn ang="0">
                    <a:pos x="T0" y="T1"/>
                  </a:cxn>
                  <a:cxn ang="0">
                    <a:pos x="T2" y="T3"/>
                  </a:cxn>
                  <a:cxn ang="0">
                    <a:pos x="T4" y="T5"/>
                  </a:cxn>
                  <a:cxn ang="0">
                    <a:pos x="T6" y="T7"/>
                  </a:cxn>
                  <a:cxn ang="0">
                    <a:pos x="T8" y="T9"/>
                  </a:cxn>
                </a:cxnLst>
                <a:rect l="0" t="0" r="r" b="b"/>
                <a:pathLst>
                  <a:path w="15" h="12">
                    <a:moveTo>
                      <a:pt x="11" y="1"/>
                    </a:moveTo>
                    <a:cubicBezTo>
                      <a:pt x="8" y="2"/>
                      <a:pt x="4" y="5"/>
                      <a:pt x="2" y="8"/>
                    </a:cubicBezTo>
                    <a:cubicBezTo>
                      <a:pt x="0" y="9"/>
                      <a:pt x="3" y="12"/>
                      <a:pt x="5" y="10"/>
                    </a:cubicBezTo>
                    <a:cubicBezTo>
                      <a:pt x="7" y="8"/>
                      <a:pt x="9" y="6"/>
                      <a:pt x="12" y="4"/>
                    </a:cubicBezTo>
                    <a:cubicBezTo>
                      <a:pt x="15" y="3"/>
                      <a:pt x="13" y="0"/>
                      <a:pt x="11"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3" name="Freeform: Shape 11332"/>
              <p:cNvSpPr/>
              <p:nvPr/>
            </p:nvSpPr>
            <p:spPr bwMode="auto">
              <a:xfrm>
                <a:off x="6077" y="3382"/>
                <a:ext cx="23" cy="18"/>
              </a:xfrm>
              <a:custGeom>
                <a:avLst/>
                <a:gdLst>
                  <a:gd name="T0" fmla="*/ 12 w 16"/>
                  <a:gd name="T1" fmla="*/ 2 h 12"/>
                  <a:gd name="T2" fmla="*/ 2 w 16"/>
                  <a:gd name="T3" fmla="*/ 8 h 12"/>
                  <a:gd name="T4" fmla="*/ 3 w 16"/>
                  <a:gd name="T5" fmla="*/ 11 h 12"/>
                  <a:gd name="T6" fmla="*/ 16 w 16"/>
                  <a:gd name="T7" fmla="*/ 3 h 12"/>
                  <a:gd name="T8" fmla="*/ 12 w 16"/>
                  <a:gd name="T9" fmla="*/ 2 h 12"/>
                </a:gdLst>
                <a:ahLst/>
                <a:cxnLst>
                  <a:cxn ang="0">
                    <a:pos x="T0" y="T1"/>
                  </a:cxn>
                  <a:cxn ang="0">
                    <a:pos x="T2" y="T3"/>
                  </a:cxn>
                  <a:cxn ang="0">
                    <a:pos x="T4" y="T5"/>
                  </a:cxn>
                  <a:cxn ang="0">
                    <a:pos x="T6" y="T7"/>
                  </a:cxn>
                  <a:cxn ang="0">
                    <a:pos x="T8" y="T9"/>
                  </a:cxn>
                </a:cxnLst>
                <a:rect l="0" t="0" r="r" b="b"/>
                <a:pathLst>
                  <a:path w="16" h="12">
                    <a:moveTo>
                      <a:pt x="12" y="2"/>
                    </a:moveTo>
                    <a:cubicBezTo>
                      <a:pt x="11" y="6"/>
                      <a:pt x="6" y="7"/>
                      <a:pt x="2" y="8"/>
                    </a:cubicBezTo>
                    <a:cubicBezTo>
                      <a:pt x="0" y="8"/>
                      <a:pt x="0" y="12"/>
                      <a:pt x="3" y="11"/>
                    </a:cubicBezTo>
                    <a:cubicBezTo>
                      <a:pt x="8" y="11"/>
                      <a:pt x="15" y="8"/>
                      <a:pt x="16" y="3"/>
                    </a:cubicBezTo>
                    <a:cubicBezTo>
                      <a:pt x="16" y="0"/>
                      <a:pt x="12" y="0"/>
                      <a:pt x="12"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4" name="Freeform: Shape 11333"/>
              <p:cNvSpPr/>
              <p:nvPr/>
            </p:nvSpPr>
            <p:spPr bwMode="auto">
              <a:xfrm>
                <a:off x="6088" y="3395"/>
                <a:ext cx="23" cy="20"/>
              </a:xfrm>
              <a:custGeom>
                <a:avLst/>
                <a:gdLst>
                  <a:gd name="T0" fmla="*/ 11 w 15"/>
                  <a:gd name="T1" fmla="*/ 2 h 13"/>
                  <a:gd name="T2" fmla="*/ 2 w 15"/>
                  <a:gd name="T3" fmla="*/ 8 h 13"/>
                  <a:gd name="T4" fmla="*/ 3 w 15"/>
                  <a:gd name="T5" fmla="*/ 12 h 13"/>
                  <a:gd name="T6" fmla="*/ 14 w 15"/>
                  <a:gd name="T7" fmla="*/ 5 h 13"/>
                  <a:gd name="T8" fmla="*/ 11 w 15"/>
                  <a:gd name="T9" fmla="*/ 2 h 13"/>
                </a:gdLst>
                <a:ahLst/>
                <a:cxnLst>
                  <a:cxn ang="0">
                    <a:pos x="T0" y="T1"/>
                  </a:cxn>
                  <a:cxn ang="0">
                    <a:pos x="T2" y="T3"/>
                  </a:cxn>
                  <a:cxn ang="0">
                    <a:pos x="T4" y="T5"/>
                  </a:cxn>
                  <a:cxn ang="0">
                    <a:pos x="T6" y="T7"/>
                  </a:cxn>
                  <a:cxn ang="0">
                    <a:pos x="T8" y="T9"/>
                  </a:cxn>
                </a:cxnLst>
                <a:rect l="0" t="0" r="r" b="b"/>
                <a:pathLst>
                  <a:path w="15" h="13">
                    <a:moveTo>
                      <a:pt x="11" y="2"/>
                    </a:moveTo>
                    <a:cubicBezTo>
                      <a:pt x="8" y="4"/>
                      <a:pt x="6" y="7"/>
                      <a:pt x="2" y="8"/>
                    </a:cubicBezTo>
                    <a:cubicBezTo>
                      <a:pt x="0" y="9"/>
                      <a:pt x="1" y="13"/>
                      <a:pt x="3" y="12"/>
                    </a:cubicBezTo>
                    <a:cubicBezTo>
                      <a:pt x="7" y="10"/>
                      <a:pt x="10" y="7"/>
                      <a:pt x="14" y="5"/>
                    </a:cubicBezTo>
                    <a:cubicBezTo>
                      <a:pt x="15" y="3"/>
                      <a:pt x="13"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5" name="Freeform: Shape 11334"/>
              <p:cNvSpPr/>
              <p:nvPr/>
            </p:nvSpPr>
            <p:spPr bwMode="auto">
              <a:xfrm>
                <a:off x="6119" y="3362"/>
                <a:ext cx="30" cy="20"/>
              </a:xfrm>
              <a:custGeom>
                <a:avLst/>
                <a:gdLst>
                  <a:gd name="T0" fmla="*/ 16 w 20"/>
                  <a:gd name="T1" fmla="*/ 2 h 14"/>
                  <a:gd name="T2" fmla="*/ 12 w 20"/>
                  <a:gd name="T3" fmla="*/ 6 h 14"/>
                  <a:gd name="T4" fmla="*/ 3 w 20"/>
                  <a:gd name="T5" fmla="*/ 9 h 14"/>
                  <a:gd name="T6" fmla="*/ 3 w 20"/>
                  <a:gd name="T7" fmla="*/ 13 h 14"/>
                  <a:gd name="T8" fmla="*/ 20 w 20"/>
                  <a:gd name="T9" fmla="*/ 3 h 14"/>
                  <a:gd name="T10" fmla="*/ 16 w 20"/>
                  <a:gd name="T11" fmla="*/ 2 h 14"/>
                </a:gdLst>
                <a:ahLst/>
                <a:cxnLst>
                  <a:cxn ang="0">
                    <a:pos x="T0" y="T1"/>
                  </a:cxn>
                  <a:cxn ang="0">
                    <a:pos x="T2" y="T3"/>
                  </a:cxn>
                  <a:cxn ang="0">
                    <a:pos x="T4" y="T5"/>
                  </a:cxn>
                  <a:cxn ang="0">
                    <a:pos x="T6" y="T7"/>
                  </a:cxn>
                  <a:cxn ang="0">
                    <a:pos x="T8" y="T9"/>
                  </a:cxn>
                  <a:cxn ang="0">
                    <a:pos x="T10" y="T11"/>
                  </a:cxn>
                </a:cxnLst>
                <a:rect l="0" t="0" r="r" b="b"/>
                <a:pathLst>
                  <a:path w="20" h="14">
                    <a:moveTo>
                      <a:pt x="16" y="2"/>
                    </a:moveTo>
                    <a:cubicBezTo>
                      <a:pt x="16" y="4"/>
                      <a:pt x="13" y="5"/>
                      <a:pt x="12" y="6"/>
                    </a:cubicBezTo>
                    <a:cubicBezTo>
                      <a:pt x="9" y="8"/>
                      <a:pt x="6" y="9"/>
                      <a:pt x="3" y="9"/>
                    </a:cubicBezTo>
                    <a:cubicBezTo>
                      <a:pt x="0" y="10"/>
                      <a:pt x="1" y="14"/>
                      <a:pt x="3" y="13"/>
                    </a:cubicBezTo>
                    <a:cubicBezTo>
                      <a:pt x="8" y="12"/>
                      <a:pt x="18" y="9"/>
                      <a:pt x="20" y="3"/>
                    </a:cubicBezTo>
                    <a:cubicBezTo>
                      <a:pt x="20" y="1"/>
                      <a:pt x="17" y="0"/>
                      <a:pt x="16"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6" name="Freeform: Shape 11335"/>
              <p:cNvSpPr/>
              <p:nvPr/>
            </p:nvSpPr>
            <p:spPr bwMode="auto">
              <a:xfrm>
                <a:off x="6112" y="3337"/>
                <a:ext cx="27" cy="26"/>
              </a:xfrm>
              <a:custGeom>
                <a:avLst/>
                <a:gdLst>
                  <a:gd name="T0" fmla="*/ 14 w 18"/>
                  <a:gd name="T1" fmla="*/ 1 h 18"/>
                  <a:gd name="T2" fmla="*/ 2 w 18"/>
                  <a:gd name="T3" fmla="*/ 13 h 18"/>
                  <a:gd name="T4" fmla="*/ 4 w 18"/>
                  <a:gd name="T5" fmla="*/ 16 h 18"/>
                  <a:gd name="T6" fmla="*/ 17 w 18"/>
                  <a:gd name="T7" fmla="*/ 4 h 18"/>
                  <a:gd name="T8" fmla="*/ 14 w 18"/>
                  <a:gd name="T9" fmla="*/ 1 h 18"/>
                </a:gdLst>
                <a:ahLst/>
                <a:cxnLst>
                  <a:cxn ang="0">
                    <a:pos x="T0" y="T1"/>
                  </a:cxn>
                  <a:cxn ang="0">
                    <a:pos x="T2" y="T3"/>
                  </a:cxn>
                  <a:cxn ang="0">
                    <a:pos x="T4" y="T5"/>
                  </a:cxn>
                  <a:cxn ang="0">
                    <a:pos x="T6" y="T7"/>
                  </a:cxn>
                  <a:cxn ang="0">
                    <a:pos x="T8" y="T9"/>
                  </a:cxn>
                </a:cxnLst>
                <a:rect l="0" t="0" r="r" b="b"/>
                <a:pathLst>
                  <a:path w="18" h="18">
                    <a:moveTo>
                      <a:pt x="14" y="1"/>
                    </a:moveTo>
                    <a:cubicBezTo>
                      <a:pt x="10" y="6"/>
                      <a:pt x="6" y="10"/>
                      <a:pt x="2" y="13"/>
                    </a:cubicBezTo>
                    <a:cubicBezTo>
                      <a:pt x="0" y="15"/>
                      <a:pt x="2" y="18"/>
                      <a:pt x="4" y="16"/>
                    </a:cubicBezTo>
                    <a:cubicBezTo>
                      <a:pt x="9" y="13"/>
                      <a:pt x="13" y="9"/>
                      <a:pt x="17" y="4"/>
                    </a:cubicBezTo>
                    <a:cubicBezTo>
                      <a:pt x="18" y="2"/>
                      <a:pt x="15"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7" name="Freeform: Shape 11336"/>
              <p:cNvSpPr/>
              <p:nvPr/>
            </p:nvSpPr>
            <p:spPr bwMode="auto">
              <a:xfrm>
                <a:off x="6127" y="3382"/>
                <a:ext cx="26" cy="15"/>
              </a:xfrm>
              <a:custGeom>
                <a:avLst/>
                <a:gdLst>
                  <a:gd name="T0" fmla="*/ 14 w 18"/>
                  <a:gd name="T1" fmla="*/ 2 h 10"/>
                  <a:gd name="T2" fmla="*/ 3 w 18"/>
                  <a:gd name="T3" fmla="*/ 6 h 10"/>
                  <a:gd name="T4" fmla="*/ 3 w 18"/>
                  <a:gd name="T5" fmla="*/ 9 h 10"/>
                  <a:gd name="T6" fmla="*/ 17 w 18"/>
                  <a:gd name="T7" fmla="*/ 4 h 10"/>
                  <a:gd name="T8" fmla="*/ 14 w 18"/>
                  <a:gd name="T9" fmla="*/ 2 h 10"/>
                </a:gdLst>
                <a:ahLst/>
                <a:cxnLst>
                  <a:cxn ang="0">
                    <a:pos x="T0" y="T1"/>
                  </a:cxn>
                  <a:cxn ang="0">
                    <a:pos x="T2" y="T3"/>
                  </a:cxn>
                  <a:cxn ang="0">
                    <a:pos x="T4" y="T5"/>
                  </a:cxn>
                  <a:cxn ang="0">
                    <a:pos x="T6" y="T7"/>
                  </a:cxn>
                  <a:cxn ang="0">
                    <a:pos x="T8" y="T9"/>
                  </a:cxn>
                </a:cxnLst>
                <a:rect l="0" t="0" r="r" b="b"/>
                <a:pathLst>
                  <a:path w="18" h="10">
                    <a:moveTo>
                      <a:pt x="14" y="2"/>
                    </a:moveTo>
                    <a:cubicBezTo>
                      <a:pt x="11" y="5"/>
                      <a:pt x="7" y="6"/>
                      <a:pt x="3" y="6"/>
                    </a:cubicBezTo>
                    <a:cubicBezTo>
                      <a:pt x="0" y="6"/>
                      <a:pt x="1" y="10"/>
                      <a:pt x="3" y="9"/>
                    </a:cubicBezTo>
                    <a:cubicBezTo>
                      <a:pt x="8" y="9"/>
                      <a:pt x="13" y="8"/>
                      <a:pt x="17" y="4"/>
                    </a:cubicBezTo>
                    <a:cubicBezTo>
                      <a:pt x="18" y="3"/>
                      <a:pt x="15" y="0"/>
                      <a:pt x="14"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8" name="Freeform: Shape 11337"/>
              <p:cNvSpPr/>
              <p:nvPr/>
            </p:nvSpPr>
            <p:spPr bwMode="auto">
              <a:xfrm>
                <a:off x="6090" y="3312"/>
                <a:ext cx="23" cy="22"/>
              </a:xfrm>
              <a:custGeom>
                <a:avLst/>
                <a:gdLst>
                  <a:gd name="T0" fmla="*/ 13 w 16"/>
                  <a:gd name="T1" fmla="*/ 1 h 15"/>
                  <a:gd name="T2" fmla="*/ 1 w 16"/>
                  <a:gd name="T3" fmla="*/ 10 h 15"/>
                  <a:gd name="T4" fmla="*/ 4 w 16"/>
                  <a:gd name="T5" fmla="*/ 13 h 15"/>
                  <a:gd name="T6" fmla="*/ 14 w 16"/>
                  <a:gd name="T7" fmla="*/ 5 h 15"/>
                  <a:gd name="T8" fmla="*/ 13 w 16"/>
                  <a:gd name="T9" fmla="*/ 1 h 15"/>
                </a:gdLst>
                <a:ahLst/>
                <a:cxnLst>
                  <a:cxn ang="0">
                    <a:pos x="T0" y="T1"/>
                  </a:cxn>
                  <a:cxn ang="0">
                    <a:pos x="T2" y="T3"/>
                  </a:cxn>
                  <a:cxn ang="0">
                    <a:pos x="T4" y="T5"/>
                  </a:cxn>
                  <a:cxn ang="0">
                    <a:pos x="T6" y="T7"/>
                  </a:cxn>
                  <a:cxn ang="0">
                    <a:pos x="T8" y="T9"/>
                  </a:cxn>
                </a:cxnLst>
                <a:rect l="0" t="0" r="r" b="b"/>
                <a:pathLst>
                  <a:path w="16" h="15">
                    <a:moveTo>
                      <a:pt x="13" y="1"/>
                    </a:moveTo>
                    <a:cubicBezTo>
                      <a:pt x="8" y="3"/>
                      <a:pt x="5" y="7"/>
                      <a:pt x="1" y="10"/>
                    </a:cubicBezTo>
                    <a:cubicBezTo>
                      <a:pt x="0" y="11"/>
                      <a:pt x="2" y="15"/>
                      <a:pt x="4" y="13"/>
                    </a:cubicBezTo>
                    <a:cubicBezTo>
                      <a:pt x="7" y="10"/>
                      <a:pt x="10" y="6"/>
                      <a:pt x="14" y="5"/>
                    </a:cubicBezTo>
                    <a:cubicBezTo>
                      <a:pt x="16"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9" name="Freeform: Shape 11338"/>
              <p:cNvSpPr/>
              <p:nvPr/>
            </p:nvSpPr>
            <p:spPr bwMode="auto">
              <a:xfrm>
                <a:off x="6091" y="3282"/>
                <a:ext cx="30" cy="13"/>
              </a:xfrm>
              <a:custGeom>
                <a:avLst/>
                <a:gdLst>
                  <a:gd name="T0" fmla="*/ 16 w 20"/>
                  <a:gd name="T1" fmla="*/ 1 h 9"/>
                  <a:gd name="T2" fmla="*/ 2 w 20"/>
                  <a:gd name="T3" fmla="*/ 5 h 9"/>
                  <a:gd name="T4" fmla="*/ 4 w 20"/>
                  <a:gd name="T5" fmla="*/ 8 h 9"/>
                  <a:gd name="T6" fmla="*/ 18 w 20"/>
                  <a:gd name="T7" fmla="*/ 5 h 9"/>
                  <a:gd name="T8" fmla="*/ 16 w 20"/>
                  <a:gd name="T9" fmla="*/ 1 h 9"/>
                </a:gdLst>
                <a:ahLst/>
                <a:cxnLst>
                  <a:cxn ang="0">
                    <a:pos x="T0" y="T1"/>
                  </a:cxn>
                  <a:cxn ang="0">
                    <a:pos x="T2" y="T3"/>
                  </a:cxn>
                  <a:cxn ang="0">
                    <a:pos x="T4" y="T5"/>
                  </a:cxn>
                  <a:cxn ang="0">
                    <a:pos x="T6" y="T7"/>
                  </a:cxn>
                  <a:cxn ang="0">
                    <a:pos x="T8" y="T9"/>
                  </a:cxn>
                </a:cxnLst>
                <a:rect l="0" t="0" r="r" b="b"/>
                <a:pathLst>
                  <a:path w="20" h="9">
                    <a:moveTo>
                      <a:pt x="16" y="1"/>
                    </a:moveTo>
                    <a:cubicBezTo>
                      <a:pt x="12" y="3"/>
                      <a:pt x="7" y="3"/>
                      <a:pt x="2" y="5"/>
                    </a:cubicBezTo>
                    <a:cubicBezTo>
                      <a:pt x="0" y="6"/>
                      <a:pt x="1" y="9"/>
                      <a:pt x="4" y="8"/>
                    </a:cubicBezTo>
                    <a:cubicBezTo>
                      <a:pt x="8" y="7"/>
                      <a:pt x="13" y="6"/>
                      <a:pt x="18" y="5"/>
                    </a:cubicBezTo>
                    <a:cubicBezTo>
                      <a:pt x="20" y="4"/>
                      <a:pt x="19"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0" name="Freeform: Shape 11339"/>
              <p:cNvSpPr/>
              <p:nvPr/>
            </p:nvSpPr>
            <p:spPr bwMode="auto">
              <a:xfrm>
                <a:off x="6085" y="3267"/>
                <a:ext cx="28" cy="12"/>
              </a:xfrm>
              <a:custGeom>
                <a:avLst/>
                <a:gdLst>
                  <a:gd name="T0" fmla="*/ 15 w 19"/>
                  <a:gd name="T1" fmla="*/ 1 h 8"/>
                  <a:gd name="T2" fmla="*/ 3 w 19"/>
                  <a:gd name="T3" fmla="*/ 4 h 8"/>
                  <a:gd name="T4" fmla="*/ 3 w 19"/>
                  <a:gd name="T5" fmla="*/ 8 h 8"/>
                  <a:gd name="T6" fmla="*/ 16 w 19"/>
                  <a:gd name="T7" fmla="*/ 4 h 8"/>
                  <a:gd name="T8" fmla="*/ 15 w 19"/>
                  <a:gd name="T9" fmla="*/ 1 h 8"/>
                </a:gdLst>
                <a:ahLst/>
                <a:cxnLst>
                  <a:cxn ang="0">
                    <a:pos x="T0" y="T1"/>
                  </a:cxn>
                  <a:cxn ang="0">
                    <a:pos x="T2" y="T3"/>
                  </a:cxn>
                  <a:cxn ang="0">
                    <a:pos x="T4" y="T5"/>
                  </a:cxn>
                  <a:cxn ang="0">
                    <a:pos x="T6" y="T7"/>
                  </a:cxn>
                  <a:cxn ang="0">
                    <a:pos x="T8" y="T9"/>
                  </a:cxn>
                </a:cxnLst>
                <a:rect l="0" t="0" r="r" b="b"/>
                <a:pathLst>
                  <a:path w="19" h="8">
                    <a:moveTo>
                      <a:pt x="15" y="1"/>
                    </a:moveTo>
                    <a:cubicBezTo>
                      <a:pt x="11" y="2"/>
                      <a:pt x="7" y="4"/>
                      <a:pt x="3" y="4"/>
                    </a:cubicBezTo>
                    <a:cubicBezTo>
                      <a:pt x="0" y="4"/>
                      <a:pt x="1" y="8"/>
                      <a:pt x="3" y="8"/>
                    </a:cubicBezTo>
                    <a:cubicBezTo>
                      <a:pt x="8" y="7"/>
                      <a:pt x="12" y="6"/>
                      <a:pt x="16" y="4"/>
                    </a:cubicBezTo>
                    <a:cubicBezTo>
                      <a:pt x="19" y="3"/>
                      <a:pt x="17" y="0"/>
                      <a:pt x="15"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1" name="Freeform: Shape 11340"/>
              <p:cNvSpPr/>
              <p:nvPr/>
            </p:nvSpPr>
            <p:spPr bwMode="auto">
              <a:xfrm>
                <a:off x="6137" y="3254"/>
                <a:ext cx="25" cy="13"/>
              </a:xfrm>
              <a:custGeom>
                <a:avLst/>
                <a:gdLst>
                  <a:gd name="T0" fmla="*/ 13 w 17"/>
                  <a:gd name="T1" fmla="*/ 1 h 9"/>
                  <a:gd name="T2" fmla="*/ 2 w 17"/>
                  <a:gd name="T3" fmla="*/ 5 h 9"/>
                  <a:gd name="T4" fmla="*/ 4 w 17"/>
                  <a:gd name="T5" fmla="*/ 8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2" y="5"/>
                      <a:pt x="2" y="5"/>
                      <a:pt x="2" y="5"/>
                    </a:cubicBezTo>
                    <a:cubicBezTo>
                      <a:pt x="0" y="5"/>
                      <a:pt x="2" y="9"/>
                      <a:pt x="4" y="8"/>
                    </a:cubicBezTo>
                    <a:cubicBezTo>
                      <a:pt x="15" y="4"/>
                      <a:pt x="15" y="4"/>
                      <a:pt x="15" y="4"/>
                    </a:cubicBezTo>
                    <a:cubicBezTo>
                      <a:pt x="17" y="3"/>
                      <a:pt x="16"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2" name="Freeform: Shape 11341"/>
              <p:cNvSpPr/>
              <p:nvPr/>
            </p:nvSpPr>
            <p:spPr bwMode="auto">
              <a:xfrm>
                <a:off x="6159" y="3225"/>
                <a:ext cx="25" cy="16"/>
              </a:xfrm>
              <a:custGeom>
                <a:avLst/>
                <a:gdLst>
                  <a:gd name="T0" fmla="*/ 14 w 17"/>
                  <a:gd name="T1" fmla="*/ 1 h 11"/>
                  <a:gd name="T2" fmla="*/ 2 w 17"/>
                  <a:gd name="T3" fmla="*/ 7 h 11"/>
                  <a:gd name="T4" fmla="*/ 4 w 17"/>
                  <a:gd name="T5" fmla="*/ 10 h 11"/>
                  <a:gd name="T6" fmla="*/ 15 w 17"/>
                  <a:gd name="T7" fmla="*/ 4 h 11"/>
                  <a:gd name="T8" fmla="*/ 14 w 17"/>
                  <a:gd name="T9" fmla="*/ 1 h 11"/>
                </a:gdLst>
                <a:ahLst/>
                <a:cxnLst>
                  <a:cxn ang="0">
                    <a:pos x="T0" y="T1"/>
                  </a:cxn>
                  <a:cxn ang="0">
                    <a:pos x="T2" y="T3"/>
                  </a:cxn>
                  <a:cxn ang="0">
                    <a:pos x="T4" y="T5"/>
                  </a:cxn>
                  <a:cxn ang="0">
                    <a:pos x="T6" y="T7"/>
                  </a:cxn>
                  <a:cxn ang="0">
                    <a:pos x="T8" y="T9"/>
                  </a:cxn>
                </a:cxnLst>
                <a:rect l="0" t="0" r="r" b="b"/>
                <a:pathLst>
                  <a:path w="17" h="11">
                    <a:moveTo>
                      <a:pt x="14" y="1"/>
                    </a:moveTo>
                    <a:cubicBezTo>
                      <a:pt x="10" y="3"/>
                      <a:pt x="6" y="5"/>
                      <a:pt x="2" y="7"/>
                    </a:cubicBezTo>
                    <a:cubicBezTo>
                      <a:pt x="0" y="8"/>
                      <a:pt x="1" y="11"/>
                      <a:pt x="4" y="10"/>
                    </a:cubicBezTo>
                    <a:cubicBezTo>
                      <a:pt x="8" y="9"/>
                      <a:pt x="11" y="6"/>
                      <a:pt x="15" y="4"/>
                    </a:cubicBezTo>
                    <a:cubicBezTo>
                      <a:pt x="17" y="4"/>
                      <a:pt x="16" y="0"/>
                      <a:pt x="14"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3" name="Freeform: Shape 11342"/>
              <p:cNvSpPr/>
              <p:nvPr/>
            </p:nvSpPr>
            <p:spPr bwMode="auto">
              <a:xfrm>
                <a:off x="6193" y="3214"/>
                <a:ext cx="21" cy="12"/>
              </a:xfrm>
              <a:custGeom>
                <a:avLst/>
                <a:gdLst>
                  <a:gd name="T0" fmla="*/ 9 w 14"/>
                  <a:gd name="T1" fmla="*/ 2 h 8"/>
                  <a:gd name="T2" fmla="*/ 3 w 14"/>
                  <a:gd name="T3" fmla="*/ 4 h 8"/>
                  <a:gd name="T4" fmla="*/ 2 w 14"/>
                  <a:gd name="T5" fmla="*/ 8 h 8"/>
                  <a:gd name="T6" fmla="*/ 12 w 14"/>
                  <a:gd name="T7" fmla="*/ 4 h 8"/>
                  <a:gd name="T8" fmla="*/ 9 w 14"/>
                  <a:gd name="T9" fmla="*/ 2 h 8"/>
                </a:gdLst>
                <a:ahLst/>
                <a:cxnLst>
                  <a:cxn ang="0">
                    <a:pos x="T0" y="T1"/>
                  </a:cxn>
                  <a:cxn ang="0">
                    <a:pos x="T2" y="T3"/>
                  </a:cxn>
                  <a:cxn ang="0">
                    <a:pos x="T4" y="T5"/>
                  </a:cxn>
                  <a:cxn ang="0">
                    <a:pos x="T6" y="T7"/>
                  </a:cxn>
                  <a:cxn ang="0">
                    <a:pos x="T8" y="T9"/>
                  </a:cxn>
                </a:cxnLst>
                <a:rect l="0" t="0" r="r" b="b"/>
                <a:pathLst>
                  <a:path w="14" h="8">
                    <a:moveTo>
                      <a:pt x="9" y="2"/>
                    </a:moveTo>
                    <a:cubicBezTo>
                      <a:pt x="7" y="3"/>
                      <a:pt x="5" y="4"/>
                      <a:pt x="3" y="4"/>
                    </a:cubicBezTo>
                    <a:cubicBezTo>
                      <a:pt x="0" y="4"/>
                      <a:pt x="0" y="7"/>
                      <a:pt x="2" y="8"/>
                    </a:cubicBezTo>
                    <a:cubicBezTo>
                      <a:pt x="6" y="8"/>
                      <a:pt x="9" y="7"/>
                      <a:pt x="12" y="4"/>
                    </a:cubicBezTo>
                    <a:cubicBezTo>
                      <a:pt x="14" y="2"/>
                      <a:pt x="11"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4" name="Freeform: Shape 11343"/>
              <p:cNvSpPr/>
              <p:nvPr/>
            </p:nvSpPr>
            <p:spPr bwMode="auto">
              <a:xfrm>
                <a:off x="6209" y="3183"/>
                <a:ext cx="27" cy="20"/>
              </a:xfrm>
              <a:custGeom>
                <a:avLst/>
                <a:gdLst>
                  <a:gd name="T0" fmla="*/ 13 w 18"/>
                  <a:gd name="T1" fmla="*/ 2 h 13"/>
                  <a:gd name="T2" fmla="*/ 2 w 18"/>
                  <a:gd name="T3" fmla="*/ 9 h 13"/>
                  <a:gd name="T4" fmla="*/ 2 w 18"/>
                  <a:gd name="T5" fmla="*/ 12 h 13"/>
                  <a:gd name="T6" fmla="*/ 16 w 18"/>
                  <a:gd name="T7" fmla="*/ 4 h 13"/>
                  <a:gd name="T8" fmla="*/ 13 w 18"/>
                  <a:gd name="T9" fmla="*/ 2 h 13"/>
                </a:gdLst>
                <a:ahLst/>
                <a:cxnLst>
                  <a:cxn ang="0">
                    <a:pos x="T0" y="T1"/>
                  </a:cxn>
                  <a:cxn ang="0">
                    <a:pos x="T2" y="T3"/>
                  </a:cxn>
                  <a:cxn ang="0">
                    <a:pos x="T4" y="T5"/>
                  </a:cxn>
                  <a:cxn ang="0">
                    <a:pos x="T6" y="T7"/>
                  </a:cxn>
                  <a:cxn ang="0">
                    <a:pos x="T8" y="T9"/>
                  </a:cxn>
                </a:cxnLst>
                <a:rect l="0" t="0" r="r" b="b"/>
                <a:pathLst>
                  <a:path w="18" h="13">
                    <a:moveTo>
                      <a:pt x="13" y="2"/>
                    </a:moveTo>
                    <a:cubicBezTo>
                      <a:pt x="10" y="5"/>
                      <a:pt x="7" y="8"/>
                      <a:pt x="2" y="9"/>
                    </a:cubicBezTo>
                    <a:cubicBezTo>
                      <a:pt x="0" y="9"/>
                      <a:pt x="0" y="13"/>
                      <a:pt x="2" y="12"/>
                    </a:cubicBezTo>
                    <a:cubicBezTo>
                      <a:pt x="8" y="12"/>
                      <a:pt x="13" y="8"/>
                      <a:pt x="16" y="4"/>
                    </a:cubicBezTo>
                    <a:cubicBezTo>
                      <a:pt x="18" y="2"/>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5" name="Freeform: Shape 11344"/>
              <p:cNvSpPr/>
              <p:nvPr/>
            </p:nvSpPr>
            <p:spPr bwMode="auto">
              <a:xfrm>
                <a:off x="6243" y="3179"/>
                <a:ext cx="22" cy="15"/>
              </a:xfrm>
              <a:custGeom>
                <a:avLst/>
                <a:gdLst>
                  <a:gd name="T0" fmla="*/ 10 w 15"/>
                  <a:gd name="T1" fmla="*/ 2 h 10"/>
                  <a:gd name="T2" fmla="*/ 3 w 15"/>
                  <a:gd name="T3" fmla="*/ 6 h 10"/>
                  <a:gd name="T4" fmla="*/ 3 w 15"/>
                  <a:gd name="T5" fmla="*/ 10 h 10"/>
                  <a:gd name="T6" fmla="*/ 14 w 15"/>
                  <a:gd name="T7" fmla="*/ 4 h 10"/>
                  <a:gd name="T8" fmla="*/ 10 w 15"/>
                  <a:gd name="T9" fmla="*/ 2 h 10"/>
                </a:gdLst>
                <a:ahLst/>
                <a:cxnLst>
                  <a:cxn ang="0">
                    <a:pos x="T0" y="T1"/>
                  </a:cxn>
                  <a:cxn ang="0">
                    <a:pos x="T2" y="T3"/>
                  </a:cxn>
                  <a:cxn ang="0">
                    <a:pos x="T4" y="T5"/>
                  </a:cxn>
                  <a:cxn ang="0">
                    <a:pos x="T6" y="T7"/>
                  </a:cxn>
                  <a:cxn ang="0">
                    <a:pos x="T8" y="T9"/>
                  </a:cxn>
                </a:cxnLst>
                <a:rect l="0" t="0" r="r" b="b"/>
                <a:pathLst>
                  <a:path w="15" h="10">
                    <a:moveTo>
                      <a:pt x="10" y="2"/>
                    </a:moveTo>
                    <a:cubicBezTo>
                      <a:pt x="9" y="5"/>
                      <a:pt x="6" y="6"/>
                      <a:pt x="3" y="6"/>
                    </a:cubicBezTo>
                    <a:cubicBezTo>
                      <a:pt x="0" y="6"/>
                      <a:pt x="1" y="10"/>
                      <a:pt x="3" y="10"/>
                    </a:cubicBezTo>
                    <a:cubicBezTo>
                      <a:pt x="8" y="9"/>
                      <a:pt x="12" y="8"/>
                      <a:pt x="14" y="4"/>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6" name="Freeform: Shape 11345"/>
              <p:cNvSpPr/>
              <p:nvPr/>
            </p:nvSpPr>
            <p:spPr bwMode="auto">
              <a:xfrm>
                <a:off x="6246" y="3158"/>
                <a:ext cx="19" cy="18"/>
              </a:xfrm>
              <a:custGeom>
                <a:avLst/>
                <a:gdLst>
                  <a:gd name="T0" fmla="*/ 9 w 13"/>
                  <a:gd name="T1" fmla="*/ 2 h 12"/>
                  <a:gd name="T2" fmla="*/ 2 w 13"/>
                  <a:gd name="T3" fmla="*/ 7 h 12"/>
                  <a:gd name="T4" fmla="*/ 3 w 13"/>
                  <a:gd name="T5" fmla="*/ 11 h 12"/>
                  <a:gd name="T6" fmla="*/ 13 w 13"/>
                  <a:gd name="T7" fmla="*/ 3 h 12"/>
                  <a:gd name="T8" fmla="*/ 9 w 13"/>
                  <a:gd name="T9" fmla="*/ 2 h 12"/>
                </a:gdLst>
                <a:ahLst/>
                <a:cxnLst>
                  <a:cxn ang="0">
                    <a:pos x="T0" y="T1"/>
                  </a:cxn>
                  <a:cxn ang="0">
                    <a:pos x="T2" y="T3"/>
                  </a:cxn>
                  <a:cxn ang="0">
                    <a:pos x="T4" y="T5"/>
                  </a:cxn>
                  <a:cxn ang="0">
                    <a:pos x="T6" y="T7"/>
                  </a:cxn>
                  <a:cxn ang="0">
                    <a:pos x="T8" y="T9"/>
                  </a:cxn>
                </a:cxnLst>
                <a:rect l="0" t="0" r="r" b="b"/>
                <a:pathLst>
                  <a:path w="13" h="12">
                    <a:moveTo>
                      <a:pt x="9" y="2"/>
                    </a:moveTo>
                    <a:cubicBezTo>
                      <a:pt x="9" y="5"/>
                      <a:pt x="4" y="6"/>
                      <a:pt x="2" y="7"/>
                    </a:cubicBezTo>
                    <a:cubicBezTo>
                      <a:pt x="0" y="8"/>
                      <a:pt x="1" y="12"/>
                      <a:pt x="3" y="11"/>
                    </a:cubicBezTo>
                    <a:cubicBezTo>
                      <a:pt x="7" y="9"/>
                      <a:pt x="12" y="8"/>
                      <a:pt x="13" y="3"/>
                    </a:cubicBezTo>
                    <a:cubicBezTo>
                      <a:pt x="13" y="1"/>
                      <a:pt x="9" y="0"/>
                      <a:pt x="9"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7" name="Freeform: Shape 11346"/>
              <p:cNvSpPr/>
              <p:nvPr/>
            </p:nvSpPr>
            <p:spPr bwMode="auto">
              <a:xfrm>
                <a:off x="6274" y="3175"/>
                <a:ext cx="25" cy="25"/>
              </a:xfrm>
              <a:custGeom>
                <a:avLst/>
                <a:gdLst>
                  <a:gd name="T0" fmla="*/ 13 w 17"/>
                  <a:gd name="T1" fmla="*/ 2 h 17"/>
                  <a:gd name="T2" fmla="*/ 2 w 17"/>
                  <a:gd name="T3" fmla="*/ 12 h 17"/>
                  <a:gd name="T4" fmla="*/ 4 w 17"/>
                  <a:gd name="T5" fmla="*/ 15 h 17"/>
                  <a:gd name="T6" fmla="*/ 16 w 17"/>
                  <a:gd name="T7" fmla="*/ 5 h 17"/>
                  <a:gd name="T8" fmla="*/ 13 w 17"/>
                  <a:gd name="T9" fmla="*/ 2 h 17"/>
                </a:gdLst>
                <a:ahLst/>
                <a:cxnLst>
                  <a:cxn ang="0">
                    <a:pos x="T0" y="T1"/>
                  </a:cxn>
                  <a:cxn ang="0">
                    <a:pos x="T2" y="T3"/>
                  </a:cxn>
                  <a:cxn ang="0">
                    <a:pos x="T4" y="T5"/>
                  </a:cxn>
                  <a:cxn ang="0">
                    <a:pos x="T6" y="T7"/>
                  </a:cxn>
                  <a:cxn ang="0">
                    <a:pos x="T8" y="T9"/>
                  </a:cxn>
                </a:cxnLst>
                <a:rect l="0" t="0" r="r" b="b"/>
                <a:pathLst>
                  <a:path w="17" h="17">
                    <a:moveTo>
                      <a:pt x="13" y="2"/>
                    </a:moveTo>
                    <a:cubicBezTo>
                      <a:pt x="9" y="5"/>
                      <a:pt x="6" y="9"/>
                      <a:pt x="2" y="12"/>
                    </a:cubicBezTo>
                    <a:cubicBezTo>
                      <a:pt x="0" y="14"/>
                      <a:pt x="2" y="17"/>
                      <a:pt x="4" y="15"/>
                    </a:cubicBezTo>
                    <a:cubicBezTo>
                      <a:pt x="8" y="12"/>
                      <a:pt x="12" y="8"/>
                      <a:pt x="16" y="5"/>
                    </a:cubicBezTo>
                    <a:cubicBezTo>
                      <a:pt x="17" y="3"/>
                      <a:pt x="15"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8" name="Freeform: Shape 11347"/>
              <p:cNvSpPr/>
              <p:nvPr/>
            </p:nvSpPr>
            <p:spPr bwMode="auto">
              <a:xfrm>
                <a:off x="6254" y="3210"/>
                <a:ext cx="37" cy="28"/>
              </a:xfrm>
              <a:custGeom>
                <a:avLst/>
                <a:gdLst>
                  <a:gd name="T0" fmla="*/ 21 w 25"/>
                  <a:gd name="T1" fmla="*/ 2 h 19"/>
                  <a:gd name="T2" fmla="*/ 2 w 25"/>
                  <a:gd name="T3" fmla="*/ 15 h 19"/>
                  <a:gd name="T4" fmla="*/ 3 w 25"/>
                  <a:gd name="T5" fmla="*/ 18 h 19"/>
                  <a:gd name="T6" fmla="*/ 23 w 25"/>
                  <a:gd name="T7" fmla="*/ 4 h 19"/>
                  <a:gd name="T8" fmla="*/ 21 w 25"/>
                  <a:gd name="T9" fmla="*/ 2 h 19"/>
                </a:gdLst>
                <a:ahLst/>
                <a:cxnLst>
                  <a:cxn ang="0">
                    <a:pos x="T0" y="T1"/>
                  </a:cxn>
                  <a:cxn ang="0">
                    <a:pos x="T2" y="T3"/>
                  </a:cxn>
                  <a:cxn ang="0">
                    <a:pos x="T4" y="T5"/>
                  </a:cxn>
                  <a:cxn ang="0">
                    <a:pos x="T6" y="T7"/>
                  </a:cxn>
                  <a:cxn ang="0">
                    <a:pos x="T8" y="T9"/>
                  </a:cxn>
                </a:cxnLst>
                <a:rect l="0" t="0" r="r" b="b"/>
                <a:pathLst>
                  <a:path w="25" h="19">
                    <a:moveTo>
                      <a:pt x="21" y="2"/>
                    </a:moveTo>
                    <a:cubicBezTo>
                      <a:pt x="15" y="8"/>
                      <a:pt x="9" y="12"/>
                      <a:pt x="2" y="15"/>
                    </a:cubicBezTo>
                    <a:cubicBezTo>
                      <a:pt x="0" y="16"/>
                      <a:pt x="1" y="19"/>
                      <a:pt x="3" y="18"/>
                    </a:cubicBezTo>
                    <a:cubicBezTo>
                      <a:pt x="11" y="15"/>
                      <a:pt x="18" y="11"/>
                      <a:pt x="23" y="4"/>
                    </a:cubicBezTo>
                    <a:cubicBezTo>
                      <a:pt x="25" y="2"/>
                      <a:pt x="22" y="0"/>
                      <a:pt x="2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9" name="Freeform: Shape 11348"/>
              <p:cNvSpPr/>
              <p:nvPr/>
            </p:nvSpPr>
            <p:spPr bwMode="auto">
              <a:xfrm>
                <a:off x="6201" y="3235"/>
                <a:ext cx="29" cy="21"/>
              </a:xfrm>
              <a:custGeom>
                <a:avLst/>
                <a:gdLst>
                  <a:gd name="T0" fmla="*/ 15 w 20"/>
                  <a:gd name="T1" fmla="*/ 2 h 14"/>
                  <a:gd name="T2" fmla="*/ 2 w 20"/>
                  <a:gd name="T3" fmla="*/ 9 h 14"/>
                  <a:gd name="T4" fmla="*/ 4 w 20"/>
                  <a:gd name="T5" fmla="*/ 13 h 14"/>
                  <a:gd name="T6" fmla="*/ 18 w 20"/>
                  <a:gd name="T7" fmla="*/ 4 h 14"/>
                  <a:gd name="T8" fmla="*/ 15 w 20"/>
                  <a:gd name="T9" fmla="*/ 2 h 14"/>
                </a:gdLst>
                <a:ahLst/>
                <a:cxnLst>
                  <a:cxn ang="0">
                    <a:pos x="T0" y="T1"/>
                  </a:cxn>
                  <a:cxn ang="0">
                    <a:pos x="T2" y="T3"/>
                  </a:cxn>
                  <a:cxn ang="0">
                    <a:pos x="T4" y="T5"/>
                  </a:cxn>
                  <a:cxn ang="0">
                    <a:pos x="T6" y="T7"/>
                  </a:cxn>
                  <a:cxn ang="0">
                    <a:pos x="T8" y="T9"/>
                  </a:cxn>
                </a:cxnLst>
                <a:rect l="0" t="0" r="r" b="b"/>
                <a:pathLst>
                  <a:path w="20" h="14">
                    <a:moveTo>
                      <a:pt x="15" y="2"/>
                    </a:moveTo>
                    <a:cubicBezTo>
                      <a:pt x="12" y="6"/>
                      <a:pt x="7" y="8"/>
                      <a:pt x="2" y="9"/>
                    </a:cubicBezTo>
                    <a:cubicBezTo>
                      <a:pt x="0" y="10"/>
                      <a:pt x="1" y="14"/>
                      <a:pt x="4" y="13"/>
                    </a:cubicBezTo>
                    <a:cubicBezTo>
                      <a:pt x="9" y="11"/>
                      <a:pt x="15" y="9"/>
                      <a:pt x="18" y="4"/>
                    </a:cubicBezTo>
                    <a:cubicBezTo>
                      <a:pt x="20" y="2"/>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0" name="Freeform: Shape 11349"/>
              <p:cNvSpPr/>
              <p:nvPr/>
            </p:nvSpPr>
            <p:spPr bwMode="auto">
              <a:xfrm>
                <a:off x="6168" y="3273"/>
                <a:ext cx="25" cy="15"/>
              </a:xfrm>
              <a:custGeom>
                <a:avLst/>
                <a:gdLst>
                  <a:gd name="T0" fmla="*/ 13 w 17"/>
                  <a:gd name="T1" fmla="*/ 0 h 10"/>
                  <a:gd name="T2" fmla="*/ 11 w 17"/>
                  <a:gd name="T3" fmla="*/ 2 h 10"/>
                  <a:gd name="T4" fmla="*/ 9 w 17"/>
                  <a:gd name="T5" fmla="*/ 3 h 10"/>
                  <a:gd name="T6" fmla="*/ 2 w 17"/>
                  <a:gd name="T7" fmla="*/ 5 h 10"/>
                  <a:gd name="T8" fmla="*/ 3 w 17"/>
                  <a:gd name="T9" fmla="*/ 9 h 10"/>
                  <a:gd name="T10" fmla="*/ 14 w 17"/>
                  <a:gd name="T11" fmla="*/ 5 h 10"/>
                  <a:gd name="T12" fmla="*/ 16 w 17"/>
                  <a:gd name="T13" fmla="*/ 2 h 10"/>
                  <a:gd name="T14" fmla="*/ 13 w 1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
                    <a:moveTo>
                      <a:pt x="13" y="0"/>
                    </a:moveTo>
                    <a:cubicBezTo>
                      <a:pt x="12" y="0"/>
                      <a:pt x="11" y="1"/>
                      <a:pt x="11" y="2"/>
                    </a:cubicBezTo>
                    <a:cubicBezTo>
                      <a:pt x="10" y="3"/>
                      <a:pt x="10" y="3"/>
                      <a:pt x="9" y="3"/>
                    </a:cubicBezTo>
                    <a:cubicBezTo>
                      <a:pt x="7" y="4"/>
                      <a:pt x="4" y="4"/>
                      <a:pt x="2" y="5"/>
                    </a:cubicBezTo>
                    <a:cubicBezTo>
                      <a:pt x="0" y="6"/>
                      <a:pt x="1" y="10"/>
                      <a:pt x="3" y="9"/>
                    </a:cubicBezTo>
                    <a:cubicBezTo>
                      <a:pt x="7" y="8"/>
                      <a:pt x="11" y="7"/>
                      <a:pt x="14" y="5"/>
                    </a:cubicBezTo>
                    <a:cubicBezTo>
                      <a:pt x="15" y="5"/>
                      <a:pt x="17" y="4"/>
                      <a:pt x="16" y="2"/>
                    </a:cubicBezTo>
                    <a:cubicBezTo>
                      <a:pt x="16" y="1"/>
                      <a:pt x="15" y="0"/>
                      <a:pt x="13" y="0"/>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1" name="Freeform: Shape 11350"/>
              <p:cNvSpPr/>
              <p:nvPr/>
            </p:nvSpPr>
            <p:spPr bwMode="auto">
              <a:xfrm>
                <a:off x="6131" y="3297"/>
                <a:ext cx="24" cy="10"/>
              </a:xfrm>
              <a:custGeom>
                <a:avLst/>
                <a:gdLst>
                  <a:gd name="T0" fmla="*/ 13 w 16"/>
                  <a:gd name="T1" fmla="*/ 1 h 7"/>
                  <a:gd name="T2" fmla="*/ 4 w 16"/>
                  <a:gd name="T3" fmla="*/ 2 h 7"/>
                  <a:gd name="T4" fmla="*/ 2 w 16"/>
                  <a:gd name="T5" fmla="*/ 5 h 7"/>
                  <a:gd name="T6" fmla="*/ 14 w 16"/>
                  <a:gd name="T7" fmla="*/ 4 h 7"/>
                  <a:gd name="T8" fmla="*/ 13 w 16"/>
                  <a:gd name="T9" fmla="*/ 1 h 7"/>
                </a:gdLst>
                <a:ahLst/>
                <a:cxnLst>
                  <a:cxn ang="0">
                    <a:pos x="T0" y="T1"/>
                  </a:cxn>
                  <a:cxn ang="0">
                    <a:pos x="T2" y="T3"/>
                  </a:cxn>
                  <a:cxn ang="0">
                    <a:pos x="T4" y="T5"/>
                  </a:cxn>
                  <a:cxn ang="0">
                    <a:pos x="T6" y="T7"/>
                  </a:cxn>
                  <a:cxn ang="0">
                    <a:pos x="T8" y="T9"/>
                  </a:cxn>
                </a:cxnLst>
                <a:rect l="0" t="0" r="r" b="b"/>
                <a:pathLst>
                  <a:path w="16" h="7">
                    <a:moveTo>
                      <a:pt x="13" y="1"/>
                    </a:moveTo>
                    <a:cubicBezTo>
                      <a:pt x="10" y="2"/>
                      <a:pt x="7" y="3"/>
                      <a:pt x="4" y="2"/>
                    </a:cubicBezTo>
                    <a:cubicBezTo>
                      <a:pt x="2" y="1"/>
                      <a:pt x="0" y="4"/>
                      <a:pt x="2" y="5"/>
                    </a:cubicBezTo>
                    <a:cubicBezTo>
                      <a:pt x="6" y="7"/>
                      <a:pt x="10" y="6"/>
                      <a:pt x="14" y="4"/>
                    </a:cubicBezTo>
                    <a:cubicBezTo>
                      <a:pt x="16"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2" name="Freeform: Shape 11351"/>
              <p:cNvSpPr/>
              <p:nvPr/>
            </p:nvSpPr>
            <p:spPr bwMode="auto">
              <a:xfrm>
                <a:off x="6155" y="3309"/>
                <a:ext cx="29" cy="17"/>
              </a:xfrm>
              <a:custGeom>
                <a:avLst/>
                <a:gdLst>
                  <a:gd name="T0" fmla="*/ 17 w 20"/>
                  <a:gd name="T1" fmla="*/ 1 h 12"/>
                  <a:gd name="T2" fmla="*/ 2 w 20"/>
                  <a:gd name="T3" fmla="*/ 8 h 12"/>
                  <a:gd name="T4" fmla="*/ 4 w 20"/>
                  <a:gd name="T5" fmla="*/ 11 h 12"/>
                  <a:gd name="T6" fmla="*/ 18 w 20"/>
                  <a:gd name="T7" fmla="*/ 4 h 12"/>
                  <a:gd name="T8" fmla="*/ 17 w 20"/>
                  <a:gd name="T9" fmla="*/ 1 h 12"/>
                </a:gdLst>
                <a:ahLst/>
                <a:cxnLst>
                  <a:cxn ang="0">
                    <a:pos x="T0" y="T1"/>
                  </a:cxn>
                  <a:cxn ang="0">
                    <a:pos x="T2" y="T3"/>
                  </a:cxn>
                  <a:cxn ang="0">
                    <a:pos x="T4" y="T5"/>
                  </a:cxn>
                  <a:cxn ang="0">
                    <a:pos x="T6" y="T7"/>
                  </a:cxn>
                  <a:cxn ang="0">
                    <a:pos x="T8" y="T9"/>
                  </a:cxn>
                </a:cxnLst>
                <a:rect l="0" t="0" r="r" b="b"/>
                <a:pathLst>
                  <a:path w="20" h="12">
                    <a:moveTo>
                      <a:pt x="17" y="1"/>
                    </a:moveTo>
                    <a:cubicBezTo>
                      <a:pt x="12" y="3"/>
                      <a:pt x="7" y="6"/>
                      <a:pt x="2" y="8"/>
                    </a:cubicBezTo>
                    <a:cubicBezTo>
                      <a:pt x="0" y="8"/>
                      <a:pt x="1" y="12"/>
                      <a:pt x="4" y="11"/>
                    </a:cubicBezTo>
                    <a:cubicBezTo>
                      <a:pt x="8" y="9"/>
                      <a:pt x="13" y="7"/>
                      <a:pt x="18" y="4"/>
                    </a:cubicBezTo>
                    <a:cubicBezTo>
                      <a:pt x="20" y="3"/>
                      <a:pt x="19" y="0"/>
                      <a:pt x="17"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3" name="Freeform: Shape 11352"/>
              <p:cNvSpPr/>
              <p:nvPr/>
            </p:nvSpPr>
            <p:spPr bwMode="auto">
              <a:xfrm>
                <a:off x="6168" y="3337"/>
                <a:ext cx="25" cy="11"/>
              </a:xfrm>
              <a:custGeom>
                <a:avLst/>
                <a:gdLst>
                  <a:gd name="T0" fmla="*/ 13 w 17"/>
                  <a:gd name="T1" fmla="*/ 1 h 8"/>
                  <a:gd name="T2" fmla="*/ 3 w 17"/>
                  <a:gd name="T3" fmla="*/ 4 h 8"/>
                  <a:gd name="T4" fmla="*/ 2 w 17"/>
                  <a:gd name="T5" fmla="*/ 7 h 8"/>
                  <a:gd name="T6" fmla="*/ 14 w 17"/>
                  <a:gd name="T7" fmla="*/ 5 h 8"/>
                  <a:gd name="T8" fmla="*/ 13 w 17"/>
                  <a:gd name="T9" fmla="*/ 1 h 8"/>
                </a:gdLst>
                <a:ahLst/>
                <a:cxnLst>
                  <a:cxn ang="0">
                    <a:pos x="T0" y="T1"/>
                  </a:cxn>
                  <a:cxn ang="0">
                    <a:pos x="T2" y="T3"/>
                  </a:cxn>
                  <a:cxn ang="0">
                    <a:pos x="T4" y="T5"/>
                  </a:cxn>
                  <a:cxn ang="0">
                    <a:pos x="T6" y="T7"/>
                  </a:cxn>
                  <a:cxn ang="0">
                    <a:pos x="T8" y="T9"/>
                  </a:cxn>
                </a:cxnLst>
                <a:rect l="0" t="0" r="r" b="b"/>
                <a:pathLst>
                  <a:path w="17" h="8">
                    <a:moveTo>
                      <a:pt x="13" y="1"/>
                    </a:moveTo>
                    <a:cubicBezTo>
                      <a:pt x="10" y="2"/>
                      <a:pt x="6" y="4"/>
                      <a:pt x="3" y="4"/>
                    </a:cubicBezTo>
                    <a:cubicBezTo>
                      <a:pt x="1" y="3"/>
                      <a:pt x="0" y="7"/>
                      <a:pt x="2" y="7"/>
                    </a:cubicBezTo>
                    <a:cubicBezTo>
                      <a:pt x="6" y="8"/>
                      <a:pt x="11" y="6"/>
                      <a:pt x="14" y="5"/>
                    </a:cubicBezTo>
                    <a:cubicBezTo>
                      <a:pt x="17" y="4"/>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4" name="Freeform: Shape 11353"/>
              <p:cNvSpPr/>
              <p:nvPr/>
            </p:nvSpPr>
            <p:spPr bwMode="auto">
              <a:xfrm>
                <a:off x="6181" y="3354"/>
                <a:ext cx="25" cy="13"/>
              </a:xfrm>
              <a:custGeom>
                <a:avLst/>
                <a:gdLst>
                  <a:gd name="T0" fmla="*/ 13 w 17"/>
                  <a:gd name="T1" fmla="*/ 1 h 9"/>
                  <a:gd name="T2" fmla="*/ 3 w 17"/>
                  <a:gd name="T3" fmla="*/ 4 h 9"/>
                  <a:gd name="T4" fmla="*/ 2 w 17"/>
                  <a:gd name="T5" fmla="*/ 7 h 9"/>
                  <a:gd name="T6" fmla="*/ 15 w 17"/>
                  <a:gd name="T7" fmla="*/ 4 h 9"/>
                  <a:gd name="T8" fmla="*/ 13 w 17"/>
                  <a:gd name="T9" fmla="*/ 1 h 9"/>
                </a:gdLst>
                <a:ahLst/>
                <a:cxnLst>
                  <a:cxn ang="0">
                    <a:pos x="T0" y="T1"/>
                  </a:cxn>
                  <a:cxn ang="0">
                    <a:pos x="T2" y="T3"/>
                  </a:cxn>
                  <a:cxn ang="0">
                    <a:pos x="T4" y="T5"/>
                  </a:cxn>
                  <a:cxn ang="0">
                    <a:pos x="T6" y="T7"/>
                  </a:cxn>
                  <a:cxn ang="0">
                    <a:pos x="T8" y="T9"/>
                  </a:cxn>
                </a:cxnLst>
                <a:rect l="0" t="0" r="r" b="b"/>
                <a:pathLst>
                  <a:path w="17" h="9">
                    <a:moveTo>
                      <a:pt x="13" y="1"/>
                    </a:moveTo>
                    <a:cubicBezTo>
                      <a:pt x="10" y="3"/>
                      <a:pt x="7" y="5"/>
                      <a:pt x="3" y="4"/>
                    </a:cubicBezTo>
                    <a:cubicBezTo>
                      <a:pt x="1" y="3"/>
                      <a:pt x="0" y="6"/>
                      <a:pt x="2" y="7"/>
                    </a:cubicBezTo>
                    <a:cubicBezTo>
                      <a:pt x="7" y="9"/>
                      <a:pt x="11" y="7"/>
                      <a:pt x="15" y="4"/>
                    </a:cubicBezTo>
                    <a:cubicBezTo>
                      <a:pt x="17" y="3"/>
                      <a:pt x="15" y="0"/>
                      <a:pt x="13"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5" name="Freeform: Shape 11354"/>
              <p:cNvSpPr/>
              <p:nvPr/>
            </p:nvSpPr>
            <p:spPr bwMode="auto">
              <a:xfrm>
                <a:off x="6209" y="3314"/>
                <a:ext cx="31" cy="18"/>
              </a:xfrm>
              <a:custGeom>
                <a:avLst/>
                <a:gdLst>
                  <a:gd name="T0" fmla="*/ 17 w 21"/>
                  <a:gd name="T1" fmla="*/ 2 h 12"/>
                  <a:gd name="T2" fmla="*/ 3 w 21"/>
                  <a:gd name="T3" fmla="*/ 8 h 12"/>
                  <a:gd name="T4" fmla="*/ 2 w 21"/>
                  <a:gd name="T5" fmla="*/ 12 h 12"/>
                  <a:gd name="T6" fmla="*/ 20 w 21"/>
                  <a:gd name="T7" fmla="*/ 3 h 12"/>
                  <a:gd name="T8" fmla="*/ 17 w 21"/>
                  <a:gd name="T9" fmla="*/ 2 h 12"/>
                </a:gdLst>
                <a:ahLst/>
                <a:cxnLst>
                  <a:cxn ang="0">
                    <a:pos x="T0" y="T1"/>
                  </a:cxn>
                  <a:cxn ang="0">
                    <a:pos x="T2" y="T3"/>
                  </a:cxn>
                  <a:cxn ang="0">
                    <a:pos x="T4" y="T5"/>
                  </a:cxn>
                  <a:cxn ang="0">
                    <a:pos x="T6" y="T7"/>
                  </a:cxn>
                  <a:cxn ang="0">
                    <a:pos x="T8" y="T9"/>
                  </a:cxn>
                </a:cxnLst>
                <a:rect l="0" t="0" r="r" b="b"/>
                <a:pathLst>
                  <a:path w="21" h="12">
                    <a:moveTo>
                      <a:pt x="17" y="2"/>
                    </a:moveTo>
                    <a:cubicBezTo>
                      <a:pt x="14" y="6"/>
                      <a:pt x="8" y="8"/>
                      <a:pt x="3" y="8"/>
                    </a:cubicBezTo>
                    <a:cubicBezTo>
                      <a:pt x="1" y="8"/>
                      <a:pt x="0" y="12"/>
                      <a:pt x="2" y="12"/>
                    </a:cubicBezTo>
                    <a:cubicBezTo>
                      <a:pt x="9" y="12"/>
                      <a:pt x="17" y="9"/>
                      <a:pt x="20" y="3"/>
                    </a:cubicBezTo>
                    <a:cubicBezTo>
                      <a:pt x="21" y="1"/>
                      <a:pt x="18" y="0"/>
                      <a:pt x="17"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6" name="Freeform: Shape 11355"/>
              <p:cNvSpPr/>
              <p:nvPr/>
            </p:nvSpPr>
            <p:spPr bwMode="auto">
              <a:xfrm>
                <a:off x="6214" y="3287"/>
                <a:ext cx="23" cy="17"/>
              </a:xfrm>
              <a:custGeom>
                <a:avLst/>
                <a:gdLst>
                  <a:gd name="T0" fmla="*/ 11 w 16"/>
                  <a:gd name="T1" fmla="*/ 2 h 12"/>
                  <a:gd name="T2" fmla="*/ 3 w 16"/>
                  <a:gd name="T3" fmla="*/ 8 h 12"/>
                  <a:gd name="T4" fmla="*/ 4 w 16"/>
                  <a:gd name="T5" fmla="*/ 11 h 12"/>
                  <a:gd name="T6" fmla="*/ 15 w 16"/>
                  <a:gd name="T7" fmla="*/ 3 h 12"/>
                  <a:gd name="T8" fmla="*/ 11 w 16"/>
                  <a:gd name="T9" fmla="*/ 2 h 12"/>
                </a:gdLst>
                <a:ahLst/>
                <a:cxnLst>
                  <a:cxn ang="0">
                    <a:pos x="T0" y="T1"/>
                  </a:cxn>
                  <a:cxn ang="0">
                    <a:pos x="T2" y="T3"/>
                  </a:cxn>
                  <a:cxn ang="0">
                    <a:pos x="T4" y="T5"/>
                  </a:cxn>
                  <a:cxn ang="0">
                    <a:pos x="T6" y="T7"/>
                  </a:cxn>
                  <a:cxn ang="0">
                    <a:pos x="T8" y="T9"/>
                  </a:cxn>
                </a:cxnLst>
                <a:rect l="0" t="0" r="r" b="b"/>
                <a:pathLst>
                  <a:path w="16" h="12">
                    <a:moveTo>
                      <a:pt x="11" y="2"/>
                    </a:moveTo>
                    <a:cubicBezTo>
                      <a:pt x="10" y="5"/>
                      <a:pt x="6" y="6"/>
                      <a:pt x="3" y="8"/>
                    </a:cubicBezTo>
                    <a:cubicBezTo>
                      <a:pt x="0" y="8"/>
                      <a:pt x="2" y="12"/>
                      <a:pt x="4" y="11"/>
                    </a:cubicBezTo>
                    <a:cubicBezTo>
                      <a:pt x="8" y="9"/>
                      <a:pt x="13" y="8"/>
                      <a:pt x="15" y="3"/>
                    </a:cubicBezTo>
                    <a:cubicBezTo>
                      <a:pt x="16" y="1"/>
                      <a:pt x="12" y="0"/>
                      <a:pt x="11"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7" name="Freeform: Shape 11356"/>
              <p:cNvSpPr/>
              <p:nvPr/>
            </p:nvSpPr>
            <p:spPr bwMode="auto">
              <a:xfrm>
                <a:off x="6220" y="3256"/>
                <a:ext cx="22" cy="13"/>
              </a:xfrm>
              <a:custGeom>
                <a:avLst/>
                <a:gdLst>
                  <a:gd name="T0" fmla="*/ 10 w 15"/>
                  <a:gd name="T1" fmla="*/ 2 h 9"/>
                  <a:gd name="T2" fmla="*/ 3 w 15"/>
                  <a:gd name="T3" fmla="*/ 6 h 9"/>
                  <a:gd name="T4" fmla="*/ 3 w 15"/>
                  <a:gd name="T5" fmla="*/ 9 h 9"/>
                  <a:gd name="T6" fmla="*/ 14 w 15"/>
                  <a:gd name="T7" fmla="*/ 3 h 9"/>
                  <a:gd name="T8" fmla="*/ 10 w 15"/>
                  <a:gd name="T9" fmla="*/ 2 h 9"/>
                </a:gdLst>
                <a:ahLst/>
                <a:cxnLst>
                  <a:cxn ang="0">
                    <a:pos x="T0" y="T1"/>
                  </a:cxn>
                  <a:cxn ang="0">
                    <a:pos x="T2" y="T3"/>
                  </a:cxn>
                  <a:cxn ang="0">
                    <a:pos x="T4" y="T5"/>
                  </a:cxn>
                  <a:cxn ang="0">
                    <a:pos x="T6" y="T7"/>
                  </a:cxn>
                  <a:cxn ang="0">
                    <a:pos x="T8" y="T9"/>
                  </a:cxn>
                </a:cxnLst>
                <a:rect l="0" t="0" r="r" b="b"/>
                <a:pathLst>
                  <a:path w="15" h="9">
                    <a:moveTo>
                      <a:pt x="10" y="2"/>
                    </a:moveTo>
                    <a:cubicBezTo>
                      <a:pt x="9" y="5"/>
                      <a:pt x="6" y="6"/>
                      <a:pt x="3" y="6"/>
                    </a:cubicBezTo>
                    <a:cubicBezTo>
                      <a:pt x="0" y="6"/>
                      <a:pt x="1" y="9"/>
                      <a:pt x="3" y="9"/>
                    </a:cubicBezTo>
                    <a:cubicBezTo>
                      <a:pt x="8" y="9"/>
                      <a:pt x="12" y="8"/>
                      <a:pt x="14" y="3"/>
                    </a:cubicBezTo>
                    <a:cubicBezTo>
                      <a:pt x="15" y="1"/>
                      <a:pt x="11"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8" name="Freeform: Shape 11357"/>
              <p:cNvSpPr/>
              <p:nvPr/>
            </p:nvSpPr>
            <p:spPr bwMode="auto">
              <a:xfrm>
                <a:off x="6255" y="3245"/>
                <a:ext cx="25" cy="28"/>
              </a:xfrm>
              <a:custGeom>
                <a:avLst/>
                <a:gdLst>
                  <a:gd name="T0" fmla="*/ 13 w 17"/>
                  <a:gd name="T1" fmla="*/ 2 h 19"/>
                  <a:gd name="T2" fmla="*/ 2 w 17"/>
                  <a:gd name="T3" fmla="*/ 15 h 19"/>
                  <a:gd name="T4" fmla="*/ 4 w 17"/>
                  <a:gd name="T5" fmla="*/ 18 h 19"/>
                  <a:gd name="T6" fmla="*/ 16 w 17"/>
                  <a:gd name="T7" fmla="*/ 4 h 19"/>
                  <a:gd name="T8" fmla="*/ 13 w 17"/>
                  <a:gd name="T9" fmla="*/ 2 h 19"/>
                </a:gdLst>
                <a:ahLst/>
                <a:cxnLst>
                  <a:cxn ang="0">
                    <a:pos x="T0" y="T1"/>
                  </a:cxn>
                  <a:cxn ang="0">
                    <a:pos x="T2" y="T3"/>
                  </a:cxn>
                  <a:cxn ang="0">
                    <a:pos x="T4" y="T5"/>
                  </a:cxn>
                  <a:cxn ang="0">
                    <a:pos x="T6" y="T7"/>
                  </a:cxn>
                  <a:cxn ang="0">
                    <a:pos x="T8" y="T9"/>
                  </a:cxn>
                </a:cxnLst>
                <a:rect l="0" t="0" r="r" b="b"/>
                <a:pathLst>
                  <a:path w="17" h="19">
                    <a:moveTo>
                      <a:pt x="13" y="2"/>
                    </a:moveTo>
                    <a:cubicBezTo>
                      <a:pt x="10" y="7"/>
                      <a:pt x="6" y="12"/>
                      <a:pt x="2" y="15"/>
                    </a:cubicBezTo>
                    <a:cubicBezTo>
                      <a:pt x="0" y="16"/>
                      <a:pt x="2" y="19"/>
                      <a:pt x="4" y="18"/>
                    </a:cubicBezTo>
                    <a:cubicBezTo>
                      <a:pt x="9" y="14"/>
                      <a:pt x="13" y="10"/>
                      <a:pt x="16" y="4"/>
                    </a:cubicBezTo>
                    <a:cubicBezTo>
                      <a:pt x="17" y="2"/>
                      <a:pt x="14" y="0"/>
                      <a:pt x="13"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9" name="Freeform: Shape 11358"/>
              <p:cNvSpPr/>
              <p:nvPr/>
            </p:nvSpPr>
            <p:spPr bwMode="auto">
              <a:xfrm>
                <a:off x="6286" y="3228"/>
                <a:ext cx="25" cy="20"/>
              </a:xfrm>
              <a:custGeom>
                <a:avLst/>
                <a:gdLst>
                  <a:gd name="T0" fmla="*/ 12 w 17"/>
                  <a:gd name="T1" fmla="*/ 1 h 14"/>
                  <a:gd name="T2" fmla="*/ 2 w 17"/>
                  <a:gd name="T3" fmla="*/ 10 h 14"/>
                  <a:gd name="T4" fmla="*/ 4 w 17"/>
                  <a:gd name="T5" fmla="*/ 13 h 14"/>
                  <a:gd name="T6" fmla="*/ 15 w 17"/>
                  <a:gd name="T7" fmla="*/ 4 h 14"/>
                  <a:gd name="T8" fmla="*/ 12 w 17"/>
                  <a:gd name="T9" fmla="*/ 1 h 14"/>
                </a:gdLst>
                <a:ahLst/>
                <a:cxnLst>
                  <a:cxn ang="0">
                    <a:pos x="T0" y="T1"/>
                  </a:cxn>
                  <a:cxn ang="0">
                    <a:pos x="T2" y="T3"/>
                  </a:cxn>
                  <a:cxn ang="0">
                    <a:pos x="T4" y="T5"/>
                  </a:cxn>
                  <a:cxn ang="0">
                    <a:pos x="T6" y="T7"/>
                  </a:cxn>
                  <a:cxn ang="0">
                    <a:pos x="T8" y="T9"/>
                  </a:cxn>
                </a:cxnLst>
                <a:rect l="0" t="0" r="r" b="b"/>
                <a:pathLst>
                  <a:path w="17" h="14">
                    <a:moveTo>
                      <a:pt x="12" y="1"/>
                    </a:moveTo>
                    <a:cubicBezTo>
                      <a:pt x="9" y="4"/>
                      <a:pt x="5" y="7"/>
                      <a:pt x="2" y="10"/>
                    </a:cubicBezTo>
                    <a:cubicBezTo>
                      <a:pt x="0" y="11"/>
                      <a:pt x="2" y="14"/>
                      <a:pt x="4" y="13"/>
                    </a:cubicBezTo>
                    <a:cubicBezTo>
                      <a:pt x="8" y="10"/>
                      <a:pt x="11" y="7"/>
                      <a:pt x="15" y="4"/>
                    </a:cubicBezTo>
                    <a:cubicBezTo>
                      <a:pt x="17" y="3"/>
                      <a:pt x="14" y="0"/>
                      <a:pt x="12"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0" name="Freeform: Shape 11359"/>
              <p:cNvSpPr/>
              <p:nvPr/>
            </p:nvSpPr>
            <p:spPr bwMode="auto">
              <a:xfrm>
                <a:off x="6277" y="3264"/>
                <a:ext cx="30" cy="21"/>
              </a:xfrm>
              <a:custGeom>
                <a:avLst/>
                <a:gdLst>
                  <a:gd name="T0" fmla="*/ 15 w 20"/>
                  <a:gd name="T1" fmla="*/ 2 h 14"/>
                  <a:gd name="T2" fmla="*/ 2 w 20"/>
                  <a:gd name="T3" fmla="*/ 10 h 14"/>
                  <a:gd name="T4" fmla="*/ 4 w 20"/>
                  <a:gd name="T5" fmla="*/ 13 h 14"/>
                  <a:gd name="T6" fmla="*/ 18 w 20"/>
                  <a:gd name="T7" fmla="*/ 5 h 14"/>
                  <a:gd name="T8" fmla="*/ 15 w 20"/>
                  <a:gd name="T9" fmla="*/ 2 h 14"/>
                </a:gdLst>
                <a:ahLst/>
                <a:cxnLst>
                  <a:cxn ang="0">
                    <a:pos x="T0" y="T1"/>
                  </a:cxn>
                  <a:cxn ang="0">
                    <a:pos x="T2" y="T3"/>
                  </a:cxn>
                  <a:cxn ang="0">
                    <a:pos x="T4" y="T5"/>
                  </a:cxn>
                  <a:cxn ang="0">
                    <a:pos x="T6" y="T7"/>
                  </a:cxn>
                  <a:cxn ang="0">
                    <a:pos x="T8" y="T9"/>
                  </a:cxn>
                </a:cxnLst>
                <a:rect l="0" t="0" r="r" b="b"/>
                <a:pathLst>
                  <a:path w="20" h="14">
                    <a:moveTo>
                      <a:pt x="15" y="2"/>
                    </a:moveTo>
                    <a:cubicBezTo>
                      <a:pt x="12" y="6"/>
                      <a:pt x="7" y="8"/>
                      <a:pt x="2" y="10"/>
                    </a:cubicBezTo>
                    <a:cubicBezTo>
                      <a:pt x="0" y="11"/>
                      <a:pt x="1" y="14"/>
                      <a:pt x="4" y="13"/>
                    </a:cubicBezTo>
                    <a:cubicBezTo>
                      <a:pt x="9" y="11"/>
                      <a:pt x="14" y="9"/>
                      <a:pt x="18" y="5"/>
                    </a:cubicBezTo>
                    <a:cubicBezTo>
                      <a:pt x="20" y="3"/>
                      <a:pt x="17" y="0"/>
                      <a:pt x="15"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1" name="Freeform: Shape 11360"/>
              <p:cNvSpPr/>
              <p:nvPr/>
            </p:nvSpPr>
            <p:spPr bwMode="auto">
              <a:xfrm>
                <a:off x="6258" y="3295"/>
                <a:ext cx="21" cy="18"/>
              </a:xfrm>
              <a:custGeom>
                <a:avLst/>
                <a:gdLst>
                  <a:gd name="T0" fmla="*/ 10 w 14"/>
                  <a:gd name="T1" fmla="*/ 2 h 12"/>
                  <a:gd name="T2" fmla="*/ 2 w 14"/>
                  <a:gd name="T3" fmla="*/ 7 h 12"/>
                  <a:gd name="T4" fmla="*/ 4 w 14"/>
                  <a:gd name="T5" fmla="*/ 11 h 12"/>
                  <a:gd name="T6" fmla="*/ 13 w 14"/>
                  <a:gd name="T7" fmla="*/ 4 h 12"/>
                  <a:gd name="T8" fmla="*/ 10 w 14"/>
                  <a:gd name="T9" fmla="*/ 2 h 12"/>
                </a:gdLst>
                <a:ahLst/>
                <a:cxnLst>
                  <a:cxn ang="0">
                    <a:pos x="T0" y="T1"/>
                  </a:cxn>
                  <a:cxn ang="0">
                    <a:pos x="T2" y="T3"/>
                  </a:cxn>
                  <a:cxn ang="0">
                    <a:pos x="T4" y="T5"/>
                  </a:cxn>
                  <a:cxn ang="0">
                    <a:pos x="T6" y="T7"/>
                  </a:cxn>
                  <a:cxn ang="0">
                    <a:pos x="T8" y="T9"/>
                  </a:cxn>
                </a:cxnLst>
                <a:rect l="0" t="0" r="r" b="b"/>
                <a:pathLst>
                  <a:path w="14" h="12">
                    <a:moveTo>
                      <a:pt x="10" y="2"/>
                    </a:moveTo>
                    <a:cubicBezTo>
                      <a:pt x="8" y="4"/>
                      <a:pt x="5" y="6"/>
                      <a:pt x="2" y="7"/>
                    </a:cubicBezTo>
                    <a:cubicBezTo>
                      <a:pt x="0" y="8"/>
                      <a:pt x="1" y="12"/>
                      <a:pt x="4" y="11"/>
                    </a:cubicBezTo>
                    <a:cubicBezTo>
                      <a:pt x="7" y="9"/>
                      <a:pt x="10" y="7"/>
                      <a:pt x="13" y="4"/>
                    </a:cubicBezTo>
                    <a:cubicBezTo>
                      <a:pt x="14" y="2"/>
                      <a:pt x="12" y="0"/>
                      <a:pt x="10" y="2"/>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2" name="Freeform: Shape 11361"/>
              <p:cNvSpPr/>
              <p:nvPr/>
            </p:nvSpPr>
            <p:spPr bwMode="auto">
              <a:xfrm>
                <a:off x="6292" y="3282"/>
                <a:ext cx="30" cy="16"/>
              </a:xfrm>
              <a:custGeom>
                <a:avLst/>
                <a:gdLst>
                  <a:gd name="T0" fmla="*/ 16 w 20"/>
                  <a:gd name="T1" fmla="*/ 1 h 11"/>
                  <a:gd name="T2" fmla="*/ 2 w 20"/>
                  <a:gd name="T3" fmla="*/ 6 h 11"/>
                  <a:gd name="T4" fmla="*/ 2 w 20"/>
                  <a:gd name="T5" fmla="*/ 10 h 11"/>
                  <a:gd name="T6" fmla="*/ 18 w 20"/>
                  <a:gd name="T7" fmla="*/ 4 h 11"/>
                  <a:gd name="T8" fmla="*/ 16 w 20"/>
                  <a:gd name="T9" fmla="*/ 1 h 11"/>
                </a:gdLst>
                <a:ahLst/>
                <a:cxnLst>
                  <a:cxn ang="0">
                    <a:pos x="T0" y="T1"/>
                  </a:cxn>
                  <a:cxn ang="0">
                    <a:pos x="T2" y="T3"/>
                  </a:cxn>
                  <a:cxn ang="0">
                    <a:pos x="T4" y="T5"/>
                  </a:cxn>
                  <a:cxn ang="0">
                    <a:pos x="T6" y="T7"/>
                  </a:cxn>
                  <a:cxn ang="0">
                    <a:pos x="T8" y="T9"/>
                  </a:cxn>
                </a:cxnLst>
                <a:rect l="0" t="0" r="r" b="b"/>
                <a:pathLst>
                  <a:path w="20" h="11">
                    <a:moveTo>
                      <a:pt x="16" y="1"/>
                    </a:moveTo>
                    <a:cubicBezTo>
                      <a:pt x="12" y="4"/>
                      <a:pt x="7" y="6"/>
                      <a:pt x="2" y="6"/>
                    </a:cubicBezTo>
                    <a:cubicBezTo>
                      <a:pt x="0" y="7"/>
                      <a:pt x="0" y="11"/>
                      <a:pt x="2" y="10"/>
                    </a:cubicBezTo>
                    <a:cubicBezTo>
                      <a:pt x="8" y="9"/>
                      <a:pt x="13" y="8"/>
                      <a:pt x="18" y="4"/>
                    </a:cubicBezTo>
                    <a:cubicBezTo>
                      <a:pt x="20" y="3"/>
                      <a:pt x="18" y="0"/>
                      <a:pt x="16" y="1"/>
                    </a:cubicBezTo>
                    <a:close/>
                  </a:path>
                </a:pathLst>
              </a:custGeom>
              <a:solidFill>
                <a:srgbClr val="005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3" name="Freeform: Shape 11362"/>
              <p:cNvSpPr/>
              <p:nvPr/>
            </p:nvSpPr>
            <p:spPr bwMode="auto">
              <a:xfrm>
                <a:off x="4979" y="2988"/>
                <a:ext cx="56" cy="42"/>
              </a:xfrm>
              <a:custGeom>
                <a:avLst/>
                <a:gdLst>
                  <a:gd name="T0" fmla="*/ 23 w 38"/>
                  <a:gd name="T1" fmla="*/ 6 h 29"/>
                  <a:gd name="T2" fmla="*/ 7 w 38"/>
                  <a:gd name="T3" fmla="*/ 14 h 29"/>
                  <a:gd name="T4" fmla="*/ 0 w 38"/>
                  <a:gd name="T5" fmla="*/ 22 h 29"/>
                  <a:gd name="T6" fmla="*/ 8 w 38"/>
                  <a:gd name="T7" fmla="*/ 28 h 29"/>
                  <a:gd name="T8" fmla="*/ 31 w 38"/>
                  <a:gd name="T9" fmla="*/ 17 h 29"/>
                  <a:gd name="T10" fmla="*/ 23 w 38"/>
                  <a:gd name="T11" fmla="*/ 6 h 29"/>
                </a:gdLst>
                <a:ahLst/>
                <a:cxnLst>
                  <a:cxn ang="0">
                    <a:pos x="T0" y="T1"/>
                  </a:cxn>
                  <a:cxn ang="0">
                    <a:pos x="T2" y="T3"/>
                  </a:cxn>
                  <a:cxn ang="0">
                    <a:pos x="T4" y="T5"/>
                  </a:cxn>
                  <a:cxn ang="0">
                    <a:pos x="T6" y="T7"/>
                  </a:cxn>
                  <a:cxn ang="0">
                    <a:pos x="T8" y="T9"/>
                  </a:cxn>
                  <a:cxn ang="0">
                    <a:pos x="T10" y="T11"/>
                  </a:cxn>
                </a:cxnLst>
                <a:rect l="0" t="0" r="r" b="b"/>
                <a:pathLst>
                  <a:path w="38" h="29">
                    <a:moveTo>
                      <a:pt x="23" y="6"/>
                    </a:moveTo>
                    <a:cubicBezTo>
                      <a:pt x="18" y="9"/>
                      <a:pt x="12" y="13"/>
                      <a:pt x="7" y="14"/>
                    </a:cubicBezTo>
                    <a:cubicBezTo>
                      <a:pt x="3" y="15"/>
                      <a:pt x="0" y="17"/>
                      <a:pt x="0" y="22"/>
                    </a:cubicBezTo>
                    <a:cubicBezTo>
                      <a:pt x="0" y="25"/>
                      <a:pt x="4" y="29"/>
                      <a:pt x="8" y="28"/>
                    </a:cubicBezTo>
                    <a:cubicBezTo>
                      <a:pt x="16" y="27"/>
                      <a:pt x="24" y="22"/>
                      <a:pt x="31" y="17"/>
                    </a:cubicBezTo>
                    <a:cubicBezTo>
                      <a:pt x="38" y="12"/>
                      <a:pt x="30" y="0"/>
                      <a:pt x="2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4" name="Freeform: Shape 11363"/>
              <p:cNvSpPr/>
              <p:nvPr/>
            </p:nvSpPr>
            <p:spPr bwMode="auto">
              <a:xfrm>
                <a:off x="4874" y="2818"/>
                <a:ext cx="53" cy="40"/>
              </a:xfrm>
              <a:custGeom>
                <a:avLst/>
                <a:gdLst>
                  <a:gd name="T0" fmla="*/ 30 w 36"/>
                  <a:gd name="T1" fmla="*/ 1 h 27"/>
                  <a:gd name="T2" fmla="*/ 20 w 36"/>
                  <a:gd name="T3" fmla="*/ 4 h 27"/>
                  <a:gd name="T4" fmla="*/ 7 w 36"/>
                  <a:gd name="T5" fmla="*/ 10 h 27"/>
                  <a:gd name="T6" fmla="*/ 15 w 36"/>
                  <a:gd name="T7" fmla="*/ 22 h 27"/>
                  <a:gd name="T8" fmla="*/ 23 w 36"/>
                  <a:gd name="T9" fmla="*/ 17 h 27"/>
                  <a:gd name="T10" fmla="*/ 28 w 36"/>
                  <a:gd name="T11" fmla="*/ 16 h 27"/>
                  <a:gd name="T12" fmla="*/ 28 w 36"/>
                  <a:gd name="T13" fmla="*/ 15 h 27"/>
                  <a:gd name="T14" fmla="*/ 32 w 36"/>
                  <a:gd name="T15" fmla="*/ 14 h 27"/>
                  <a:gd name="T16" fmla="*/ 35 w 36"/>
                  <a:gd name="T17" fmla="*/ 9 h 27"/>
                  <a:gd name="T18" fmla="*/ 30 w 36"/>
                  <a:gd name="T19"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7">
                    <a:moveTo>
                      <a:pt x="30" y="1"/>
                    </a:moveTo>
                    <a:cubicBezTo>
                      <a:pt x="26" y="0"/>
                      <a:pt x="23" y="2"/>
                      <a:pt x="20" y="4"/>
                    </a:cubicBezTo>
                    <a:cubicBezTo>
                      <a:pt x="15" y="6"/>
                      <a:pt x="11" y="8"/>
                      <a:pt x="7" y="10"/>
                    </a:cubicBezTo>
                    <a:cubicBezTo>
                      <a:pt x="0" y="15"/>
                      <a:pt x="8" y="27"/>
                      <a:pt x="15" y="22"/>
                    </a:cubicBezTo>
                    <a:cubicBezTo>
                      <a:pt x="18" y="20"/>
                      <a:pt x="20" y="19"/>
                      <a:pt x="23" y="17"/>
                    </a:cubicBezTo>
                    <a:cubicBezTo>
                      <a:pt x="25" y="17"/>
                      <a:pt x="26" y="16"/>
                      <a:pt x="28" y="16"/>
                    </a:cubicBezTo>
                    <a:cubicBezTo>
                      <a:pt x="28" y="15"/>
                      <a:pt x="28" y="15"/>
                      <a:pt x="28" y="15"/>
                    </a:cubicBezTo>
                    <a:cubicBezTo>
                      <a:pt x="30" y="15"/>
                      <a:pt x="31" y="15"/>
                      <a:pt x="32" y="14"/>
                    </a:cubicBezTo>
                    <a:cubicBezTo>
                      <a:pt x="34" y="13"/>
                      <a:pt x="35" y="11"/>
                      <a:pt x="35" y="9"/>
                    </a:cubicBezTo>
                    <a:cubicBezTo>
                      <a:pt x="36" y="5"/>
                      <a:pt x="34" y="2"/>
                      <a:pt x="3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5" name="Freeform: Shape 11364"/>
              <p:cNvSpPr/>
              <p:nvPr/>
            </p:nvSpPr>
            <p:spPr bwMode="auto">
              <a:xfrm>
                <a:off x="4771" y="2590"/>
                <a:ext cx="85" cy="31"/>
              </a:xfrm>
              <a:custGeom>
                <a:avLst/>
                <a:gdLst>
                  <a:gd name="T0" fmla="*/ 42 w 58"/>
                  <a:gd name="T1" fmla="*/ 4 h 21"/>
                  <a:gd name="T2" fmla="*/ 40 w 58"/>
                  <a:gd name="T3" fmla="*/ 5 h 21"/>
                  <a:gd name="T4" fmla="*/ 32 w 58"/>
                  <a:gd name="T5" fmla="*/ 6 h 21"/>
                  <a:gd name="T6" fmla="*/ 12 w 58"/>
                  <a:gd name="T7" fmla="*/ 5 h 21"/>
                  <a:gd name="T8" fmla="*/ 9 w 58"/>
                  <a:gd name="T9" fmla="*/ 19 h 21"/>
                  <a:gd name="T10" fmla="*/ 33 w 58"/>
                  <a:gd name="T11" fmla="*/ 20 h 21"/>
                  <a:gd name="T12" fmla="*/ 50 w 58"/>
                  <a:gd name="T13" fmla="*/ 16 h 21"/>
                  <a:gd name="T14" fmla="*/ 42 w 58"/>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1">
                    <a:moveTo>
                      <a:pt x="42" y="4"/>
                    </a:moveTo>
                    <a:cubicBezTo>
                      <a:pt x="44" y="3"/>
                      <a:pt x="41" y="5"/>
                      <a:pt x="40" y="5"/>
                    </a:cubicBezTo>
                    <a:cubicBezTo>
                      <a:pt x="38" y="5"/>
                      <a:pt x="35" y="6"/>
                      <a:pt x="32" y="6"/>
                    </a:cubicBezTo>
                    <a:cubicBezTo>
                      <a:pt x="25" y="6"/>
                      <a:pt x="18" y="7"/>
                      <a:pt x="12" y="5"/>
                    </a:cubicBezTo>
                    <a:cubicBezTo>
                      <a:pt x="3" y="4"/>
                      <a:pt x="0" y="18"/>
                      <a:pt x="9" y="19"/>
                    </a:cubicBezTo>
                    <a:cubicBezTo>
                      <a:pt x="17" y="21"/>
                      <a:pt x="25" y="20"/>
                      <a:pt x="33" y="20"/>
                    </a:cubicBezTo>
                    <a:cubicBezTo>
                      <a:pt x="39" y="19"/>
                      <a:pt x="45" y="19"/>
                      <a:pt x="50" y="16"/>
                    </a:cubicBezTo>
                    <a:cubicBezTo>
                      <a:pt x="58" y="12"/>
                      <a:pt x="50" y="0"/>
                      <a:pt x="4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6" name="Freeform: Shape 11365"/>
              <p:cNvSpPr/>
              <p:nvPr/>
            </p:nvSpPr>
            <p:spPr bwMode="auto">
              <a:xfrm>
                <a:off x="4686" y="2190"/>
                <a:ext cx="74" cy="25"/>
              </a:xfrm>
              <a:custGeom>
                <a:avLst/>
                <a:gdLst>
                  <a:gd name="T0" fmla="*/ 44 w 50"/>
                  <a:gd name="T1" fmla="*/ 2 h 17"/>
                  <a:gd name="T2" fmla="*/ 42 w 50"/>
                  <a:gd name="T3" fmla="*/ 2 h 17"/>
                  <a:gd name="T4" fmla="*/ 39 w 50"/>
                  <a:gd name="T5" fmla="*/ 2 h 17"/>
                  <a:gd name="T6" fmla="*/ 37 w 50"/>
                  <a:gd name="T7" fmla="*/ 1 h 17"/>
                  <a:gd name="T8" fmla="*/ 28 w 50"/>
                  <a:gd name="T9" fmla="*/ 1 h 17"/>
                  <a:gd name="T10" fmla="*/ 9 w 50"/>
                  <a:gd name="T11" fmla="*/ 0 h 17"/>
                  <a:gd name="T12" fmla="*/ 10 w 50"/>
                  <a:gd name="T13" fmla="*/ 14 h 17"/>
                  <a:gd name="T14" fmla="*/ 28 w 50"/>
                  <a:gd name="T15" fmla="*/ 15 h 17"/>
                  <a:gd name="T16" fmla="*/ 43 w 50"/>
                  <a:gd name="T17" fmla="*/ 15 h 17"/>
                  <a:gd name="T18" fmla="*/ 44 w 50"/>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7">
                    <a:moveTo>
                      <a:pt x="44" y="2"/>
                    </a:moveTo>
                    <a:cubicBezTo>
                      <a:pt x="43" y="2"/>
                      <a:pt x="43" y="2"/>
                      <a:pt x="42" y="2"/>
                    </a:cubicBezTo>
                    <a:cubicBezTo>
                      <a:pt x="41" y="2"/>
                      <a:pt x="40" y="2"/>
                      <a:pt x="39" y="2"/>
                    </a:cubicBezTo>
                    <a:cubicBezTo>
                      <a:pt x="39" y="2"/>
                      <a:pt x="38" y="2"/>
                      <a:pt x="37" y="1"/>
                    </a:cubicBezTo>
                    <a:cubicBezTo>
                      <a:pt x="34" y="1"/>
                      <a:pt x="31" y="1"/>
                      <a:pt x="28" y="1"/>
                    </a:cubicBezTo>
                    <a:cubicBezTo>
                      <a:pt x="22" y="0"/>
                      <a:pt x="15" y="0"/>
                      <a:pt x="9" y="0"/>
                    </a:cubicBezTo>
                    <a:cubicBezTo>
                      <a:pt x="0" y="1"/>
                      <a:pt x="1" y="15"/>
                      <a:pt x="10" y="14"/>
                    </a:cubicBezTo>
                    <a:cubicBezTo>
                      <a:pt x="16" y="14"/>
                      <a:pt x="22" y="14"/>
                      <a:pt x="28" y="15"/>
                    </a:cubicBezTo>
                    <a:cubicBezTo>
                      <a:pt x="32" y="15"/>
                      <a:pt x="39" y="17"/>
                      <a:pt x="43" y="15"/>
                    </a:cubicBezTo>
                    <a:cubicBezTo>
                      <a:pt x="49" y="13"/>
                      <a:pt x="50" y="5"/>
                      <a:pt x="4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7" name="Freeform: Shape 11366"/>
              <p:cNvSpPr/>
              <p:nvPr/>
            </p:nvSpPr>
            <p:spPr bwMode="auto">
              <a:xfrm>
                <a:off x="4747" y="1810"/>
                <a:ext cx="78" cy="38"/>
              </a:xfrm>
              <a:custGeom>
                <a:avLst/>
                <a:gdLst>
                  <a:gd name="T0" fmla="*/ 36 w 53"/>
                  <a:gd name="T1" fmla="*/ 11 h 26"/>
                  <a:gd name="T2" fmla="*/ 32 w 53"/>
                  <a:gd name="T3" fmla="*/ 11 h 26"/>
                  <a:gd name="T4" fmla="*/ 14 w 53"/>
                  <a:gd name="T5" fmla="*/ 7 h 26"/>
                  <a:gd name="T6" fmla="*/ 8 w 53"/>
                  <a:gd name="T7" fmla="*/ 20 h 26"/>
                  <a:gd name="T8" fmla="*/ 38 w 53"/>
                  <a:gd name="T9" fmla="*/ 25 h 26"/>
                  <a:gd name="T10" fmla="*/ 50 w 53"/>
                  <a:gd name="T11" fmla="*/ 8 h 26"/>
                  <a:gd name="T12" fmla="*/ 36 w 53"/>
                  <a:gd name="T13" fmla="*/ 11 h 26"/>
                </a:gdLst>
                <a:ahLst/>
                <a:cxnLst>
                  <a:cxn ang="0">
                    <a:pos x="T0" y="T1"/>
                  </a:cxn>
                  <a:cxn ang="0">
                    <a:pos x="T2" y="T3"/>
                  </a:cxn>
                  <a:cxn ang="0">
                    <a:pos x="T4" y="T5"/>
                  </a:cxn>
                  <a:cxn ang="0">
                    <a:pos x="T6" y="T7"/>
                  </a:cxn>
                  <a:cxn ang="0">
                    <a:pos x="T8" y="T9"/>
                  </a:cxn>
                  <a:cxn ang="0">
                    <a:pos x="T10" y="T11"/>
                  </a:cxn>
                  <a:cxn ang="0">
                    <a:pos x="T12" y="T13"/>
                  </a:cxn>
                </a:cxnLst>
                <a:rect l="0" t="0" r="r" b="b"/>
                <a:pathLst>
                  <a:path w="53" h="26">
                    <a:moveTo>
                      <a:pt x="36" y="11"/>
                    </a:moveTo>
                    <a:cubicBezTo>
                      <a:pt x="35" y="12"/>
                      <a:pt x="33" y="12"/>
                      <a:pt x="32" y="11"/>
                    </a:cubicBezTo>
                    <a:cubicBezTo>
                      <a:pt x="26" y="11"/>
                      <a:pt x="20" y="9"/>
                      <a:pt x="14" y="7"/>
                    </a:cubicBezTo>
                    <a:cubicBezTo>
                      <a:pt x="6" y="5"/>
                      <a:pt x="0" y="17"/>
                      <a:pt x="8" y="20"/>
                    </a:cubicBezTo>
                    <a:cubicBezTo>
                      <a:pt x="18" y="23"/>
                      <a:pt x="28" y="26"/>
                      <a:pt x="38" y="25"/>
                    </a:cubicBezTo>
                    <a:cubicBezTo>
                      <a:pt x="47" y="25"/>
                      <a:pt x="53" y="18"/>
                      <a:pt x="50" y="8"/>
                    </a:cubicBezTo>
                    <a:cubicBezTo>
                      <a:pt x="47" y="0"/>
                      <a:pt x="35" y="4"/>
                      <a:pt x="36"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8" name="Freeform: Shape 11367"/>
              <p:cNvSpPr/>
              <p:nvPr/>
            </p:nvSpPr>
            <p:spPr bwMode="auto">
              <a:xfrm>
                <a:off x="4986" y="1478"/>
                <a:ext cx="52" cy="53"/>
              </a:xfrm>
              <a:custGeom>
                <a:avLst/>
                <a:gdLst>
                  <a:gd name="T0" fmla="*/ 29 w 35"/>
                  <a:gd name="T1" fmla="*/ 19 h 36"/>
                  <a:gd name="T2" fmla="*/ 24 w 35"/>
                  <a:gd name="T3" fmla="*/ 15 h 36"/>
                  <a:gd name="T4" fmla="*/ 16 w 35"/>
                  <a:gd name="T5" fmla="*/ 8 h 36"/>
                  <a:gd name="T6" fmla="*/ 5 w 35"/>
                  <a:gd name="T7" fmla="*/ 16 h 36"/>
                  <a:gd name="T8" fmla="*/ 17 w 35"/>
                  <a:gd name="T9" fmla="*/ 28 h 36"/>
                  <a:gd name="T10" fmla="*/ 32 w 35"/>
                  <a:gd name="T11" fmla="*/ 32 h 36"/>
                  <a:gd name="T12" fmla="*/ 35 w 35"/>
                  <a:gd name="T13" fmla="*/ 24 h 36"/>
                  <a:gd name="T14" fmla="*/ 34 w 35"/>
                  <a:gd name="T15" fmla="*/ 22 h 36"/>
                  <a:gd name="T16" fmla="*/ 29 w 35"/>
                  <a:gd name="T1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6">
                    <a:moveTo>
                      <a:pt x="29" y="19"/>
                    </a:moveTo>
                    <a:cubicBezTo>
                      <a:pt x="27" y="18"/>
                      <a:pt x="26" y="16"/>
                      <a:pt x="24" y="15"/>
                    </a:cubicBezTo>
                    <a:cubicBezTo>
                      <a:pt x="21" y="13"/>
                      <a:pt x="18" y="10"/>
                      <a:pt x="16" y="8"/>
                    </a:cubicBezTo>
                    <a:cubicBezTo>
                      <a:pt x="11" y="0"/>
                      <a:pt x="0" y="8"/>
                      <a:pt x="5" y="16"/>
                    </a:cubicBezTo>
                    <a:cubicBezTo>
                      <a:pt x="8" y="20"/>
                      <a:pt x="13" y="24"/>
                      <a:pt x="17" y="28"/>
                    </a:cubicBezTo>
                    <a:cubicBezTo>
                      <a:pt x="21" y="30"/>
                      <a:pt x="27" y="36"/>
                      <a:pt x="32" y="32"/>
                    </a:cubicBezTo>
                    <a:cubicBezTo>
                      <a:pt x="35" y="30"/>
                      <a:pt x="35" y="27"/>
                      <a:pt x="35" y="24"/>
                    </a:cubicBezTo>
                    <a:cubicBezTo>
                      <a:pt x="35" y="23"/>
                      <a:pt x="34" y="23"/>
                      <a:pt x="34" y="22"/>
                    </a:cubicBezTo>
                    <a:cubicBezTo>
                      <a:pt x="33" y="20"/>
                      <a:pt x="31"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9" name="Freeform: Shape 11368"/>
              <p:cNvSpPr/>
              <p:nvPr/>
            </p:nvSpPr>
            <p:spPr bwMode="auto">
              <a:xfrm>
                <a:off x="5382" y="1250"/>
                <a:ext cx="35" cy="68"/>
              </a:xfrm>
              <a:custGeom>
                <a:avLst/>
                <a:gdLst>
                  <a:gd name="T0" fmla="*/ 2 w 24"/>
                  <a:gd name="T1" fmla="*/ 13 h 46"/>
                  <a:gd name="T2" fmla="*/ 8 w 24"/>
                  <a:gd name="T3" fmla="*/ 37 h 46"/>
                  <a:gd name="T4" fmla="*/ 22 w 24"/>
                  <a:gd name="T5" fmla="*/ 36 h 46"/>
                  <a:gd name="T6" fmla="*/ 16 w 24"/>
                  <a:gd name="T7" fmla="*/ 8 h 46"/>
                  <a:gd name="T8" fmla="*/ 2 w 24"/>
                  <a:gd name="T9" fmla="*/ 13 h 46"/>
                </a:gdLst>
                <a:ahLst/>
                <a:cxnLst>
                  <a:cxn ang="0">
                    <a:pos x="T0" y="T1"/>
                  </a:cxn>
                  <a:cxn ang="0">
                    <a:pos x="T2" y="T3"/>
                  </a:cxn>
                  <a:cxn ang="0">
                    <a:pos x="T4" y="T5"/>
                  </a:cxn>
                  <a:cxn ang="0">
                    <a:pos x="T6" y="T7"/>
                  </a:cxn>
                  <a:cxn ang="0">
                    <a:pos x="T8" y="T9"/>
                  </a:cxn>
                </a:cxnLst>
                <a:rect l="0" t="0" r="r" b="b"/>
                <a:pathLst>
                  <a:path w="24" h="46">
                    <a:moveTo>
                      <a:pt x="2" y="13"/>
                    </a:moveTo>
                    <a:cubicBezTo>
                      <a:pt x="5" y="21"/>
                      <a:pt x="7" y="29"/>
                      <a:pt x="8" y="37"/>
                    </a:cubicBezTo>
                    <a:cubicBezTo>
                      <a:pt x="10" y="46"/>
                      <a:pt x="24" y="45"/>
                      <a:pt x="22" y="36"/>
                    </a:cubicBezTo>
                    <a:cubicBezTo>
                      <a:pt x="21" y="27"/>
                      <a:pt x="18" y="18"/>
                      <a:pt x="16" y="8"/>
                    </a:cubicBezTo>
                    <a:cubicBezTo>
                      <a:pt x="13" y="0"/>
                      <a:pt x="0" y="4"/>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0" name="Freeform: Shape 11369"/>
              <p:cNvSpPr/>
              <p:nvPr/>
            </p:nvSpPr>
            <p:spPr bwMode="auto">
              <a:xfrm>
                <a:off x="5706" y="1314"/>
                <a:ext cx="47" cy="73"/>
              </a:xfrm>
              <a:custGeom>
                <a:avLst/>
                <a:gdLst>
                  <a:gd name="T0" fmla="*/ 16 w 32"/>
                  <a:gd name="T1" fmla="*/ 9 h 50"/>
                  <a:gd name="T2" fmla="*/ 5 w 32"/>
                  <a:gd name="T3" fmla="*/ 34 h 50"/>
                  <a:gd name="T4" fmla="*/ 16 w 32"/>
                  <a:gd name="T5" fmla="*/ 43 h 50"/>
                  <a:gd name="T6" fmla="*/ 29 w 32"/>
                  <a:gd name="T7" fmla="*/ 15 h 50"/>
                  <a:gd name="T8" fmla="*/ 16 w 32"/>
                  <a:gd name="T9" fmla="*/ 9 h 50"/>
                </a:gdLst>
                <a:ahLst/>
                <a:cxnLst>
                  <a:cxn ang="0">
                    <a:pos x="T0" y="T1"/>
                  </a:cxn>
                  <a:cxn ang="0">
                    <a:pos x="T2" y="T3"/>
                  </a:cxn>
                  <a:cxn ang="0">
                    <a:pos x="T4" y="T5"/>
                  </a:cxn>
                  <a:cxn ang="0">
                    <a:pos x="T6" y="T7"/>
                  </a:cxn>
                  <a:cxn ang="0">
                    <a:pos x="T8" y="T9"/>
                  </a:cxn>
                </a:cxnLst>
                <a:rect l="0" t="0" r="r" b="b"/>
                <a:pathLst>
                  <a:path w="32" h="50">
                    <a:moveTo>
                      <a:pt x="16" y="9"/>
                    </a:moveTo>
                    <a:cubicBezTo>
                      <a:pt x="13" y="17"/>
                      <a:pt x="11" y="26"/>
                      <a:pt x="5" y="34"/>
                    </a:cubicBezTo>
                    <a:cubicBezTo>
                      <a:pt x="0" y="41"/>
                      <a:pt x="11" y="50"/>
                      <a:pt x="16" y="43"/>
                    </a:cubicBezTo>
                    <a:cubicBezTo>
                      <a:pt x="22" y="34"/>
                      <a:pt x="25" y="24"/>
                      <a:pt x="29" y="15"/>
                    </a:cubicBezTo>
                    <a:cubicBezTo>
                      <a:pt x="32" y="6"/>
                      <a:pt x="19" y="0"/>
                      <a:pt x="1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1" name="Freeform: Shape 11370"/>
              <p:cNvSpPr/>
              <p:nvPr/>
            </p:nvSpPr>
            <p:spPr bwMode="auto">
              <a:xfrm>
                <a:off x="5923" y="1511"/>
                <a:ext cx="61" cy="59"/>
              </a:xfrm>
              <a:custGeom>
                <a:avLst/>
                <a:gdLst>
                  <a:gd name="T0" fmla="*/ 21 w 41"/>
                  <a:gd name="T1" fmla="*/ 14 h 40"/>
                  <a:gd name="T2" fmla="*/ 21 w 41"/>
                  <a:gd name="T3" fmla="*/ 14 h 40"/>
                  <a:gd name="T4" fmla="*/ 18 w 41"/>
                  <a:gd name="T5" fmla="*/ 18 h 40"/>
                  <a:gd name="T6" fmla="*/ 8 w 41"/>
                  <a:gd name="T7" fmla="*/ 24 h 40"/>
                  <a:gd name="T8" fmla="*/ 12 w 41"/>
                  <a:gd name="T9" fmla="*/ 37 h 40"/>
                  <a:gd name="T10" fmla="*/ 33 w 41"/>
                  <a:gd name="T11" fmla="*/ 7 h 40"/>
                  <a:gd name="T12" fmla="*/ 21 w 41"/>
                  <a:gd name="T13" fmla="*/ 14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21" y="14"/>
                    </a:moveTo>
                    <a:cubicBezTo>
                      <a:pt x="21" y="14"/>
                      <a:pt x="21" y="14"/>
                      <a:pt x="21" y="14"/>
                    </a:cubicBezTo>
                    <a:cubicBezTo>
                      <a:pt x="20" y="16"/>
                      <a:pt x="19" y="17"/>
                      <a:pt x="18" y="18"/>
                    </a:cubicBezTo>
                    <a:cubicBezTo>
                      <a:pt x="15" y="21"/>
                      <a:pt x="11" y="22"/>
                      <a:pt x="8" y="24"/>
                    </a:cubicBezTo>
                    <a:cubicBezTo>
                      <a:pt x="0" y="27"/>
                      <a:pt x="4" y="40"/>
                      <a:pt x="12" y="37"/>
                    </a:cubicBezTo>
                    <a:cubicBezTo>
                      <a:pt x="23" y="33"/>
                      <a:pt x="41" y="21"/>
                      <a:pt x="33" y="7"/>
                    </a:cubicBezTo>
                    <a:cubicBezTo>
                      <a:pt x="29" y="0"/>
                      <a:pt x="18" y="7"/>
                      <a:pt x="21"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2" name="Freeform: Shape 11371"/>
              <p:cNvSpPr/>
              <p:nvPr/>
            </p:nvSpPr>
            <p:spPr bwMode="auto">
              <a:xfrm>
                <a:off x="6112" y="1780"/>
                <a:ext cx="68" cy="61"/>
              </a:xfrm>
              <a:custGeom>
                <a:avLst/>
                <a:gdLst>
                  <a:gd name="T0" fmla="*/ 29 w 46"/>
                  <a:gd name="T1" fmla="*/ 7 h 41"/>
                  <a:gd name="T2" fmla="*/ 7 w 46"/>
                  <a:gd name="T3" fmla="*/ 25 h 41"/>
                  <a:gd name="T4" fmla="*/ 15 w 46"/>
                  <a:gd name="T5" fmla="*/ 36 h 41"/>
                  <a:gd name="T6" fmla="*/ 41 w 46"/>
                  <a:gd name="T7" fmla="*/ 13 h 41"/>
                  <a:gd name="T8" fmla="*/ 29 w 46"/>
                  <a:gd name="T9" fmla="*/ 7 h 41"/>
                </a:gdLst>
                <a:ahLst/>
                <a:cxnLst>
                  <a:cxn ang="0">
                    <a:pos x="T0" y="T1"/>
                  </a:cxn>
                  <a:cxn ang="0">
                    <a:pos x="T2" y="T3"/>
                  </a:cxn>
                  <a:cxn ang="0">
                    <a:pos x="T4" y="T5"/>
                  </a:cxn>
                  <a:cxn ang="0">
                    <a:pos x="T6" y="T7"/>
                  </a:cxn>
                  <a:cxn ang="0">
                    <a:pos x="T8" y="T9"/>
                  </a:cxn>
                </a:cxnLst>
                <a:rect l="0" t="0" r="r" b="b"/>
                <a:pathLst>
                  <a:path w="46" h="41">
                    <a:moveTo>
                      <a:pt x="29" y="7"/>
                    </a:moveTo>
                    <a:cubicBezTo>
                      <a:pt x="24" y="15"/>
                      <a:pt x="14" y="20"/>
                      <a:pt x="7" y="25"/>
                    </a:cubicBezTo>
                    <a:cubicBezTo>
                      <a:pt x="0" y="30"/>
                      <a:pt x="8" y="41"/>
                      <a:pt x="15" y="36"/>
                    </a:cubicBezTo>
                    <a:cubicBezTo>
                      <a:pt x="24" y="30"/>
                      <a:pt x="35" y="23"/>
                      <a:pt x="41" y="13"/>
                    </a:cubicBezTo>
                    <a:cubicBezTo>
                      <a:pt x="46" y="6"/>
                      <a:pt x="33" y="0"/>
                      <a:pt x="2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3" name="Freeform: Shape 11372"/>
              <p:cNvSpPr/>
              <p:nvPr/>
            </p:nvSpPr>
            <p:spPr bwMode="auto">
              <a:xfrm>
                <a:off x="6283" y="2109"/>
                <a:ext cx="77" cy="48"/>
              </a:xfrm>
              <a:custGeom>
                <a:avLst/>
                <a:gdLst>
                  <a:gd name="T0" fmla="*/ 38 w 52"/>
                  <a:gd name="T1" fmla="*/ 3 h 33"/>
                  <a:gd name="T2" fmla="*/ 8 w 52"/>
                  <a:gd name="T3" fmla="*/ 16 h 33"/>
                  <a:gd name="T4" fmla="*/ 15 w 52"/>
                  <a:gd name="T5" fmla="*/ 28 h 33"/>
                  <a:gd name="T6" fmla="*/ 43 w 52"/>
                  <a:gd name="T7" fmla="*/ 16 h 33"/>
                  <a:gd name="T8" fmla="*/ 38 w 52"/>
                  <a:gd name="T9" fmla="*/ 3 h 33"/>
                </a:gdLst>
                <a:ahLst/>
                <a:cxnLst>
                  <a:cxn ang="0">
                    <a:pos x="T0" y="T1"/>
                  </a:cxn>
                  <a:cxn ang="0">
                    <a:pos x="T2" y="T3"/>
                  </a:cxn>
                  <a:cxn ang="0">
                    <a:pos x="T4" y="T5"/>
                  </a:cxn>
                  <a:cxn ang="0">
                    <a:pos x="T6" y="T7"/>
                  </a:cxn>
                  <a:cxn ang="0">
                    <a:pos x="T8" y="T9"/>
                  </a:cxn>
                </a:cxnLst>
                <a:rect l="0" t="0" r="r" b="b"/>
                <a:pathLst>
                  <a:path w="52" h="33">
                    <a:moveTo>
                      <a:pt x="38" y="3"/>
                    </a:moveTo>
                    <a:cubicBezTo>
                      <a:pt x="28" y="6"/>
                      <a:pt x="17" y="10"/>
                      <a:pt x="8" y="16"/>
                    </a:cubicBezTo>
                    <a:cubicBezTo>
                      <a:pt x="0" y="21"/>
                      <a:pt x="8" y="33"/>
                      <a:pt x="15" y="28"/>
                    </a:cubicBezTo>
                    <a:cubicBezTo>
                      <a:pt x="24" y="22"/>
                      <a:pt x="33" y="19"/>
                      <a:pt x="43" y="16"/>
                    </a:cubicBezTo>
                    <a:cubicBezTo>
                      <a:pt x="52" y="13"/>
                      <a:pt x="47" y="0"/>
                      <a:pt x="3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4" name="Freeform: Shape 11373"/>
              <p:cNvSpPr/>
              <p:nvPr/>
            </p:nvSpPr>
            <p:spPr bwMode="auto">
              <a:xfrm>
                <a:off x="6420" y="2375"/>
                <a:ext cx="77" cy="28"/>
              </a:xfrm>
              <a:custGeom>
                <a:avLst/>
                <a:gdLst>
                  <a:gd name="T0" fmla="*/ 39 w 52"/>
                  <a:gd name="T1" fmla="*/ 3 h 19"/>
                  <a:gd name="T2" fmla="*/ 9 w 52"/>
                  <a:gd name="T3" fmla="*/ 5 h 19"/>
                  <a:gd name="T4" fmla="*/ 10 w 52"/>
                  <a:gd name="T5" fmla="*/ 19 h 19"/>
                  <a:gd name="T6" fmla="*/ 44 w 52"/>
                  <a:gd name="T7" fmla="*/ 16 h 19"/>
                  <a:gd name="T8" fmla="*/ 39 w 52"/>
                  <a:gd name="T9" fmla="*/ 3 h 19"/>
                </a:gdLst>
                <a:ahLst/>
                <a:cxnLst>
                  <a:cxn ang="0">
                    <a:pos x="T0" y="T1"/>
                  </a:cxn>
                  <a:cxn ang="0">
                    <a:pos x="T2" y="T3"/>
                  </a:cxn>
                  <a:cxn ang="0">
                    <a:pos x="T4" y="T5"/>
                  </a:cxn>
                  <a:cxn ang="0">
                    <a:pos x="T6" y="T7"/>
                  </a:cxn>
                  <a:cxn ang="0">
                    <a:pos x="T8" y="T9"/>
                  </a:cxn>
                </a:cxnLst>
                <a:rect l="0" t="0" r="r" b="b"/>
                <a:pathLst>
                  <a:path w="52" h="19">
                    <a:moveTo>
                      <a:pt x="39" y="3"/>
                    </a:moveTo>
                    <a:cubicBezTo>
                      <a:pt x="29" y="5"/>
                      <a:pt x="19" y="5"/>
                      <a:pt x="9" y="5"/>
                    </a:cubicBezTo>
                    <a:cubicBezTo>
                      <a:pt x="0" y="5"/>
                      <a:pt x="1" y="19"/>
                      <a:pt x="10" y="19"/>
                    </a:cubicBezTo>
                    <a:cubicBezTo>
                      <a:pt x="21" y="19"/>
                      <a:pt x="33" y="19"/>
                      <a:pt x="44" y="16"/>
                    </a:cubicBezTo>
                    <a:cubicBezTo>
                      <a:pt x="52" y="14"/>
                      <a:pt x="48" y="0"/>
                      <a:pt x="39"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5" name="Freeform: Shape 11374"/>
              <p:cNvSpPr/>
              <p:nvPr/>
            </p:nvSpPr>
            <p:spPr bwMode="auto">
              <a:xfrm>
                <a:off x="6047" y="617"/>
                <a:ext cx="533" cy="564"/>
              </a:xfrm>
              <a:custGeom>
                <a:avLst/>
                <a:gdLst>
                  <a:gd name="T0" fmla="*/ 32 w 361"/>
                  <a:gd name="T1" fmla="*/ 81 h 383"/>
                  <a:gd name="T2" fmla="*/ 7 w 361"/>
                  <a:gd name="T3" fmla="*/ 202 h 383"/>
                  <a:gd name="T4" fmla="*/ 68 w 361"/>
                  <a:gd name="T5" fmla="*/ 312 h 383"/>
                  <a:gd name="T6" fmla="*/ 329 w 361"/>
                  <a:gd name="T7" fmla="*/ 260 h 383"/>
                  <a:gd name="T8" fmla="*/ 351 w 361"/>
                  <a:gd name="T9" fmla="*/ 137 h 383"/>
                  <a:gd name="T10" fmla="*/ 348 w 361"/>
                  <a:gd name="T11" fmla="*/ 125 h 383"/>
                  <a:gd name="T12" fmla="*/ 346 w 361"/>
                  <a:gd name="T13" fmla="*/ 120 h 383"/>
                  <a:gd name="T14" fmla="*/ 344 w 361"/>
                  <a:gd name="T15" fmla="*/ 114 h 383"/>
                  <a:gd name="T16" fmla="*/ 335 w 361"/>
                  <a:gd name="T17" fmla="*/ 92 h 383"/>
                  <a:gd name="T18" fmla="*/ 329 w 361"/>
                  <a:gd name="T19" fmla="*/ 81 h 383"/>
                  <a:gd name="T20" fmla="*/ 326 w 361"/>
                  <a:gd name="T21" fmla="*/ 76 h 383"/>
                  <a:gd name="T22" fmla="*/ 322 w 361"/>
                  <a:gd name="T23" fmla="*/ 71 h 383"/>
                  <a:gd name="T24" fmla="*/ 315 w 361"/>
                  <a:gd name="T25" fmla="*/ 62 h 383"/>
                  <a:gd name="T26" fmla="*/ 307 w 361"/>
                  <a:gd name="T27" fmla="*/ 53 h 383"/>
                  <a:gd name="T28" fmla="*/ 303 w 361"/>
                  <a:gd name="T29" fmla="*/ 49 h 383"/>
                  <a:gd name="T30" fmla="*/ 298 w 361"/>
                  <a:gd name="T31" fmla="*/ 45 h 383"/>
                  <a:gd name="T32" fmla="*/ 289 w 361"/>
                  <a:gd name="T33" fmla="*/ 37 h 383"/>
                  <a:gd name="T34" fmla="*/ 279 w 361"/>
                  <a:gd name="T35" fmla="*/ 30 h 383"/>
                  <a:gd name="T36" fmla="*/ 274 w 361"/>
                  <a:gd name="T37" fmla="*/ 26 h 383"/>
                  <a:gd name="T38" fmla="*/ 269 w 361"/>
                  <a:gd name="T39" fmla="*/ 23 h 383"/>
                  <a:gd name="T40" fmla="*/ 247 w 361"/>
                  <a:gd name="T41" fmla="*/ 12 h 383"/>
                  <a:gd name="T42" fmla="*/ 224 w 361"/>
                  <a:gd name="T43" fmla="*/ 5 h 383"/>
                  <a:gd name="T44" fmla="*/ 201 w 361"/>
                  <a:gd name="T45" fmla="*/ 1 h 383"/>
                  <a:gd name="T46" fmla="*/ 189 w 361"/>
                  <a:gd name="T47" fmla="*/ 0 h 383"/>
                  <a:gd name="T48" fmla="*/ 183 w 361"/>
                  <a:gd name="T49" fmla="*/ 0 h 383"/>
                  <a:gd name="T50" fmla="*/ 177 w 361"/>
                  <a:gd name="T51" fmla="*/ 0 h 383"/>
                  <a:gd name="T52" fmla="*/ 129 w 361"/>
                  <a:gd name="T53" fmla="*/ 7 h 383"/>
                  <a:gd name="T54" fmla="*/ 32 w 361"/>
                  <a:gd name="T55" fmla="*/ 8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383">
                    <a:moveTo>
                      <a:pt x="32" y="81"/>
                    </a:moveTo>
                    <a:cubicBezTo>
                      <a:pt x="10" y="116"/>
                      <a:pt x="0" y="160"/>
                      <a:pt x="7" y="202"/>
                    </a:cubicBezTo>
                    <a:cubicBezTo>
                      <a:pt x="13" y="244"/>
                      <a:pt x="35" y="284"/>
                      <a:pt x="68" y="312"/>
                    </a:cubicBezTo>
                    <a:cubicBezTo>
                      <a:pt x="152" y="383"/>
                      <a:pt x="277" y="354"/>
                      <a:pt x="329" y="260"/>
                    </a:cubicBezTo>
                    <a:cubicBezTo>
                      <a:pt x="349" y="223"/>
                      <a:pt x="361" y="178"/>
                      <a:pt x="351" y="137"/>
                    </a:cubicBezTo>
                    <a:cubicBezTo>
                      <a:pt x="348" y="125"/>
                      <a:pt x="348" y="125"/>
                      <a:pt x="348" y="125"/>
                    </a:cubicBezTo>
                    <a:cubicBezTo>
                      <a:pt x="348" y="123"/>
                      <a:pt x="347" y="121"/>
                      <a:pt x="346" y="120"/>
                    </a:cubicBezTo>
                    <a:cubicBezTo>
                      <a:pt x="344" y="114"/>
                      <a:pt x="344" y="114"/>
                      <a:pt x="344" y="114"/>
                    </a:cubicBezTo>
                    <a:cubicBezTo>
                      <a:pt x="342" y="106"/>
                      <a:pt x="338" y="99"/>
                      <a:pt x="335" y="92"/>
                    </a:cubicBezTo>
                    <a:cubicBezTo>
                      <a:pt x="333" y="88"/>
                      <a:pt x="331" y="85"/>
                      <a:pt x="329" y="81"/>
                    </a:cubicBezTo>
                    <a:cubicBezTo>
                      <a:pt x="326" y="76"/>
                      <a:pt x="326" y="76"/>
                      <a:pt x="326" y="76"/>
                    </a:cubicBezTo>
                    <a:cubicBezTo>
                      <a:pt x="324" y="75"/>
                      <a:pt x="323" y="73"/>
                      <a:pt x="322" y="71"/>
                    </a:cubicBezTo>
                    <a:cubicBezTo>
                      <a:pt x="315" y="62"/>
                      <a:pt x="315" y="62"/>
                      <a:pt x="315" y="62"/>
                    </a:cubicBezTo>
                    <a:cubicBezTo>
                      <a:pt x="307" y="53"/>
                      <a:pt x="307" y="53"/>
                      <a:pt x="307" y="53"/>
                    </a:cubicBezTo>
                    <a:cubicBezTo>
                      <a:pt x="305" y="51"/>
                      <a:pt x="304" y="50"/>
                      <a:pt x="303" y="49"/>
                    </a:cubicBezTo>
                    <a:cubicBezTo>
                      <a:pt x="298" y="45"/>
                      <a:pt x="298" y="45"/>
                      <a:pt x="298" y="45"/>
                    </a:cubicBezTo>
                    <a:cubicBezTo>
                      <a:pt x="295" y="42"/>
                      <a:pt x="292" y="39"/>
                      <a:pt x="289" y="37"/>
                    </a:cubicBezTo>
                    <a:cubicBezTo>
                      <a:pt x="279" y="30"/>
                      <a:pt x="279" y="30"/>
                      <a:pt x="279" y="30"/>
                    </a:cubicBezTo>
                    <a:cubicBezTo>
                      <a:pt x="278" y="28"/>
                      <a:pt x="276" y="27"/>
                      <a:pt x="274" y="26"/>
                    </a:cubicBezTo>
                    <a:cubicBezTo>
                      <a:pt x="269" y="23"/>
                      <a:pt x="269" y="23"/>
                      <a:pt x="269" y="23"/>
                    </a:cubicBezTo>
                    <a:cubicBezTo>
                      <a:pt x="262" y="19"/>
                      <a:pt x="255" y="16"/>
                      <a:pt x="247" y="12"/>
                    </a:cubicBezTo>
                    <a:cubicBezTo>
                      <a:pt x="240" y="10"/>
                      <a:pt x="232" y="7"/>
                      <a:pt x="224" y="5"/>
                    </a:cubicBezTo>
                    <a:cubicBezTo>
                      <a:pt x="217" y="3"/>
                      <a:pt x="209" y="2"/>
                      <a:pt x="201" y="1"/>
                    </a:cubicBezTo>
                    <a:cubicBezTo>
                      <a:pt x="197" y="0"/>
                      <a:pt x="193" y="0"/>
                      <a:pt x="189" y="0"/>
                    </a:cubicBezTo>
                    <a:cubicBezTo>
                      <a:pt x="183" y="0"/>
                      <a:pt x="183" y="0"/>
                      <a:pt x="183" y="0"/>
                    </a:cubicBezTo>
                    <a:cubicBezTo>
                      <a:pt x="177" y="0"/>
                      <a:pt x="177" y="0"/>
                      <a:pt x="177" y="0"/>
                    </a:cubicBezTo>
                    <a:cubicBezTo>
                      <a:pt x="161" y="0"/>
                      <a:pt x="144" y="3"/>
                      <a:pt x="129" y="7"/>
                    </a:cubicBezTo>
                    <a:cubicBezTo>
                      <a:pt x="89" y="19"/>
                      <a:pt x="55" y="46"/>
                      <a:pt x="32" y="81"/>
                    </a:cubicBezTo>
                    <a:close/>
                  </a:path>
                </a:pathLst>
              </a:custGeom>
              <a:solidFill>
                <a:srgbClr val="F0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6" name="Freeform: Shape 11375"/>
              <p:cNvSpPr/>
              <p:nvPr/>
            </p:nvSpPr>
            <p:spPr bwMode="auto">
              <a:xfrm>
                <a:off x="6022" y="474"/>
                <a:ext cx="189" cy="215"/>
              </a:xfrm>
              <a:custGeom>
                <a:avLst/>
                <a:gdLst>
                  <a:gd name="T0" fmla="*/ 10 w 128"/>
                  <a:gd name="T1" fmla="*/ 8 h 146"/>
                  <a:gd name="T2" fmla="*/ 75 w 128"/>
                  <a:gd name="T3" fmla="*/ 146 h 146"/>
                  <a:gd name="T4" fmla="*/ 128 w 128"/>
                  <a:gd name="T5" fmla="*/ 111 h 146"/>
                  <a:gd name="T6" fmla="*/ 10 w 128"/>
                  <a:gd name="T7" fmla="*/ 8 h 146"/>
                </a:gdLst>
                <a:ahLst/>
                <a:cxnLst>
                  <a:cxn ang="0">
                    <a:pos x="T0" y="T1"/>
                  </a:cxn>
                  <a:cxn ang="0">
                    <a:pos x="T2" y="T3"/>
                  </a:cxn>
                  <a:cxn ang="0">
                    <a:pos x="T4" y="T5"/>
                  </a:cxn>
                  <a:cxn ang="0">
                    <a:pos x="T6" y="T7"/>
                  </a:cxn>
                </a:cxnLst>
                <a:rect l="0" t="0" r="r" b="b"/>
                <a:pathLst>
                  <a:path w="128" h="146">
                    <a:moveTo>
                      <a:pt x="10" y="8"/>
                    </a:moveTo>
                    <a:cubicBezTo>
                      <a:pt x="0" y="16"/>
                      <a:pt x="26" y="70"/>
                      <a:pt x="75" y="146"/>
                    </a:cubicBezTo>
                    <a:cubicBezTo>
                      <a:pt x="91" y="131"/>
                      <a:pt x="108" y="119"/>
                      <a:pt x="128" y="111"/>
                    </a:cubicBezTo>
                    <a:cubicBezTo>
                      <a:pt x="67" y="42"/>
                      <a:pt x="21" y="0"/>
                      <a:pt x="1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7" name="Freeform: Shape 11376"/>
              <p:cNvSpPr/>
              <p:nvPr/>
            </p:nvSpPr>
            <p:spPr bwMode="auto">
              <a:xfrm>
                <a:off x="6441" y="1034"/>
                <a:ext cx="188" cy="222"/>
              </a:xfrm>
              <a:custGeom>
                <a:avLst/>
                <a:gdLst>
                  <a:gd name="T0" fmla="*/ 0 w 127"/>
                  <a:gd name="T1" fmla="*/ 42 h 151"/>
                  <a:gd name="T2" fmla="*/ 116 w 127"/>
                  <a:gd name="T3" fmla="*/ 143 h 151"/>
                  <a:gd name="T4" fmla="*/ 47 w 127"/>
                  <a:gd name="T5" fmla="*/ 0 h 151"/>
                  <a:gd name="T6" fmla="*/ 0 w 127"/>
                  <a:gd name="T7" fmla="*/ 42 h 151"/>
                </a:gdLst>
                <a:ahLst/>
                <a:cxnLst>
                  <a:cxn ang="0">
                    <a:pos x="T0" y="T1"/>
                  </a:cxn>
                  <a:cxn ang="0">
                    <a:pos x="T2" y="T3"/>
                  </a:cxn>
                  <a:cxn ang="0">
                    <a:pos x="T4" y="T5"/>
                  </a:cxn>
                  <a:cxn ang="0">
                    <a:pos x="T6" y="T7"/>
                  </a:cxn>
                </a:cxnLst>
                <a:rect l="0" t="0" r="r" b="b"/>
                <a:pathLst>
                  <a:path w="127" h="151">
                    <a:moveTo>
                      <a:pt x="0" y="42"/>
                    </a:moveTo>
                    <a:cubicBezTo>
                      <a:pt x="60" y="110"/>
                      <a:pt x="105" y="151"/>
                      <a:pt x="116" y="143"/>
                    </a:cubicBezTo>
                    <a:cubicBezTo>
                      <a:pt x="127" y="135"/>
                      <a:pt x="98" y="78"/>
                      <a:pt x="47" y="0"/>
                    </a:cubicBezTo>
                    <a:cubicBezTo>
                      <a:pt x="34" y="17"/>
                      <a:pt x="18" y="31"/>
                      <a:pt x="0"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8" name="Freeform: Shape 11377"/>
              <p:cNvSpPr/>
              <p:nvPr/>
            </p:nvSpPr>
            <p:spPr bwMode="auto">
              <a:xfrm>
                <a:off x="6143" y="638"/>
                <a:ext cx="367" cy="439"/>
              </a:xfrm>
              <a:custGeom>
                <a:avLst/>
                <a:gdLst>
                  <a:gd name="T0" fmla="*/ 11 w 249"/>
                  <a:gd name="T1" fmla="*/ 24 h 298"/>
                  <a:gd name="T2" fmla="*/ 127 w 249"/>
                  <a:gd name="T3" fmla="*/ 167 h 298"/>
                  <a:gd name="T4" fmla="*/ 220 w 249"/>
                  <a:gd name="T5" fmla="*/ 298 h 298"/>
                  <a:gd name="T6" fmla="*/ 249 w 249"/>
                  <a:gd name="T7" fmla="*/ 269 h 298"/>
                  <a:gd name="T8" fmla="*/ 153 w 249"/>
                  <a:gd name="T9" fmla="*/ 132 h 298"/>
                  <a:gd name="T10" fmla="*/ 46 w 249"/>
                  <a:gd name="T11" fmla="*/ 0 h 298"/>
                  <a:gd name="T12" fmla="*/ 0 w 249"/>
                  <a:gd name="T13" fmla="*/ 29 h 298"/>
                  <a:gd name="T14" fmla="*/ 11 w 249"/>
                  <a:gd name="T15" fmla="*/ 24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98">
                    <a:moveTo>
                      <a:pt x="11" y="24"/>
                    </a:moveTo>
                    <a:cubicBezTo>
                      <a:pt x="46" y="64"/>
                      <a:pt x="86" y="113"/>
                      <a:pt x="127" y="167"/>
                    </a:cubicBezTo>
                    <a:cubicBezTo>
                      <a:pt x="162" y="214"/>
                      <a:pt x="194" y="258"/>
                      <a:pt x="220" y="298"/>
                    </a:cubicBezTo>
                    <a:cubicBezTo>
                      <a:pt x="231" y="290"/>
                      <a:pt x="240" y="280"/>
                      <a:pt x="249" y="269"/>
                    </a:cubicBezTo>
                    <a:cubicBezTo>
                      <a:pt x="222" y="228"/>
                      <a:pt x="189" y="181"/>
                      <a:pt x="153" y="132"/>
                    </a:cubicBezTo>
                    <a:cubicBezTo>
                      <a:pt x="115" y="82"/>
                      <a:pt x="78" y="37"/>
                      <a:pt x="46" y="0"/>
                    </a:cubicBezTo>
                    <a:cubicBezTo>
                      <a:pt x="29" y="7"/>
                      <a:pt x="14" y="17"/>
                      <a:pt x="0" y="29"/>
                    </a:cubicBezTo>
                    <a:cubicBezTo>
                      <a:pt x="4" y="27"/>
                      <a:pt x="7" y="25"/>
                      <a:pt x="11"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9" name="Freeform: Shape 11378"/>
              <p:cNvSpPr/>
              <p:nvPr/>
            </p:nvSpPr>
            <p:spPr bwMode="auto">
              <a:xfrm>
                <a:off x="6425" y="1069"/>
                <a:ext cx="22" cy="15"/>
              </a:xfrm>
              <a:custGeom>
                <a:avLst/>
                <a:gdLst>
                  <a:gd name="T0" fmla="*/ 4 w 15"/>
                  <a:gd name="T1" fmla="*/ 8 h 10"/>
                  <a:gd name="T2" fmla="*/ 8 w 15"/>
                  <a:gd name="T3" fmla="*/ 6 h 10"/>
                  <a:gd name="T4" fmla="*/ 10 w 15"/>
                  <a:gd name="T5" fmla="*/ 6 h 10"/>
                  <a:gd name="T6" fmla="*/ 10 w 15"/>
                  <a:gd name="T7" fmla="*/ 5 h 10"/>
                  <a:gd name="T8" fmla="*/ 11 w 15"/>
                  <a:gd name="T9" fmla="*/ 5 h 10"/>
                  <a:gd name="T10" fmla="*/ 13 w 15"/>
                  <a:gd name="T11" fmla="*/ 2 h 10"/>
                  <a:gd name="T12" fmla="*/ 2 w 15"/>
                  <a:gd name="T13" fmla="*/ 5 h 10"/>
                  <a:gd name="T14" fmla="*/ 4 w 15"/>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8"/>
                    </a:moveTo>
                    <a:cubicBezTo>
                      <a:pt x="5" y="8"/>
                      <a:pt x="7" y="7"/>
                      <a:pt x="8" y="6"/>
                    </a:cubicBezTo>
                    <a:cubicBezTo>
                      <a:pt x="9" y="6"/>
                      <a:pt x="9" y="6"/>
                      <a:pt x="10" y="6"/>
                    </a:cubicBezTo>
                    <a:cubicBezTo>
                      <a:pt x="10" y="6"/>
                      <a:pt x="10" y="5"/>
                      <a:pt x="10" y="5"/>
                    </a:cubicBezTo>
                    <a:cubicBezTo>
                      <a:pt x="10" y="5"/>
                      <a:pt x="10" y="5"/>
                      <a:pt x="11" y="5"/>
                    </a:cubicBezTo>
                    <a:cubicBezTo>
                      <a:pt x="12" y="7"/>
                      <a:pt x="15" y="4"/>
                      <a:pt x="13" y="2"/>
                    </a:cubicBezTo>
                    <a:cubicBezTo>
                      <a:pt x="10" y="0"/>
                      <a:pt x="4" y="4"/>
                      <a:pt x="2" y="5"/>
                    </a:cubicBezTo>
                    <a:cubicBezTo>
                      <a:pt x="0" y="6"/>
                      <a:pt x="2" y="10"/>
                      <a:pt x="4"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0" name="Freeform: Shape 11379"/>
              <p:cNvSpPr/>
              <p:nvPr/>
            </p:nvSpPr>
            <p:spPr bwMode="auto">
              <a:xfrm>
                <a:off x="6423" y="1053"/>
                <a:ext cx="23" cy="19"/>
              </a:xfrm>
              <a:custGeom>
                <a:avLst/>
                <a:gdLst>
                  <a:gd name="T0" fmla="*/ 5 w 15"/>
                  <a:gd name="T1" fmla="*/ 10 h 13"/>
                  <a:gd name="T2" fmla="*/ 12 w 15"/>
                  <a:gd name="T3" fmla="*/ 5 h 13"/>
                  <a:gd name="T4" fmla="*/ 11 w 15"/>
                  <a:gd name="T5" fmla="*/ 1 h 13"/>
                  <a:gd name="T6" fmla="*/ 1 w 15"/>
                  <a:gd name="T7" fmla="*/ 8 h 13"/>
                  <a:gd name="T8" fmla="*/ 5 w 15"/>
                  <a:gd name="T9" fmla="*/ 10 h 13"/>
                </a:gdLst>
                <a:ahLst/>
                <a:cxnLst>
                  <a:cxn ang="0">
                    <a:pos x="T0" y="T1"/>
                  </a:cxn>
                  <a:cxn ang="0">
                    <a:pos x="T2" y="T3"/>
                  </a:cxn>
                  <a:cxn ang="0">
                    <a:pos x="T4" y="T5"/>
                  </a:cxn>
                  <a:cxn ang="0">
                    <a:pos x="T6" y="T7"/>
                  </a:cxn>
                  <a:cxn ang="0">
                    <a:pos x="T8" y="T9"/>
                  </a:cxn>
                </a:cxnLst>
                <a:rect l="0" t="0" r="r" b="b"/>
                <a:pathLst>
                  <a:path w="15" h="13">
                    <a:moveTo>
                      <a:pt x="5" y="10"/>
                    </a:moveTo>
                    <a:cubicBezTo>
                      <a:pt x="6" y="7"/>
                      <a:pt x="9" y="6"/>
                      <a:pt x="12" y="5"/>
                    </a:cubicBezTo>
                    <a:cubicBezTo>
                      <a:pt x="15" y="4"/>
                      <a:pt x="14" y="0"/>
                      <a:pt x="11" y="1"/>
                    </a:cubicBezTo>
                    <a:cubicBezTo>
                      <a:pt x="7" y="2"/>
                      <a:pt x="4" y="5"/>
                      <a:pt x="1" y="8"/>
                    </a:cubicBezTo>
                    <a:cubicBezTo>
                      <a:pt x="0" y="11"/>
                      <a:pt x="3" y="13"/>
                      <a:pt x="5" y="10"/>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1" name="Freeform: Shape 11380"/>
              <p:cNvSpPr/>
              <p:nvPr/>
            </p:nvSpPr>
            <p:spPr bwMode="auto">
              <a:xfrm>
                <a:off x="6398" y="1079"/>
                <a:ext cx="21" cy="12"/>
              </a:xfrm>
              <a:custGeom>
                <a:avLst/>
                <a:gdLst>
                  <a:gd name="T0" fmla="*/ 5 w 14"/>
                  <a:gd name="T1" fmla="*/ 7 h 8"/>
                  <a:gd name="T2" fmla="*/ 11 w 14"/>
                  <a:gd name="T3" fmla="*/ 4 h 8"/>
                  <a:gd name="T4" fmla="*/ 11 w 14"/>
                  <a:gd name="T5" fmla="*/ 0 h 8"/>
                  <a:gd name="T6" fmla="*/ 3 w 14"/>
                  <a:gd name="T7" fmla="*/ 4 h 8"/>
                  <a:gd name="T8" fmla="*/ 5 w 14"/>
                  <a:gd name="T9" fmla="*/ 7 h 8"/>
                </a:gdLst>
                <a:ahLst/>
                <a:cxnLst>
                  <a:cxn ang="0">
                    <a:pos x="T0" y="T1"/>
                  </a:cxn>
                  <a:cxn ang="0">
                    <a:pos x="T2" y="T3"/>
                  </a:cxn>
                  <a:cxn ang="0">
                    <a:pos x="T4" y="T5"/>
                  </a:cxn>
                  <a:cxn ang="0">
                    <a:pos x="T6" y="T7"/>
                  </a:cxn>
                  <a:cxn ang="0">
                    <a:pos x="T8" y="T9"/>
                  </a:cxn>
                </a:cxnLst>
                <a:rect l="0" t="0" r="r" b="b"/>
                <a:pathLst>
                  <a:path w="14" h="8">
                    <a:moveTo>
                      <a:pt x="5" y="7"/>
                    </a:moveTo>
                    <a:cubicBezTo>
                      <a:pt x="7" y="6"/>
                      <a:pt x="9" y="4"/>
                      <a:pt x="11" y="4"/>
                    </a:cubicBezTo>
                    <a:cubicBezTo>
                      <a:pt x="14" y="4"/>
                      <a:pt x="14" y="0"/>
                      <a:pt x="11" y="0"/>
                    </a:cubicBezTo>
                    <a:cubicBezTo>
                      <a:pt x="8" y="1"/>
                      <a:pt x="5" y="2"/>
                      <a:pt x="3" y="4"/>
                    </a:cubicBezTo>
                    <a:cubicBezTo>
                      <a:pt x="0" y="5"/>
                      <a:pt x="2" y="8"/>
                      <a:pt x="5"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2" name="Freeform: Shape 11381"/>
              <p:cNvSpPr/>
              <p:nvPr/>
            </p:nvSpPr>
            <p:spPr bwMode="auto">
              <a:xfrm>
                <a:off x="6397" y="1091"/>
                <a:ext cx="20" cy="15"/>
              </a:xfrm>
              <a:custGeom>
                <a:avLst/>
                <a:gdLst>
                  <a:gd name="T0" fmla="*/ 5 w 14"/>
                  <a:gd name="T1" fmla="*/ 8 h 10"/>
                  <a:gd name="T2" fmla="*/ 12 w 14"/>
                  <a:gd name="T3" fmla="*/ 5 h 10"/>
                  <a:gd name="T4" fmla="*/ 11 w 14"/>
                  <a:gd name="T5" fmla="*/ 1 h 10"/>
                  <a:gd name="T6" fmla="*/ 2 w 14"/>
                  <a:gd name="T7" fmla="*/ 5 h 10"/>
                  <a:gd name="T8" fmla="*/ 5 w 14"/>
                  <a:gd name="T9" fmla="*/ 8 h 10"/>
                </a:gdLst>
                <a:ahLst/>
                <a:cxnLst>
                  <a:cxn ang="0">
                    <a:pos x="T0" y="T1"/>
                  </a:cxn>
                  <a:cxn ang="0">
                    <a:pos x="T2" y="T3"/>
                  </a:cxn>
                  <a:cxn ang="0">
                    <a:pos x="T4" y="T5"/>
                  </a:cxn>
                  <a:cxn ang="0">
                    <a:pos x="T6" y="T7"/>
                  </a:cxn>
                  <a:cxn ang="0">
                    <a:pos x="T8" y="T9"/>
                  </a:cxn>
                </a:cxnLst>
                <a:rect l="0" t="0" r="r" b="b"/>
                <a:pathLst>
                  <a:path w="14" h="10">
                    <a:moveTo>
                      <a:pt x="5" y="8"/>
                    </a:moveTo>
                    <a:cubicBezTo>
                      <a:pt x="6" y="6"/>
                      <a:pt x="9" y="5"/>
                      <a:pt x="12" y="5"/>
                    </a:cubicBezTo>
                    <a:cubicBezTo>
                      <a:pt x="14" y="4"/>
                      <a:pt x="13" y="0"/>
                      <a:pt x="11" y="1"/>
                    </a:cubicBezTo>
                    <a:cubicBezTo>
                      <a:pt x="8" y="2"/>
                      <a:pt x="4" y="3"/>
                      <a:pt x="2" y="5"/>
                    </a:cubicBezTo>
                    <a:cubicBezTo>
                      <a:pt x="0" y="7"/>
                      <a:pt x="3" y="10"/>
                      <a:pt x="5"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3" name="Freeform: Shape 11382"/>
              <p:cNvSpPr/>
              <p:nvPr/>
            </p:nvSpPr>
            <p:spPr bwMode="auto">
              <a:xfrm>
                <a:off x="6369" y="1093"/>
                <a:ext cx="22" cy="11"/>
              </a:xfrm>
              <a:custGeom>
                <a:avLst/>
                <a:gdLst>
                  <a:gd name="T0" fmla="*/ 4 w 15"/>
                  <a:gd name="T1" fmla="*/ 7 h 8"/>
                  <a:gd name="T2" fmla="*/ 12 w 15"/>
                  <a:gd name="T3" fmla="*/ 4 h 8"/>
                  <a:gd name="T4" fmla="*/ 12 w 15"/>
                  <a:gd name="T5" fmla="*/ 0 h 8"/>
                  <a:gd name="T6" fmla="*/ 2 w 15"/>
                  <a:gd name="T7" fmla="*/ 3 h 8"/>
                  <a:gd name="T8" fmla="*/ 4 w 15"/>
                  <a:gd name="T9" fmla="*/ 7 h 8"/>
                </a:gdLst>
                <a:ahLst/>
                <a:cxnLst>
                  <a:cxn ang="0">
                    <a:pos x="T0" y="T1"/>
                  </a:cxn>
                  <a:cxn ang="0">
                    <a:pos x="T2" y="T3"/>
                  </a:cxn>
                  <a:cxn ang="0">
                    <a:pos x="T4" y="T5"/>
                  </a:cxn>
                  <a:cxn ang="0">
                    <a:pos x="T6" y="T7"/>
                  </a:cxn>
                  <a:cxn ang="0">
                    <a:pos x="T8" y="T9"/>
                  </a:cxn>
                </a:cxnLst>
                <a:rect l="0" t="0" r="r" b="b"/>
                <a:pathLst>
                  <a:path w="15" h="8">
                    <a:moveTo>
                      <a:pt x="4" y="7"/>
                    </a:moveTo>
                    <a:cubicBezTo>
                      <a:pt x="7" y="5"/>
                      <a:pt x="9" y="5"/>
                      <a:pt x="12" y="4"/>
                    </a:cubicBezTo>
                    <a:cubicBezTo>
                      <a:pt x="15" y="4"/>
                      <a:pt x="15" y="0"/>
                      <a:pt x="12" y="0"/>
                    </a:cubicBezTo>
                    <a:cubicBezTo>
                      <a:pt x="9" y="1"/>
                      <a:pt x="5" y="2"/>
                      <a:pt x="2" y="3"/>
                    </a:cubicBezTo>
                    <a:cubicBezTo>
                      <a:pt x="0" y="5"/>
                      <a:pt x="2" y="8"/>
                      <a:pt x="4"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4" name="Freeform: Shape 11383"/>
              <p:cNvSpPr/>
              <p:nvPr/>
            </p:nvSpPr>
            <p:spPr bwMode="auto">
              <a:xfrm>
                <a:off x="6361" y="1106"/>
                <a:ext cx="21" cy="13"/>
              </a:xfrm>
              <a:custGeom>
                <a:avLst/>
                <a:gdLst>
                  <a:gd name="T0" fmla="*/ 4 w 14"/>
                  <a:gd name="T1" fmla="*/ 7 h 9"/>
                  <a:gd name="T2" fmla="*/ 11 w 14"/>
                  <a:gd name="T3" fmla="*/ 5 h 9"/>
                  <a:gd name="T4" fmla="*/ 10 w 14"/>
                  <a:gd name="T5" fmla="*/ 1 h 9"/>
                  <a:gd name="T6" fmla="*/ 2 w 14"/>
                  <a:gd name="T7" fmla="*/ 4 h 9"/>
                  <a:gd name="T8" fmla="*/ 4 w 14"/>
                  <a:gd name="T9" fmla="*/ 7 h 9"/>
                </a:gdLst>
                <a:ahLst/>
                <a:cxnLst>
                  <a:cxn ang="0">
                    <a:pos x="T0" y="T1"/>
                  </a:cxn>
                  <a:cxn ang="0">
                    <a:pos x="T2" y="T3"/>
                  </a:cxn>
                  <a:cxn ang="0">
                    <a:pos x="T4" y="T5"/>
                  </a:cxn>
                  <a:cxn ang="0">
                    <a:pos x="T6" y="T7"/>
                  </a:cxn>
                  <a:cxn ang="0">
                    <a:pos x="T8" y="T9"/>
                  </a:cxn>
                </a:cxnLst>
                <a:rect l="0" t="0" r="r" b="b"/>
                <a:pathLst>
                  <a:path w="14" h="9">
                    <a:moveTo>
                      <a:pt x="4" y="7"/>
                    </a:moveTo>
                    <a:cubicBezTo>
                      <a:pt x="6" y="6"/>
                      <a:pt x="9" y="5"/>
                      <a:pt x="11" y="5"/>
                    </a:cubicBezTo>
                    <a:cubicBezTo>
                      <a:pt x="14" y="4"/>
                      <a:pt x="13" y="0"/>
                      <a:pt x="10" y="1"/>
                    </a:cubicBezTo>
                    <a:cubicBezTo>
                      <a:pt x="7" y="1"/>
                      <a:pt x="5" y="3"/>
                      <a:pt x="2" y="4"/>
                    </a:cubicBezTo>
                    <a:cubicBezTo>
                      <a:pt x="0" y="5"/>
                      <a:pt x="2" y="9"/>
                      <a:pt x="4"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5" name="Freeform: Shape 11384"/>
              <p:cNvSpPr/>
              <p:nvPr/>
            </p:nvSpPr>
            <p:spPr bwMode="auto">
              <a:xfrm>
                <a:off x="6332" y="1106"/>
                <a:ext cx="19" cy="7"/>
              </a:xfrm>
              <a:custGeom>
                <a:avLst/>
                <a:gdLst>
                  <a:gd name="T0" fmla="*/ 3 w 13"/>
                  <a:gd name="T1" fmla="*/ 5 h 5"/>
                  <a:gd name="T2" fmla="*/ 10 w 13"/>
                  <a:gd name="T3" fmla="*/ 4 h 5"/>
                  <a:gd name="T4" fmla="*/ 10 w 13"/>
                  <a:gd name="T5" fmla="*/ 0 h 5"/>
                  <a:gd name="T6" fmla="*/ 2 w 13"/>
                  <a:gd name="T7" fmla="*/ 1 h 5"/>
                  <a:gd name="T8" fmla="*/ 3 w 13"/>
                  <a:gd name="T9" fmla="*/ 5 h 5"/>
                </a:gdLst>
                <a:ahLst/>
                <a:cxnLst>
                  <a:cxn ang="0">
                    <a:pos x="T0" y="T1"/>
                  </a:cxn>
                  <a:cxn ang="0">
                    <a:pos x="T2" y="T3"/>
                  </a:cxn>
                  <a:cxn ang="0">
                    <a:pos x="T4" y="T5"/>
                  </a:cxn>
                  <a:cxn ang="0">
                    <a:pos x="T6" y="T7"/>
                  </a:cxn>
                  <a:cxn ang="0">
                    <a:pos x="T8" y="T9"/>
                  </a:cxn>
                </a:cxnLst>
                <a:rect l="0" t="0" r="r" b="b"/>
                <a:pathLst>
                  <a:path w="13" h="5">
                    <a:moveTo>
                      <a:pt x="3" y="5"/>
                    </a:moveTo>
                    <a:cubicBezTo>
                      <a:pt x="6" y="4"/>
                      <a:pt x="7" y="4"/>
                      <a:pt x="10" y="4"/>
                    </a:cubicBezTo>
                    <a:cubicBezTo>
                      <a:pt x="12" y="5"/>
                      <a:pt x="13" y="1"/>
                      <a:pt x="10" y="0"/>
                    </a:cubicBezTo>
                    <a:cubicBezTo>
                      <a:pt x="8" y="0"/>
                      <a:pt x="5" y="0"/>
                      <a:pt x="2" y="1"/>
                    </a:cubicBezTo>
                    <a:cubicBezTo>
                      <a:pt x="0" y="1"/>
                      <a:pt x="1" y="5"/>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6" name="Freeform: Shape 11385"/>
              <p:cNvSpPr/>
              <p:nvPr/>
            </p:nvSpPr>
            <p:spPr bwMode="auto">
              <a:xfrm>
                <a:off x="6314" y="1116"/>
                <a:ext cx="21" cy="9"/>
              </a:xfrm>
              <a:custGeom>
                <a:avLst/>
                <a:gdLst>
                  <a:gd name="T0" fmla="*/ 3 w 14"/>
                  <a:gd name="T1" fmla="*/ 5 h 6"/>
                  <a:gd name="T2" fmla="*/ 12 w 14"/>
                  <a:gd name="T3" fmla="*/ 6 h 6"/>
                  <a:gd name="T4" fmla="*/ 12 w 14"/>
                  <a:gd name="T5" fmla="*/ 2 h 6"/>
                  <a:gd name="T6" fmla="*/ 4 w 14"/>
                  <a:gd name="T7" fmla="*/ 1 h 6"/>
                  <a:gd name="T8" fmla="*/ 3 w 14"/>
                  <a:gd name="T9" fmla="*/ 5 h 6"/>
                </a:gdLst>
                <a:ahLst/>
                <a:cxnLst>
                  <a:cxn ang="0">
                    <a:pos x="T0" y="T1"/>
                  </a:cxn>
                  <a:cxn ang="0">
                    <a:pos x="T2" y="T3"/>
                  </a:cxn>
                  <a:cxn ang="0">
                    <a:pos x="T4" y="T5"/>
                  </a:cxn>
                  <a:cxn ang="0">
                    <a:pos x="T6" y="T7"/>
                  </a:cxn>
                  <a:cxn ang="0">
                    <a:pos x="T8" y="T9"/>
                  </a:cxn>
                </a:cxnLst>
                <a:rect l="0" t="0" r="r" b="b"/>
                <a:pathLst>
                  <a:path w="14" h="6">
                    <a:moveTo>
                      <a:pt x="3" y="5"/>
                    </a:moveTo>
                    <a:cubicBezTo>
                      <a:pt x="6" y="5"/>
                      <a:pt x="9" y="6"/>
                      <a:pt x="12" y="6"/>
                    </a:cubicBezTo>
                    <a:cubicBezTo>
                      <a:pt x="14" y="6"/>
                      <a:pt x="14" y="2"/>
                      <a:pt x="12" y="2"/>
                    </a:cubicBezTo>
                    <a:cubicBezTo>
                      <a:pt x="9" y="2"/>
                      <a:pt x="6" y="1"/>
                      <a:pt x="4" y="1"/>
                    </a:cubicBezTo>
                    <a:cubicBezTo>
                      <a:pt x="1" y="0"/>
                      <a:pt x="0" y="4"/>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7" name="Freeform: Shape 11386"/>
              <p:cNvSpPr/>
              <p:nvPr/>
            </p:nvSpPr>
            <p:spPr bwMode="auto">
              <a:xfrm>
                <a:off x="6283" y="1107"/>
                <a:ext cx="27" cy="8"/>
              </a:xfrm>
              <a:custGeom>
                <a:avLst/>
                <a:gdLst>
                  <a:gd name="T0" fmla="*/ 3 w 18"/>
                  <a:gd name="T1" fmla="*/ 4 h 5"/>
                  <a:gd name="T2" fmla="*/ 16 w 18"/>
                  <a:gd name="T3" fmla="*/ 4 h 5"/>
                  <a:gd name="T4" fmla="*/ 16 w 18"/>
                  <a:gd name="T5" fmla="*/ 1 h 5"/>
                  <a:gd name="T6" fmla="*/ 3 w 18"/>
                  <a:gd name="T7" fmla="*/ 0 h 5"/>
                  <a:gd name="T8" fmla="*/ 3 w 18"/>
                  <a:gd name="T9" fmla="*/ 4 h 5"/>
                </a:gdLst>
                <a:ahLst/>
                <a:cxnLst>
                  <a:cxn ang="0">
                    <a:pos x="T0" y="T1"/>
                  </a:cxn>
                  <a:cxn ang="0">
                    <a:pos x="T2" y="T3"/>
                  </a:cxn>
                  <a:cxn ang="0">
                    <a:pos x="T4" y="T5"/>
                  </a:cxn>
                  <a:cxn ang="0">
                    <a:pos x="T6" y="T7"/>
                  </a:cxn>
                  <a:cxn ang="0">
                    <a:pos x="T8" y="T9"/>
                  </a:cxn>
                </a:cxnLst>
                <a:rect l="0" t="0" r="r" b="b"/>
                <a:pathLst>
                  <a:path w="18" h="5">
                    <a:moveTo>
                      <a:pt x="3" y="4"/>
                    </a:moveTo>
                    <a:cubicBezTo>
                      <a:pt x="7" y="4"/>
                      <a:pt x="12" y="4"/>
                      <a:pt x="16" y="4"/>
                    </a:cubicBezTo>
                    <a:cubicBezTo>
                      <a:pt x="18" y="5"/>
                      <a:pt x="18" y="1"/>
                      <a:pt x="16" y="1"/>
                    </a:cubicBezTo>
                    <a:cubicBezTo>
                      <a:pt x="11" y="1"/>
                      <a:pt x="7" y="0"/>
                      <a:pt x="3" y="0"/>
                    </a:cubicBezTo>
                    <a:cubicBezTo>
                      <a:pt x="0"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8" name="Freeform: Shape 11387"/>
              <p:cNvSpPr/>
              <p:nvPr/>
            </p:nvSpPr>
            <p:spPr bwMode="auto">
              <a:xfrm>
                <a:off x="6255" y="1112"/>
                <a:ext cx="27" cy="12"/>
              </a:xfrm>
              <a:custGeom>
                <a:avLst/>
                <a:gdLst>
                  <a:gd name="T0" fmla="*/ 4 w 18"/>
                  <a:gd name="T1" fmla="*/ 5 h 8"/>
                  <a:gd name="T2" fmla="*/ 13 w 18"/>
                  <a:gd name="T3" fmla="*/ 7 h 8"/>
                  <a:gd name="T4" fmla="*/ 15 w 18"/>
                  <a:gd name="T5" fmla="*/ 4 h 8"/>
                  <a:gd name="T6" fmla="*/ 2 w 18"/>
                  <a:gd name="T7" fmla="*/ 2 h 8"/>
                  <a:gd name="T8" fmla="*/ 4 w 18"/>
                  <a:gd name="T9" fmla="*/ 5 h 8"/>
                </a:gdLst>
                <a:ahLst/>
                <a:cxnLst>
                  <a:cxn ang="0">
                    <a:pos x="T0" y="T1"/>
                  </a:cxn>
                  <a:cxn ang="0">
                    <a:pos x="T2" y="T3"/>
                  </a:cxn>
                  <a:cxn ang="0">
                    <a:pos x="T4" y="T5"/>
                  </a:cxn>
                  <a:cxn ang="0">
                    <a:pos x="T6" y="T7"/>
                  </a:cxn>
                  <a:cxn ang="0">
                    <a:pos x="T8" y="T9"/>
                  </a:cxn>
                </a:cxnLst>
                <a:rect l="0" t="0" r="r" b="b"/>
                <a:pathLst>
                  <a:path w="18" h="8">
                    <a:moveTo>
                      <a:pt x="4" y="5"/>
                    </a:moveTo>
                    <a:cubicBezTo>
                      <a:pt x="7" y="4"/>
                      <a:pt x="10" y="6"/>
                      <a:pt x="13" y="7"/>
                    </a:cubicBezTo>
                    <a:cubicBezTo>
                      <a:pt x="16" y="8"/>
                      <a:pt x="18" y="5"/>
                      <a:pt x="15" y="4"/>
                    </a:cubicBezTo>
                    <a:cubicBezTo>
                      <a:pt x="11" y="2"/>
                      <a:pt x="7" y="0"/>
                      <a:pt x="2" y="2"/>
                    </a:cubicBezTo>
                    <a:cubicBezTo>
                      <a:pt x="0" y="2"/>
                      <a:pt x="1" y="6"/>
                      <a:pt x="4"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9" name="Freeform: Shape 11388"/>
              <p:cNvSpPr/>
              <p:nvPr/>
            </p:nvSpPr>
            <p:spPr bwMode="auto">
              <a:xfrm>
                <a:off x="6233" y="1087"/>
                <a:ext cx="28" cy="20"/>
              </a:xfrm>
              <a:custGeom>
                <a:avLst/>
                <a:gdLst>
                  <a:gd name="T0" fmla="*/ 4 w 19"/>
                  <a:gd name="T1" fmla="*/ 8 h 14"/>
                  <a:gd name="T2" fmla="*/ 14 w 19"/>
                  <a:gd name="T3" fmla="*/ 13 h 14"/>
                  <a:gd name="T4" fmla="*/ 16 w 19"/>
                  <a:gd name="T5" fmla="*/ 9 h 14"/>
                  <a:gd name="T6" fmla="*/ 0 w 19"/>
                  <a:gd name="T7" fmla="*/ 7 h 14"/>
                  <a:gd name="T8" fmla="*/ 4 w 19"/>
                  <a:gd name="T9" fmla="*/ 8 h 14"/>
                </a:gdLst>
                <a:ahLst/>
                <a:cxnLst>
                  <a:cxn ang="0">
                    <a:pos x="T0" y="T1"/>
                  </a:cxn>
                  <a:cxn ang="0">
                    <a:pos x="T2" y="T3"/>
                  </a:cxn>
                  <a:cxn ang="0">
                    <a:pos x="T4" y="T5"/>
                  </a:cxn>
                  <a:cxn ang="0">
                    <a:pos x="T6" y="T7"/>
                  </a:cxn>
                  <a:cxn ang="0">
                    <a:pos x="T8" y="T9"/>
                  </a:cxn>
                </a:cxnLst>
                <a:rect l="0" t="0" r="r" b="b"/>
                <a:pathLst>
                  <a:path w="19" h="14">
                    <a:moveTo>
                      <a:pt x="4" y="8"/>
                    </a:moveTo>
                    <a:cubicBezTo>
                      <a:pt x="4" y="8"/>
                      <a:pt x="13" y="12"/>
                      <a:pt x="14" y="13"/>
                    </a:cubicBezTo>
                    <a:cubicBezTo>
                      <a:pt x="17" y="14"/>
                      <a:pt x="19" y="10"/>
                      <a:pt x="16" y="9"/>
                    </a:cubicBezTo>
                    <a:cubicBezTo>
                      <a:pt x="13" y="8"/>
                      <a:pt x="3" y="0"/>
                      <a:pt x="0" y="7"/>
                    </a:cubicBezTo>
                    <a:cubicBezTo>
                      <a:pt x="0" y="10"/>
                      <a:pt x="3" y="10"/>
                      <a:pt x="4" y="8"/>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0" name="Freeform: Shape 11389"/>
              <p:cNvSpPr/>
              <p:nvPr/>
            </p:nvSpPr>
            <p:spPr bwMode="auto">
              <a:xfrm>
                <a:off x="6208" y="1094"/>
                <a:ext cx="26" cy="15"/>
              </a:xfrm>
              <a:custGeom>
                <a:avLst/>
                <a:gdLst>
                  <a:gd name="T0" fmla="*/ 3 w 18"/>
                  <a:gd name="T1" fmla="*/ 4 h 10"/>
                  <a:gd name="T2" fmla="*/ 12 w 18"/>
                  <a:gd name="T3" fmla="*/ 8 h 10"/>
                  <a:gd name="T4" fmla="*/ 13 w 18"/>
                  <a:gd name="T5" fmla="*/ 10 h 10"/>
                  <a:gd name="T6" fmla="*/ 15 w 18"/>
                  <a:gd name="T7" fmla="*/ 9 h 10"/>
                  <a:gd name="T8" fmla="*/ 16 w 18"/>
                  <a:gd name="T9" fmla="*/ 6 h 10"/>
                  <a:gd name="T10" fmla="*/ 4 w 18"/>
                  <a:gd name="T11" fmla="*/ 1 h 10"/>
                  <a:gd name="T12" fmla="*/ 3 w 18"/>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3" y="4"/>
                    </a:moveTo>
                    <a:cubicBezTo>
                      <a:pt x="6" y="5"/>
                      <a:pt x="9" y="7"/>
                      <a:pt x="12" y="8"/>
                    </a:cubicBezTo>
                    <a:cubicBezTo>
                      <a:pt x="12" y="9"/>
                      <a:pt x="12" y="10"/>
                      <a:pt x="13" y="10"/>
                    </a:cubicBezTo>
                    <a:cubicBezTo>
                      <a:pt x="14" y="10"/>
                      <a:pt x="15" y="10"/>
                      <a:pt x="15" y="9"/>
                    </a:cubicBezTo>
                    <a:cubicBezTo>
                      <a:pt x="17" y="9"/>
                      <a:pt x="18" y="7"/>
                      <a:pt x="16" y="6"/>
                    </a:cubicBezTo>
                    <a:cubicBezTo>
                      <a:pt x="12" y="4"/>
                      <a:pt x="8" y="2"/>
                      <a:pt x="4" y="1"/>
                    </a:cubicBezTo>
                    <a:cubicBezTo>
                      <a:pt x="1"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1" name="Freeform: Shape 11390"/>
              <p:cNvSpPr/>
              <p:nvPr/>
            </p:nvSpPr>
            <p:spPr bwMode="auto">
              <a:xfrm>
                <a:off x="6177" y="1078"/>
                <a:ext cx="28" cy="22"/>
              </a:xfrm>
              <a:custGeom>
                <a:avLst/>
                <a:gdLst>
                  <a:gd name="T0" fmla="*/ 2 w 19"/>
                  <a:gd name="T1" fmla="*/ 5 h 15"/>
                  <a:gd name="T2" fmla="*/ 15 w 19"/>
                  <a:gd name="T3" fmla="*/ 13 h 15"/>
                  <a:gd name="T4" fmla="*/ 17 w 19"/>
                  <a:gd name="T5" fmla="*/ 10 h 15"/>
                  <a:gd name="T6" fmla="*/ 4 w 19"/>
                  <a:gd name="T7" fmla="*/ 2 h 15"/>
                  <a:gd name="T8" fmla="*/ 2 w 19"/>
                  <a:gd name="T9" fmla="*/ 5 h 15"/>
                </a:gdLst>
                <a:ahLst/>
                <a:cxnLst>
                  <a:cxn ang="0">
                    <a:pos x="T0" y="T1"/>
                  </a:cxn>
                  <a:cxn ang="0">
                    <a:pos x="T2" y="T3"/>
                  </a:cxn>
                  <a:cxn ang="0">
                    <a:pos x="T4" y="T5"/>
                  </a:cxn>
                  <a:cxn ang="0">
                    <a:pos x="T6" y="T7"/>
                  </a:cxn>
                  <a:cxn ang="0">
                    <a:pos x="T8" y="T9"/>
                  </a:cxn>
                </a:cxnLst>
                <a:rect l="0" t="0" r="r" b="b"/>
                <a:pathLst>
                  <a:path w="19" h="15">
                    <a:moveTo>
                      <a:pt x="2" y="5"/>
                    </a:moveTo>
                    <a:cubicBezTo>
                      <a:pt x="7" y="7"/>
                      <a:pt x="11" y="10"/>
                      <a:pt x="15" y="13"/>
                    </a:cubicBezTo>
                    <a:cubicBezTo>
                      <a:pt x="17" y="15"/>
                      <a:pt x="19" y="11"/>
                      <a:pt x="17" y="10"/>
                    </a:cubicBezTo>
                    <a:cubicBezTo>
                      <a:pt x="13" y="7"/>
                      <a:pt x="9" y="4"/>
                      <a:pt x="4" y="2"/>
                    </a:cubicBezTo>
                    <a:cubicBezTo>
                      <a:pt x="2"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2" name="Freeform: Shape 11391"/>
              <p:cNvSpPr/>
              <p:nvPr/>
            </p:nvSpPr>
            <p:spPr bwMode="auto">
              <a:xfrm>
                <a:off x="6181" y="1065"/>
                <a:ext cx="20" cy="14"/>
              </a:xfrm>
              <a:custGeom>
                <a:avLst/>
                <a:gdLst>
                  <a:gd name="T0" fmla="*/ 2 w 13"/>
                  <a:gd name="T1" fmla="*/ 5 h 10"/>
                  <a:gd name="T2" fmla="*/ 9 w 13"/>
                  <a:gd name="T3" fmla="*/ 9 h 10"/>
                  <a:gd name="T4" fmla="*/ 11 w 13"/>
                  <a:gd name="T5" fmla="*/ 5 h 10"/>
                  <a:gd name="T6" fmla="*/ 3 w 13"/>
                  <a:gd name="T7" fmla="*/ 1 h 10"/>
                  <a:gd name="T8" fmla="*/ 2 w 13"/>
                  <a:gd name="T9" fmla="*/ 5 h 10"/>
                </a:gdLst>
                <a:ahLst/>
                <a:cxnLst>
                  <a:cxn ang="0">
                    <a:pos x="T0" y="T1"/>
                  </a:cxn>
                  <a:cxn ang="0">
                    <a:pos x="T2" y="T3"/>
                  </a:cxn>
                  <a:cxn ang="0">
                    <a:pos x="T4" y="T5"/>
                  </a:cxn>
                  <a:cxn ang="0">
                    <a:pos x="T6" y="T7"/>
                  </a:cxn>
                  <a:cxn ang="0">
                    <a:pos x="T8" y="T9"/>
                  </a:cxn>
                </a:cxnLst>
                <a:rect l="0" t="0" r="r" b="b"/>
                <a:pathLst>
                  <a:path w="13" h="10">
                    <a:moveTo>
                      <a:pt x="2" y="5"/>
                    </a:moveTo>
                    <a:cubicBezTo>
                      <a:pt x="5" y="6"/>
                      <a:pt x="7" y="7"/>
                      <a:pt x="9" y="9"/>
                    </a:cubicBezTo>
                    <a:cubicBezTo>
                      <a:pt x="12" y="10"/>
                      <a:pt x="13" y="7"/>
                      <a:pt x="11" y="5"/>
                    </a:cubicBezTo>
                    <a:cubicBezTo>
                      <a:pt x="9" y="3"/>
                      <a:pt x="6" y="2"/>
                      <a:pt x="3" y="1"/>
                    </a:cubicBezTo>
                    <a:cubicBezTo>
                      <a:pt x="0"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3" name="Freeform: Shape 11392"/>
              <p:cNvSpPr/>
              <p:nvPr/>
            </p:nvSpPr>
            <p:spPr bwMode="auto">
              <a:xfrm>
                <a:off x="6137" y="1051"/>
                <a:ext cx="24" cy="18"/>
              </a:xfrm>
              <a:custGeom>
                <a:avLst/>
                <a:gdLst>
                  <a:gd name="T0" fmla="*/ 2 w 16"/>
                  <a:gd name="T1" fmla="*/ 4 h 12"/>
                  <a:gd name="T2" fmla="*/ 11 w 16"/>
                  <a:gd name="T3" fmla="*/ 10 h 12"/>
                  <a:gd name="T4" fmla="*/ 14 w 16"/>
                  <a:gd name="T5" fmla="*/ 7 h 12"/>
                  <a:gd name="T6" fmla="*/ 4 w 16"/>
                  <a:gd name="T7" fmla="*/ 1 h 12"/>
                  <a:gd name="T8" fmla="*/ 2 w 16"/>
                  <a:gd name="T9" fmla="*/ 4 h 12"/>
                </a:gdLst>
                <a:ahLst/>
                <a:cxnLst>
                  <a:cxn ang="0">
                    <a:pos x="T0" y="T1"/>
                  </a:cxn>
                  <a:cxn ang="0">
                    <a:pos x="T2" y="T3"/>
                  </a:cxn>
                  <a:cxn ang="0">
                    <a:pos x="T4" y="T5"/>
                  </a:cxn>
                  <a:cxn ang="0">
                    <a:pos x="T6" y="T7"/>
                  </a:cxn>
                  <a:cxn ang="0">
                    <a:pos x="T8" y="T9"/>
                  </a:cxn>
                </a:cxnLst>
                <a:rect l="0" t="0" r="r" b="b"/>
                <a:pathLst>
                  <a:path w="16" h="12">
                    <a:moveTo>
                      <a:pt x="2" y="4"/>
                    </a:moveTo>
                    <a:cubicBezTo>
                      <a:pt x="5" y="6"/>
                      <a:pt x="8" y="8"/>
                      <a:pt x="11" y="10"/>
                    </a:cubicBezTo>
                    <a:cubicBezTo>
                      <a:pt x="13" y="12"/>
                      <a:pt x="16" y="9"/>
                      <a:pt x="14" y="7"/>
                    </a:cubicBezTo>
                    <a:cubicBezTo>
                      <a:pt x="11" y="5"/>
                      <a:pt x="7" y="3"/>
                      <a:pt x="4" y="1"/>
                    </a:cubicBezTo>
                    <a:cubicBezTo>
                      <a:pt x="2" y="0"/>
                      <a:pt x="0" y="3"/>
                      <a:pt x="2"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4" name="Freeform: Shape 11393"/>
              <p:cNvSpPr/>
              <p:nvPr/>
            </p:nvSpPr>
            <p:spPr bwMode="auto">
              <a:xfrm>
                <a:off x="6146" y="1046"/>
                <a:ext cx="24" cy="14"/>
              </a:xfrm>
              <a:custGeom>
                <a:avLst/>
                <a:gdLst>
                  <a:gd name="T0" fmla="*/ 3 w 16"/>
                  <a:gd name="T1" fmla="*/ 5 h 10"/>
                  <a:gd name="T2" fmla="*/ 12 w 16"/>
                  <a:gd name="T3" fmla="*/ 8 h 10"/>
                  <a:gd name="T4" fmla="*/ 14 w 16"/>
                  <a:gd name="T5" fmla="*/ 5 h 10"/>
                  <a:gd name="T6" fmla="*/ 2 w 16"/>
                  <a:gd name="T7" fmla="*/ 1 h 10"/>
                  <a:gd name="T8" fmla="*/ 3 w 16"/>
                  <a:gd name="T9" fmla="*/ 5 h 10"/>
                </a:gdLst>
                <a:ahLst/>
                <a:cxnLst>
                  <a:cxn ang="0">
                    <a:pos x="T0" y="T1"/>
                  </a:cxn>
                  <a:cxn ang="0">
                    <a:pos x="T2" y="T3"/>
                  </a:cxn>
                  <a:cxn ang="0">
                    <a:pos x="T4" y="T5"/>
                  </a:cxn>
                  <a:cxn ang="0">
                    <a:pos x="T6" y="T7"/>
                  </a:cxn>
                  <a:cxn ang="0">
                    <a:pos x="T8" y="T9"/>
                  </a:cxn>
                </a:cxnLst>
                <a:rect l="0" t="0" r="r" b="b"/>
                <a:pathLst>
                  <a:path w="16" h="10">
                    <a:moveTo>
                      <a:pt x="3" y="5"/>
                    </a:moveTo>
                    <a:cubicBezTo>
                      <a:pt x="7" y="4"/>
                      <a:pt x="9" y="6"/>
                      <a:pt x="12" y="8"/>
                    </a:cubicBezTo>
                    <a:cubicBezTo>
                      <a:pt x="13" y="10"/>
                      <a:pt x="16" y="7"/>
                      <a:pt x="14" y="5"/>
                    </a:cubicBezTo>
                    <a:cubicBezTo>
                      <a:pt x="11" y="2"/>
                      <a:pt x="7" y="0"/>
                      <a:pt x="2" y="1"/>
                    </a:cubicBezTo>
                    <a:cubicBezTo>
                      <a:pt x="0" y="2"/>
                      <a:pt x="1" y="5"/>
                      <a:pt x="3"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5" name="Freeform: Shape 11394"/>
              <p:cNvSpPr/>
              <p:nvPr/>
            </p:nvSpPr>
            <p:spPr bwMode="auto">
              <a:xfrm>
                <a:off x="6118" y="1028"/>
                <a:ext cx="16" cy="18"/>
              </a:xfrm>
              <a:custGeom>
                <a:avLst/>
                <a:gdLst>
                  <a:gd name="T0" fmla="*/ 1 w 11"/>
                  <a:gd name="T1" fmla="*/ 5 h 12"/>
                  <a:gd name="T2" fmla="*/ 6 w 11"/>
                  <a:gd name="T3" fmla="*/ 9 h 12"/>
                  <a:gd name="T4" fmla="*/ 9 w 11"/>
                  <a:gd name="T5" fmla="*/ 7 h 12"/>
                  <a:gd name="T6" fmla="*/ 4 w 11"/>
                  <a:gd name="T7" fmla="*/ 2 h 12"/>
                  <a:gd name="T8" fmla="*/ 1 w 11"/>
                  <a:gd name="T9" fmla="*/ 5 h 12"/>
                </a:gdLst>
                <a:ahLst/>
                <a:cxnLst>
                  <a:cxn ang="0">
                    <a:pos x="T0" y="T1"/>
                  </a:cxn>
                  <a:cxn ang="0">
                    <a:pos x="T2" y="T3"/>
                  </a:cxn>
                  <a:cxn ang="0">
                    <a:pos x="T4" y="T5"/>
                  </a:cxn>
                  <a:cxn ang="0">
                    <a:pos x="T6" y="T7"/>
                  </a:cxn>
                  <a:cxn ang="0">
                    <a:pos x="T8" y="T9"/>
                  </a:cxn>
                </a:cxnLst>
                <a:rect l="0" t="0" r="r" b="b"/>
                <a:pathLst>
                  <a:path w="11" h="12">
                    <a:moveTo>
                      <a:pt x="1" y="5"/>
                    </a:moveTo>
                    <a:cubicBezTo>
                      <a:pt x="3" y="6"/>
                      <a:pt x="5" y="8"/>
                      <a:pt x="6" y="9"/>
                    </a:cubicBezTo>
                    <a:cubicBezTo>
                      <a:pt x="7" y="12"/>
                      <a:pt x="11" y="10"/>
                      <a:pt x="9" y="7"/>
                    </a:cubicBezTo>
                    <a:cubicBezTo>
                      <a:pt x="8" y="5"/>
                      <a:pt x="6" y="4"/>
                      <a:pt x="4" y="2"/>
                    </a:cubicBezTo>
                    <a:cubicBezTo>
                      <a:pt x="2" y="0"/>
                      <a:pt x="0" y="3"/>
                      <a:pt x="1"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6" name="Freeform: Shape 11395"/>
              <p:cNvSpPr/>
              <p:nvPr/>
            </p:nvSpPr>
            <p:spPr bwMode="auto">
              <a:xfrm>
                <a:off x="6507" y="990"/>
                <a:ext cx="14" cy="20"/>
              </a:xfrm>
              <a:custGeom>
                <a:avLst/>
                <a:gdLst>
                  <a:gd name="T0" fmla="*/ 4 w 9"/>
                  <a:gd name="T1" fmla="*/ 11 h 14"/>
                  <a:gd name="T2" fmla="*/ 8 w 9"/>
                  <a:gd name="T3" fmla="*/ 4 h 14"/>
                  <a:gd name="T4" fmla="*/ 5 w 9"/>
                  <a:gd name="T5" fmla="*/ 2 h 14"/>
                  <a:gd name="T6" fmla="*/ 0 w 9"/>
                  <a:gd name="T7" fmla="*/ 10 h 14"/>
                  <a:gd name="T8" fmla="*/ 4 w 9"/>
                  <a:gd name="T9" fmla="*/ 11 h 14"/>
                </a:gdLst>
                <a:ahLst/>
                <a:cxnLst>
                  <a:cxn ang="0">
                    <a:pos x="T0" y="T1"/>
                  </a:cxn>
                  <a:cxn ang="0">
                    <a:pos x="T2" y="T3"/>
                  </a:cxn>
                  <a:cxn ang="0">
                    <a:pos x="T4" y="T5"/>
                  </a:cxn>
                  <a:cxn ang="0">
                    <a:pos x="T6" y="T7"/>
                  </a:cxn>
                  <a:cxn ang="0">
                    <a:pos x="T8" y="T9"/>
                  </a:cxn>
                </a:cxnLst>
                <a:rect l="0" t="0" r="r" b="b"/>
                <a:pathLst>
                  <a:path w="9" h="14">
                    <a:moveTo>
                      <a:pt x="4" y="11"/>
                    </a:moveTo>
                    <a:cubicBezTo>
                      <a:pt x="5" y="9"/>
                      <a:pt x="6" y="6"/>
                      <a:pt x="8" y="4"/>
                    </a:cubicBezTo>
                    <a:cubicBezTo>
                      <a:pt x="9" y="2"/>
                      <a:pt x="6" y="0"/>
                      <a:pt x="5" y="2"/>
                    </a:cubicBezTo>
                    <a:cubicBezTo>
                      <a:pt x="3" y="5"/>
                      <a:pt x="1" y="7"/>
                      <a:pt x="0" y="10"/>
                    </a:cubicBezTo>
                    <a:cubicBezTo>
                      <a:pt x="0" y="13"/>
                      <a:pt x="3" y="14"/>
                      <a:pt x="4"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172" name="Freeform: Shape 11171"/>
            <p:cNvSpPr/>
            <p:nvPr/>
          </p:nvSpPr>
          <p:spPr bwMode="auto">
            <a:xfrm>
              <a:off x="6525" y="951"/>
              <a:ext cx="15" cy="25"/>
            </a:xfrm>
            <a:custGeom>
              <a:avLst/>
              <a:gdLst>
                <a:gd name="T0" fmla="*/ 1 w 10"/>
                <a:gd name="T1" fmla="*/ 13 h 17"/>
                <a:gd name="T2" fmla="*/ 5 w 10"/>
                <a:gd name="T3" fmla="*/ 15 h 17"/>
                <a:gd name="T4" fmla="*/ 9 w 10"/>
                <a:gd name="T5" fmla="*/ 5 h 17"/>
                <a:gd name="T6" fmla="*/ 9 w 10"/>
                <a:gd name="T7" fmla="*/ 2 h 17"/>
                <a:gd name="T8" fmla="*/ 5 w 10"/>
                <a:gd name="T9" fmla="*/ 3 h 17"/>
                <a:gd name="T10" fmla="*/ 5 w 10"/>
                <a:gd name="T11" fmla="*/ 5 h 17"/>
                <a:gd name="T12" fmla="*/ 5 w 10"/>
                <a:gd name="T13" fmla="*/ 7 h 17"/>
                <a:gd name="T14" fmla="*/ 1 w 10"/>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1" y="13"/>
                  </a:moveTo>
                  <a:cubicBezTo>
                    <a:pt x="0" y="15"/>
                    <a:pt x="3" y="17"/>
                    <a:pt x="5" y="15"/>
                  </a:cubicBezTo>
                  <a:cubicBezTo>
                    <a:pt x="7" y="12"/>
                    <a:pt x="8" y="9"/>
                    <a:pt x="9" y="5"/>
                  </a:cubicBezTo>
                  <a:cubicBezTo>
                    <a:pt x="10" y="4"/>
                    <a:pt x="10" y="3"/>
                    <a:pt x="9" y="2"/>
                  </a:cubicBezTo>
                  <a:cubicBezTo>
                    <a:pt x="8" y="0"/>
                    <a:pt x="6" y="2"/>
                    <a:pt x="5" y="3"/>
                  </a:cubicBezTo>
                  <a:cubicBezTo>
                    <a:pt x="4" y="4"/>
                    <a:pt x="4" y="5"/>
                    <a:pt x="5" y="5"/>
                  </a:cubicBezTo>
                  <a:cubicBezTo>
                    <a:pt x="5" y="6"/>
                    <a:pt x="5" y="6"/>
                    <a:pt x="5" y="7"/>
                  </a:cubicBezTo>
                  <a:cubicBezTo>
                    <a:pt x="4" y="9"/>
                    <a:pt x="3" y="11"/>
                    <a:pt x="1" y="1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3" name="Freeform: Shape 11172"/>
            <p:cNvSpPr/>
            <p:nvPr/>
          </p:nvSpPr>
          <p:spPr bwMode="auto">
            <a:xfrm>
              <a:off x="6506" y="959"/>
              <a:ext cx="10" cy="23"/>
            </a:xfrm>
            <a:custGeom>
              <a:avLst/>
              <a:gdLst>
                <a:gd name="T0" fmla="*/ 0 w 7"/>
                <a:gd name="T1" fmla="*/ 14 h 16"/>
                <a:gd name="T2" fmla="*/ 4 w 7"/>
                <a:gd name="T3" fmla="*/ 14 h 16"/>
                <a:gd name="T4" fmla="*/ 4 w 7"/>
                <a:gd name="T5" fmla="*/ 10 h 16"/>
                <a:gd name="T6" fmla="*/ 6 w 7"/>
                <a:gd name="T7" fmla="*/ 4 h 16"/>
                <a:gd name="T8" fmla="*/ 3 w 7"/>
                <a:gd name="T9" fmla="*/ 2 h 16"/>
                <a:gd name="T10" fmla="*/ 0 w 7"/>
                <a:gd name="T11" fmla="*/ 14 h 16"/>
              </a:gdLst>
              <a:ahLst/>
              <a:cxnLst>
                <a:cxn ang="0">
                  <a:pos x="T0" y="T1"/>
                </a:cxn>
                <a:cxn ang="0">
                  <a:pos x="T2" y="T3"/>
                </a:cxn>
                <a:cxn ang="0">
                  <a:pos x="T4" y="T5"/>
                </a:cxn>
                <a:cxn ang="0">
                  <a:pos x="T6" y="T7"/>
                </a:cxn>
                <a:cxn ang="0">
                  <a:pos x="T8" y="T9"/>
                </a:cxn>
                <a:cxn ang="0">
                  <a:pos x="T10" y="T11"/>
                </a:cxn>
              </a:cxnLst>
              <a:rect l="0" t="0" r="r" b="b"/>
              <a:pathLst>
                <a:path w="7" h="16">
                  <a:moveTo>
                    <a:pt x="0" y="14"/>
                  </a:moveTo>
                  <a:cubicBezTo>
                    <a:pt x="0" y="16"/>
                    <a:pt x="3" y="16"/>
                    <a:pt x="4" y="14"/>
                  </a:cubicBezTo>
                  <a:cubicBezTo>
                    <a:pt x="5" y="13"/>
                    <a:pt x="6" y="11"/>
                    <a:pt x="4" y="10"/>
                  </a:cubicBezTo>
                  <a:cubicBezTo>
                    <a:pt x="4" y="8"/>
                    <a:pt x="5" y="6"/>
                    <a:pt x="6" y="4"/>
                  </a:cubicBezTo>
                  <a:cubicBezTo>
                    <a:pt x="7" y="2"/>
                    <a:pt x="4" y="0"/>
                    <a:pt x="3" y="2"/>
                  </a:cubicBezTo>
                  <a:cubicBezTo>
                    <a:pt x="1" y="6"/>
                    <a:pt x="0" y="10"/>
                    <a:pt x="0"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4" name="Freeform: Shape 11173"/>
            <p:cNvSpPr/>
            <p:nvPr/>
          </p:nvSpPr>
          <p:spPr bwMode="auto">
            <a:xfrm>
              <a:off x="6524" y="925"/>
              <a:ext cx="12" cy="28"/>
            </a:xfrm>
            <a:custGeom>
              <a:avLst/>
              <a:gdLst>
                <a:gd name="T0" fmla="*/ 4 w 8"/>
                <a:gd name="T1" fmla="*/ 16 h 19"/>
                <a:gd name="T2" fmla="*/ 7 w 8"/>
                <a:gd name="T3" fmla="*/ 4 h 19"/>
                <a:gd name="T4" fmla="*/ 3 w 8"/>
                <a:gd name="T5" fmla="*/ 3 h 19"/>
                <a:gd name="T6" fmla="*/ 0 w 8"/>
                <a:gd name="T7" fmla="*/ 15 h 19"/>
                <a:gd name="T8" fmla="*/ 4 w 8"/>
                <a:gd name="T9" fmla="*/ 16 h 19"/>
              </a:gdLst>
              <a:ahLst/>
              <a:cxnLst>
                <a:cxn ang="0">
                  <a:pos x="T0" y="T1"/>
                </a:cxn>
                <a:cxn ang="0">
                  <a:pos x="T2" y="T3"/>
                </a:cxn>
                <a:cxn ang="0">
                  <a:pos x="T4" y="T5"/>
                </a:cxn>
                <a:cxn ang="0">
                  <a:pos x="T6" y="T7"/>
                </a:cxn>
                <a:cxn ang="0">
                  <a:pos x="T8" y="T9"/>
                </a:cxn>
              </a:cxnLst>
              <a:rect l="0" t="0" r="r" b="b"/>
              <a:pathLst>
                <a:path w="8" h="19">
                  <a:moveTo>
                    <a:pt x="4" y="16"/>
                  </a:moveTo>
                  <a:cubicBezTo>
                    <a:pt x="7" y="4"/>
                    <a:pt x="7" y="4"/>
                    <a:pt x="7" y="4"/>
                  </a:cubicBezTo>
                  <a:cubicBezTo>
                    <a:pt x="8" y="1"/>
                    <a:pt x="4" y="0"/>
                    <a:pt x="3" y="3"/>
                  </a:cubicBezTo>
                  <a:cubicBezTo>
                    <a:pt x="0" y="15"/>
                    <a:pt x="0" y="15"/>
                    <a:pt x="0" y="15"/>
                  </a:cubicBezTo>
                  <a:cubicBezTo>
                    <a:pt x="0" y="18"/>
                    <a:pt x="3" y="19"/>
                    <a:pt x="4" y="16"/>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5" name="Freeform: Shape 11174"/>
            <p:cNvSpPr/>
            <p:nvPr/>
          </p:nvSpPr>
          <p:spPr bwMode="auto">
            <a:xfrm>
              <a:off x="6540" y="904"/>
              <a:ext cx="13" cy="28"/>
            </a:xfrm>
            <a:custGeom>
              <a:avLst/>
              <a:gdLst>
                <a:gd name="T0" fmla="*/ 5 w 9"/>
                <a:gd name="T1" fmla="*/ 4 h 19"/>
                <a:gd name="T2" fmla="*/ 5 w 9"/>
                <a:gd name="T3" fmla="*/ 4 h 19"/>
                <a:gd name="T4" fmla="*/ 5 w 9"/>
                <a:gd name="T5" fmla="*/ 5 h 19"/>
                <a:gd name="T6" fmla="*/ 5 w 9"/>
                <a:gd name="T7" fmla="*/ 8 h 19"/>
                <a:gd name="T8" fmla="*/ 2 w 9"/>
                <a:gd name="T9" fmla="*/ 15 h 19"/>
                <a:gd name="T10" fmla="*/ 5 w 9"/>
                <a:gd name="T11" fmla="*/ 17 h 19"/>
                <a:gd name="T12" fmla="*/ 9 w 9"/>
                <a:gd name="T13" fmla="*/ 7 h 19"/>
                <a:gd name="T14" fmla="*/ 7 w 9"/>
                <a:gd name="T15" fmla="*/ 1 h 19"/>
                <a:gd name="T16" fmla="*/ 5 w 9"/>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9">
                  <a:moveTo>
                    <a:pt x="5" y="4"/>
                  </a:moveTo>
                  <a:cubicBezTo>
                    <a:pt x="5" y="4"/>
                    <a:pt x="5" y="4"/>
                    <a:pt x="5" y="4"/>
                  </a:cubicBezTo>
                  <a:cubicBezTo>
                    <a:pt x="5" y="5"/>
                    <a:pt x="5" y="5"/>
                    <a:pt x="5" y="5"/>
                  </a:cubicBezTo>
                  <a:cubicBezTo>
                    <a:pt x="5" y="6"/>
                    <a:pt x="5" y="7"/>
                    <a:pt x="5" y="8"/>
                  </a:cubicBezTo>
                  <a:cubicBezTo>
                    <a:pt x="4" y="11"/>
                    <a:pt x="3" y="13"/>
                    <a:pt x="2" y="15"/>
                  </a:cubicBezTo>
                  <a:cubicBezTo>
                    <a:pt x="0" y="17"/>
                    <a:pt x="4" y="19"/>
                    <a:pt x="5" y="17"/>
                  </a:cubicBezTo>
                  <a:cubicBezTo>
                    <a:pt x="7" y="14"/>
                    <a:pt x="8" y="10"/>
                    <a:pt x="9" y="7"/>
                  </a:cubicBezTo>
                  <a:cubicBezTo>
                    <a:pt x="9" y="5"/>
                    <a:pt x="9" y="2"/>
                    <a:pt x="7" y="1"/>
                  </a:cubicBezTo>
                  <a:cubicBezTo>
                    <a:pt x="5" y="0"/>
                    <a:pt x="3" y="3"/>
                    <a:pt x="5"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6" name="Freeform: Shape 11175"/>
            <p:cNvSpPr/>
            <p:nvPr/>
          </p:nvSpPr>
          <p:spPr bwMode="auto">
            <a:xfrm>
              <a:off x="6549" y="862"/>
              <a:ext cx="12" cy="23"/>
            </a:xfrm>
            <a:custGeom>
              <a:avLst/>
              <a:gdLst>
                <a:gd name="T0" fmla="*/ 3 w 8"/>
                <a:gd name="T1" fmla="*/ 4 h 16"/>
                <a:gd name="T2" fmla="*/ 3 w 8"/>
                <a:gd name="T3" fmla="*/ 5 h 16"/>
                <a:gd name="T4" fmla="*/ 3 w 8"/>
                <a:gd name="T5" fmla="*/ 7 h 16"/>
                <a:gd name="T6" fmla="*/ 4 w 8"/>
                <a:gd name="T7" fmla="*/ 13 h 16"/>
                <a:gd name="T8" fmla="*/ 7 w 8"/>
                <a:gd name="T9" fmla="*/ 13 h 16"/>
                <a:gd name="T10" fmla="*/ 4 w 8"/>
                <a:gd name="T11" fmla="*/ 1 h 16"/>
                <a:gd name="T12" fmla="*/ 3 w 8"/>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3" y="4"/>
                  </a:moveTo>
                  <a:cubicBezTo>
                    <a:pt x="2" y="4"/>
                    <a:pt x="3" y="5"/>
                    <a:pt x="3" y="5"/>
                  </a:cubicBezTo>
                  <a:cubicBezTo>
                    <a:pt x="3" y="6"/>
                    <a:pt x="3" y="7"/>
                    <a:pt x="3" y="7"/>
                  </a:cubicBezTo>
                  <a:cubicBezTo>
                    <a:pt x="4" y="9"/>
                    <a:pt x="4" y="11"/>
                    <a:pt x="4" y="13"/>
                  </a:cubicBezTo>
                  <a:cubicBezTo>
                    <a:pt x="3" y="16"/>
                    <a:pt x="7" y="16"/>
                    <a:pt x="7" y="13"/>
                  </a:cubicBezTo>
                  <a:cubicBezTo>
                    <a:pt x="8" y="9"/>
                    <a:pt x="8" y="2"/>
                    <a:pt x="4" y="1"/>
                  </a:cubicBezTo>
                  <a:cubicBezTo>
                    <a:pt x="1"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7" name="Freeform: Shape 11176"/>
            <p:cNvSpPr/>
            <p:nvPr/>
          </p:nvSpPr>
          <p:spPr bwMode="auto">
            <a:xfrm>
              <a:off x="6547" y="814"/>
              <a:ext cx="12" cy="34"/>
            </a:xfrm>
            <a:custGeom>
              <a:avLst/>
              <a:gdLst>
                <a:gd name="T0" fmla="*/ 1 w 8"/>
                <a:gd name="T1" fmla="*/ 4 h 23"/>
                <a:gd name="T2" fmla="*/ 4 w 8"/>
                <a:gd name="T3" fmla="*/ 21 h 23"/>
                <a:gd name="T4" fmla="*/ 8 w 8"/>
                <a:gd name="T5" fmla="*/ 21 h 23"/>
                <a:gd name="T6" fmla="*/ 5 w 8"/>
                <a:gd name="T7" fmla="*/ 3 h 23"/>
                <a:gd name="T8" fmla="*/ 1 w 8"/>
                <a:gd name="T9" fmla="*/ 4 h 23"/>
              </a:gdLst>
              <a:ahLst/>
              <a:cxnLst>
                <a:cxn ang="0">
                  <a:pos x="T0" y="T1"/>
                </a:cxn>
                <a:cxn ang="0">
                  <a:pos x="T2" y="T3"/>
                </a:cxn>
                <a:cxn ang="0">
                  <a:pos x="T4" y="T5"/>
                </a:cxn>
                <a:cxn ang="0">
                  <a:pos x="T6" y="T7"/>
                </a:cxn>
                <a:cxn ang="0">
                  <a:pos x="T8" y="T9"/>
                </a:cxn>
              </a:cxnLst>
              <a:rect l="0" t="0" r="r" b="b"/>
              <a:pathLst>
                <a:path w="8" h="23">
                  <a:moveTo>
                    <a:pt x="1" y="4"/>
                  </a:moveTo>
                  <a:cubicBezTo>
                    <a:pt x="3" y="9"/>
                    <a:pt x="3" y="15"/>
                    <a:pt x="4" y="21"/>
                  </a:cubicBezTo>
                  <a:cubicBezTo>
                    <a:pt x="4" y="23"/>
                    <a:pt x="8" y="23"/>
                    <a:pt x="8" y="21"/>
                  </a:cubicBezTo>
                  <a:cubicBezTo>
                    <a:pt x="7" y="15"/>
                    <a:pt x="7" y="9"/>
                    <a:pt x="5" y="3"/>
                  </a:cubicBezTo>
                  <a:cubicBezTo>
                    <a:pt x="4" y="0"/>
                    <a:pt x="0" y="2"/>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8" name="Freeform: Shape 11177"/>
            <p:cNvSpPr/>
            <p:nvPr/>
          </p:nvSpPr>
          <p:spPr bwMode="auto">
            <a:xfrm>
              <a:off x="6541" y="779"/>
              <a:ext cx="11" cy="16"/>
            </a:xfrm>
            <a:custGeom>
              <a:avLst/>
              <a:gdLst>
                <a:gd name="T0" fmla="*/ 2 w 7"/>
                <a:gd name="T1" fmla="*/ 4 h 11"/>
                <a:gd name="T2" fmla="*/ 2 w 7"/>
                <a:gd name="T3" fmla="*/ 4 h 11"/>
                <a:gd name="T4" fmla="*/ 3 w 7"/>
                <a:gd name="T5" fmla="*/ 5 h 11"/>
                <a:gd name="T6" fmla="*/ 3 w 7"/>
                <a:gd name="T7" fmla="*/ 8 h 11"/>
                <a:gd name="T8" fmla="*/ 7 w 7"/>
                <a:gd name="T9" fmla="*/ 8 h 11"/>
                <a:gd name="T10" fmla="*/ 2 w 7"/>
                <a:gd name="T11" fmla="*/ 0 h 11"/>
                <a:gd name="T12" fmla="*/ 2 w 7"/>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2" y="4"/>
                  </a:moveTo>
                  <a:cubicBezTo>
                    <a:pt x="2" y="4"/>
                    <a:pt x="2" y="4"/>
                    <a:pt x="2" y="4"/>
                  </a:cubicBezTo>
                  <a:cubicBezTo>
                    <a:pt x="3" y="5"/>
                    <a:pt x="3" y="5"/>
                    <a:pt x="3" y="5"/>
                  </a:cubicBezTo>
                  <a:cubicBezTo>
                    <a:pt x="3" y="6"/>
                    <a:pt x="3" y="7"/>
                    <a:pt x="3" y="8"/>
                  </a:cubicBezTo>
                  <a:cubicBezTo>
                    <a:pt x="3" y="11"/>
                    <a:pt x="7" y="10"/>
                    <a:pt x="7" y="8"/>
                  </a:cubicBezTo>
                  <a:cubicBezTo>
                    <a:pt x="7" y="5"/>
                    <a:pt x="6" y="0"/>
                    <a:pt x="2" y="0"/>
                  </a:cubicBezTo>
                  <a:cubicBezTo>
                    <a:pt x="0" y="1"/>
                    <a:pt x="0" y="5"/>
                    <a:pt x="2"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9" name="Freeform: Shape 11178"/>
            <p:cNvSpPr/>
            <p:nvPr/>
          </p:nvSpPr>
          <p:spPr bwMode="auto">
            <a:xfrm>
              <a:off x="6534" y="801"/>
              <a:ext cx="7" cy="31"/>
            </a:xfrm>
            <a:custGeom>
              <a:avLst/>
              <a:gdLst>
                <a:gd name="T0" fmla="*/ 0 w 5"/>
                <a:gd name="T1" fmla="*/ 19 h 21"/>
                <a:gd name="T2" fmla="*/ 4 w 5"/>
                <a:gd name="T3" fmla="*/ 19 h 21"/>
                <a:gd name="T4" fmla="*/ 4 w 5"/>
                <a:gd name="T5" fmla="*/ 3 h 21"/>
                <a:gd name="T6" fmla="*/ 0 w 5"/>
                <a:gd name="T7" fmla="*/ 3 h 21"/>
                <a:gd name="T8" fmla="*/ 0 w 5"/>
                <a:gd name="T9" fmla="*/ 19 h 21"/>
              </a:gdLst>
              <a:ahLst/>
              <a:cxnLst>
                <a:cxn ang="0">
                  <a:pos x="T0" y="T1"/>
                </a:cxn>
                <a:cxn ang="0">
                  <a:pos x="T2" y="T3"/>
                </a:cxn>
                <a:cxn ang="0">
                  <a:pos x="T4" y="T5"/>
                </a:cxn>
                <a:cxn ang="0">
                  <a:pos x="T6" y="T7"/>
                </a:cxn>
                <a:cxn ang="0">
                  <a:pos x="T8" y="T9"/>
                </a:cxn>
              </a:cxnLst>
              <a:rect l="0" t="0" r="r" b="b"/>
              <a:pathLst>
                <a:path w="5" h="21">
                  <a:moveTo>
                    <a:pt x="0" y="19"/>
                  </a:moveTo>
                  <a:cubicBezTo>
                    <a:pt x="1" y="21"/>
                    <a:pt x="5" y="21"/>
                    <a:pt x="4" y="19"/>
                  </a:cubicBezTo>
                  <a:cubicBezTo>
                    <a:pt x="4" y="14"/>
                    <a:pt x="4" y="8"/>
                    <a:pt x="4" y="3"/>
                  </a:cubicBezTo>
                  <a:cubicBezTo>
                    <a:pt x="4" y="0"/>
                    <a:pt x="1" y="1"/>
                    <a:pt x="0" y="3"/>
                  </a:cubicBezTo>
                  <a:cubicBezTo>
                    <a:pt x="0" y="8"/>
                    <a:pt x="0" y="14"/>
                    <a:pt x="0" y="19"/>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0" name="Freeform: Shape 11179"/>
            <p:cNvSpPr/>
            <p:nvPr/>
          </p:nvSpPr>
          <p:spPr bwMode="auto">
            <a:xfrm>
              <a:off x="6528" y="860"/>
              <a:ext cx="9" cy="21"/>
            </a:xfrm>
            <a:custGeom>
              <a:avLst/>
              <a:gdLst>
                <a:gd name="T0" fmla="*/ 1 w 6"/>
                <a:gd name="T1" fmla="*/ 11 h 14"/>
                <a:gd name="T2" fmla="*/ 4 w 6"/>
                <a:gd name="T3" fmla="*/ 10 h 14"/>
                <a:gd name="T4" fmla="*/ 5 w 6"/>
                <a:gd name="T5" fmla="*/ 4 h 14"/>
                <a:gd name="T6" fmla="*/ 1 w 6"/>
                <a:gd name="T7" fmla="*/ 3 h 14"/>
                <a:gd name="T8" fmla="*/ 1 w 6"/>
                <a:gd name="T9" fmla="*/ 11 h 14"/>
              </a:gdLst>
              <a:ahLst/>
              <a:cxnLst>
                <a:cxn ang="0">
                  <a:pos x="T0" y="T1"/>
                </a:cxn>
                <a:cxn ang="0">
                  <a:pos x="T2" y="T3"/>
                </a:cxn>
                <a:cxn ang="0">
                  <a:pos x="T4" y="T5"/>
                </a:cxn>
                <a:cxn ang="0">
                  <a:pos x="T6" y="T7"/>
                </a:cxn>
                <a:cxn ang="0">
                  <a:pos x="T8" y="T9"/>
                </a:cxn>
              </a:cxnLst>
              <a:rect l="0" t="0" r="r" b="b"/>
              <a:pathLst>
                <a:path w="6" h="14">
                  <a:moveTo>
                    <a:pt x="1" y="11"/>
                  </a:moveTo>
                  <a:cubicBezTo>
                    <a:pt x="1" y="14"/>
                    <a:pt x="5" y="13"/>
                    <a:pt x="4" y="10"/>
                  </a:cubicBezTo>
                  <a:cubicBezTo>
                    <a:pt x="4" y="8"/>
                    <a:pt x="5" y="6"/>
                    <a:pt x="5" y="4"/>
                  </a:cubicBezTo>
                  <a:cubicBezTo>
                    <a:pt x="6" y="1"/>
                    <a:pt x="2" y="0"/>
                    <a:pt x="1" y="3"/>
                  </a:cubicBezTo>
                  <a:cubicBezTo>
                    <a:pt x="1" y="5"/>
                    <a:pt x="0" y="8"/>
                    <a:pt x="1"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1" name="Freeform: Shape 11180"/>
            <p:cNvSpPr/>
            <p:nvPr/>
          </p:nvSpPr>
          <p:spPr bwMode="auto">
            <a:xfrm>
              <a:off x="6510" y="895"/>
              <a:ext cx="15" cy="24"/>
            </a:xfrm>
            <a:custGeom>
              <a:avLst/>
              <a:gdLst>
                <a:gd name="T0" fmla="*/ 5 w 10"/>
                <a:gd name="T1" fmla="*/ 14 h 16"/>
                <a:gd name="T2" fmla="*/ 9 w 10"/>
                <a:gd name="T3" fmla="*/ 3 h 16"/>
                <a:gd name="T4" fmla="*/ 5 w 10"/>
                <a:gd name="T5" fmla="*/ 2 h 16"/>
                <a:gd name="T6" fmla="*/ 1 w 10"/>
                <a:gd name="T7" fmla="*/ 12 h 16"/>
                <a:gd name="T8" fmla="*/ 5 w 10"/>
                <a:gd name="T9" fmla="*/ 14 h 16"/>
              </a:gdLst>
              <a:ahLst/>
              <a:cxnLst>
                <a:cxn ang="0">
                  <a:pos x="T0" y="T1"/>
                </a:cxn>
                <a:cxn ang="0">
                  <a:pos x="T2" y="T3"/>
                </a:cxn>
                <a:cxn ang="0">
                  <a:pos x="T4" y="T5"/>
                </a:cxn>
                <a:cxn ang="0">
                  <a:pos x="T6" y="T7"/>
                </a:cxn>
                <a:cxn ang="0">
                  <a:pos x="T8" y="T9"/>
                </a:cxn>
              </a:cxnLst>
              <a:rect l="0" t="0" r="r" b="b"/>
              <a:pathLst>
                <a:path w="10" h="16">
                  <a:moveTo>
                    <a:pt x="5" y="14"/>
                  </a:moveTo>
                  <a:cubicBezTo>
                    <a:pt x="6" y="10"/>
                    <a:pt x="8" y="7"/>
                    <a:pt x="9" y="3"/>
                  </a:cubicBezTo>
                  <a:cubicBezTo>
                    <a:pt x="10" y="1"/>
                    <a:pt x="6" y="0"/>
                    <a:pt x="5" y="2"/>
                  </a:cubicBezTo>
                  <a:cubicBezTo>
                    <a:pt x="5" y="6"/>
                    <a:pt x="3" y="9"/>
                    <a:pt x="1" y="12"/>
                  </a:cubicBezTo>
                  <a:cubicBezTo>
                    <a:pt x="0" y="14"/>
                    <a:pt x="3" y="16"/>
                    <a:pt x="5"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2" name="Freeform: Shape 11181"/>
            <p:cNvSpPr/>
            <p:nvPr/>
          </p:nvSpPr>
          <p:spPr bwMode="auto">
            <a:xfrm>
              <a:off x="6491" y="931"/>
              <a:ext cx="18" cy="25"/>
            </a:xfrm>
            <a:custGeom>
              <a:avLst/>
              <a:gdLst>
                <a:gd name="T0" fmla="*/ 4 w 12"/>
                <a:gd name="T1" fmla="*/ 15 h 17"/>
                <a:gd name="T2" fmla="*/ 11 w 12"/>
                <a:gd name="T3" fmla="*/ 4 h 17"/>
                <a:gd name="T4" fmla="*/ 8 w 12"/>
                <a:gd name="T5" fmla="*/ 2 h 17"/>
                <a:gd name="T6" fmla="*/ 1 w 12"/>
                <a:gd name="T7" fmla="*/ 13 h 17"/>
                <a:gd name="T8" fmla="*/ 4 w 12"/>
                <a:gd name="T9" fmla="*/ 15 h 17"/>
              </a:gdLst>
              <a:ahLst/>
              <a:cxnLst>
                <a:cxn ang="0">
                  <a:pos x="T0" y="T1"/>
                </a:cxn>
                <a:cxn ang="0">
                  <a:pos x="T2" y="T3"/>
                </a:cxn>
                <a:cxn ang="0">
                  <a:pos x="T4" y="T5"/>
                </a:cxn>
                <a:cxn ang="0">
                  <a:pos x="T6" y="T7"/>
                </a:cxn>
                <a:cxn ang="0">
                  <a:pos x="T8" y="T9"/>
                </a:cxn>
              </a:cxnLst>
              <a:rect l="0" t="0" r="r" b="b"/>
              <a:pathLst>
                <a:path w="12" h="17">
                  <a:moveTo>
                    <a:pt x="4" y="15"/>
                  </a:moveTo>
                  <a:cubicBezTo>
                    <a:pt x="6" y="11"/>
                    <a:pt x="9" y="8"/>
                    <a:pt x="11" y="4"/>
                  </a:cubicBezTo>
                  <a:cubicBezTo>
                    <a:pt x="12" y="2"/>
                    <a:pt x="9" y="0"/>
                    <a:pt x="8" y="2"/>
                  </a:cubicBezTo>
                  <a:cubicBezTo>
                    <a:pt x="5" y="6"/>
                    <a:pt x="3" y="9"/>
                    <a:pt x="1" y="13"/>
                  </a:cubicBezTo>
                  <a:cubicBezTo>
                    <a:pt x="0" y="16"/>
                    <a:pt x="3" y="17"/>
                    <a:pt x="4" y="1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3" name="Freeform: Shape 11182"/>
            <p:cNvSpPr/>
            <p:nvPr/>
          </p:nvSpPr>
          <p:spPr bwMode="auto">
            <a:xfrm>
              <a:off x="6479" y="963"/>
              <a:ext cx="20" cy="22"/>
            </a:xfrm>
            <a:custGeom>
              <a:avLst/>
              <a:gdLst>
                <a:gd name="T0" fmla="*/ 4 w 13"/>
                <a:gd name="T1" fmla="*/ 13 h 15"/>
                <a:gd name="T2" fmla="*/ 11 w 13"/>
                <a:gd name="T3" fmla="*/ 4 h 15"/>
                <a:gd name="T4" fmla="*/ 8 w 13"/>
                <a:gd name="T5" fmla="*/ 2 h 15"/>
                <a:gd name="T6" fmla="*/ 1 w 13"/>
                <a:gd name="T7" fmla="*/ 11 h 15"/>
                <a:gd name="T8" fmla="*/ 4 w 13"/>
                <a:gd name="T9" fmla="*/ 13 h 15"/>
              </a:gdLst>
              <a:ahLst/>
              <a:cxnLst>
                <a:cxn ang="0">
                  <a:pos x="T0" y="T1"/>
                </a:cxn>
                <a:cxn ang="0">
                  <a:pos x="T2" y="T3"/>
                </a:cxn>
                <a:cxn ang="0">
                  <a:pos x="T4" y="T5"/>
                </a:cxn>
                <a:cxn ang="0">
                  <a:pos x="T6" y="T7"/>
                </a:cxn>
                <a:cxn ang="0">
                  <a:pos x="T8" y="T9"/>
                </a:cxn>
              </a:cxnLst>
              <a:rect l="0" t="0" r="r" b="b"/>
              <a:pathLst>
                <a:path w="13" h="15">
                  <a:moveTo>
                    <a:pt x="4" y="13"/>
                  </a:moveTo>
                  <a:cubicBezTo>
                    <a:pt x="6" y="10"/>
                    <a:pt x="8" y="7"/>
                    <a:pt x="11" y="4"/>
                  </a:cubicBezTo>
                  <a:cubicBezTo>
                    <a:pt x="13" y="3"/>
                    <a:pt x="10" y="0"/>
                    <a:pt x="8" y="2"/>
                  </a:cubicBezTo>
                  <a:cubicBezTo>
                    <a:pt x="5" y="4"/>
                    <a:pt x="3" y="8"/>
                    <a:pt x="1" y="11"/>
                  </a:cubicBezTo>
                  <a:cubicBezTo>
                    <a:pt x="0" y="13"/>
                    <a:pt x="3" y="15"/>
                    <a:pt x="4" y="1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4" name="Freeform: Shape 11183"/>
            <p:cNvSpPr/>
            <p:nvPr/>
          </p:nvSpPr>
          <p:spPr bwMode="auto">
            <a:xfrm>
              <a:off x="6475" y="925"/>
              <a:ext cx="16" cy="23"/>
            </a:xfrm>
            <a:custGeom>
              <a:avLst/>
              <a:gdLst>
                <a:gd name="T0" fmla="*/ 5 w 11"/>
                <a:gd name="T1" fmla="*/ 14 h 16"/>
                <a:gd name="T2" fmla="*/ 10 w 11"/>
                <a:gd name="T3" fmla="*/ 4 h 16"/>
                <a:gd name="T4" fmla="*/ 7 w 11"/>
                <a:gd name="T5" fmla="*/ 2 h 16"/>
                <a:gd name="T6" fmla="*/ 1 w 11"/>
                <a:gd name="T7" fmla="*/ 12 h 16"/>
                <a:gd name="T8" fmla="*/ 5 w 11"/>
                <a:gd name="T9" fmla="*/ 14 h 16"/>
              </a:gdLst>
              <a:ahLst/>
              <a:cxnLst>
                <a:cxn ang="0">
                  <a:pos x="T0" y="T1"/>
                </a:cxn>
                <a:cxn ang="0">
                  <a:pos x="T2" y="T3"/>
                </a:cxn>
                <a:cxn ang="0">
                  <a:pos x="T4" y="T5"/>
                </a:cxn>
                <a:cxn ang="0">
                  <a:pos x="T6" y="T7"/>
                </a:cxn>
                <a:cxn ang="0">
                  <a:pos x="T8" y="T9"/>
                </a:cxn>
              </a:cxnLst>
              <a:rect l="0" t="0" r="r" b="b"/>
              <a:pathLst>
                <a:path w="11" h="16">
                  <a:moveTo>
                    <a:pt x="5" y="14"/>
                  </a:moveTo>
                  <a:cubicBezTo>
                    <a:pt x="6" y="10"/>
                    <a:pt x="8" y="7"/>
                    <a:pt x="10" y="4"/>
                  </a:cubicBezTo>
                  <a:cubicBezTo>
                    <a:pt x="11" y="2"/>
                    <a:pt x="8" y="0"/>
                    <a:pt x="7" y="2"/>
                  </a:cubicBezTo>
                  <a:cubicBezTo>
                    <a:pt x="5" y="5"/>
                    <a:pt x="3" y="8"/>
                    <a:pt x="1" y="12"/>
                  </a:cubicBezTo>
                  <a:cubicBezTo>
                    <a:pt x="0" y="14"/>
                    <a:pt x="3" y="16"/>
                    <a:pt x="5" y="1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5" name="Freeform: Shape 11184"/>
            <p:cNvSpPr/>
            <p:nvPr/>
          </p:nvSpPr>
          <p:spPr bwMode="auto">
            <a:xfrm>
              <a:off x="6502" y="878"/>
              <a:ext cx="11" cy="28"/>
            </a:xfrm>
            <a:custGeom>
              <a:avLst/>
              <a:gdLst>
                <a:gd name="T0" fmla="*/ 4 w 8"/>
                <a:gd name="T1" fmla="*/ 4 h 19"/>
                <a:gd name="T2" fmla="*/ 1 w 8"/>
                <a:gd name="T3" fmla="*/ 15 h 19"/>
                <a:gd name="T4" fmla="*/ 5 w 8"/>
                <a:gd name="T5" fmla="*/ 17 h 19"/>
                <a:gd name="T6" fmla="*/ 7 w 8"/>
                <a:gd name="T7" fmla="*/ 2 h 19"/>
                <a:gd name="T8" fmla="*/ 4 w 8"/>
                <a:gd name="T9" fmla="*/ 4 h 19"/>
              </a:gdLst>
              <a:ahLst/>
              <a:cxnLst>
                <a:cxn ang="0">
                  <a:pos x="T0" y="T1"/>
                </a:cxn>
                <a:cxn ang="0">
                  <a:pos x="T2" y="T3"/>
                </a:cxn>
                <a:cxn ang="0">
                  <a:pos x="T4" y="T5"/>
                </a:cxn>
                <a:cxn ang="0">
                  <a:pos x="T6" y="T7"/>
                </a:cxn>
                <a:cxn ang="0">
                  <a:pos x="T8" y="T9"/>
                </a:cxn>
              </a:cxnLst>
              <a:rect l="0" t="0" r="r" b="b"/>
              <a:pathLst>
                <a:path w="8" h="19">
                  <a:moveTo>
                    <a:pt x="4" y="4"/>
                  </a:moveTo>
                  <a:cubicBezTo>
                    <a:pt x="4" y="8"/>
                    <a:pt x="4" y="12"/>
                    <a:pt x="1" y="15"/>
                  </a:cubicBezTo>
                  <a:cubicBezTo>
                    <a:pt x="0" y="17"/>
                    <a:pt x="3" y="19"/>
                    <a:pt x="5" y="17"/>
                  </a:cubicBezTo>
                  <a:cubicBezTo>
                    <a:pt x="8" y="13"/>
                    <a:pt x="8" y="8"/>
                    <a:pt x="7" y="2"/>
                  </a:cubicBezTo>
                  <a:cubicBezTo>
                    <a:pt x="7" y="0"/>
                    <a:pt x="3" y="1"/>
                    <a:pt x="4"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6" name="Freeform: Shape 11185"/>
            <p:cNvSpPr/>
            <p:nvPr/>
          </p:nvSpPr>
          <p:spPr bwMode="auto">
            <a:xfrm>
              <a:off x="6516" y="834"/>
              <a:ext cx="8" cy="25"/>
            </a:xfrm>
            <a:custGeom>
              <a:avLst/>
              <a:gdLst>
                <a:gd name="T0" fmla="*/ 1 w 5"/>
                <a:gd name="T1" fmla="*/ 3 h 17"/>
                <a:gd name="T2" fmla="*/ 0 w 5"/>
                <a:gd name="T3" fmla="*/ 15 h 17"/>
                <a:gd name="T4" fmla="*/ 4 w 5"/>
                <a:gd name="T5" fmla="*/ 15 h 17"/>
                <a:gd name="T6" fmla="*/ 5 w 5"/>
                <a:gd name="T7" fmla="*/ 3 h 17"/>
                <a:gd name="T8" fmla="*/ 1 w 5"/>
                <a:gd name="T9" fmla="*/ 3 h 17"/>
              </a:gdLst>
              <a:ahLst/>
              <a:cxnLst>
                <a:cxn ang="0">
                  <a:pos x="T0" y="T1"/>
                </a:cxn>
                <a:cxn ang="0">
                  <a:pos x="T2" y="T3"/>
                </a:cxn>
                <a:cxn ang="0">
                  <a:pos x="T4" y="T5"/>
                </a:cxn>
                <a:cxn ang="0">
                  <a:pos x="T6" y="T7"/>
                </a:cxn>
                <a:cxn ang="0">
                  <a:pos x="T8" y="T9"/>
                </a:cxn>
              </a:cxnLst>
              <a:rect l="0" t="0" r="r" b="b"/>
              <a:pathLst>
                <a:path w="5" h="17">
                  <a:moveTo>
                    <a:pt x="1" y="3"/>
                  </a:moveTo>
                  <a:cubicBezTo>
                    <a:pt x="1" y="7"/>
                    <a:pt x="0" y="11"/>
                    <a:pt x="0" y="15"/>
                  </a:cubicBezTo>
                  <a:cubicBezTo>
                    <a:pt x="0" y="17"/>
                    <a:pt x="4" y="17"/>
                    <a:pt x="4" y="15"/>
                  </a:cubicBezTo>
                  <a:cubicBezTo>
                    <a:pt x="4" y="11"/>
                    <a:pt x="5" y="7"/>
                    <a:pt x="5" y="3"/>
                  </a:cubicBezTo>
                  <a:cubicBezTo>
                    <a:pt x="5" y="0"/>
                    <a:pt x="1" y="1"/>
                    <a:pt x="1" y="3"/>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7" name="Freeform: Shape 11186"/>
            <p:cNvSpPr/>
            <p:nvPr/>
          </p:nvSpPr>
          <p:spPr bwMode="auto">
            <a:xfrm>
              <a:off x="6524" y="772"/>
              <a:ext cx="7" cy="26"/>
            </a:xfrm>
            <a:custGeom>
              <a:avLst/>
              <a:gdLst>
                <a:gd name="T0" fmla="*/ 1 w 5"/>
                <a:gd name="T1" fmla="*/ 4 h 18"/>
                <a:gd name="T2" fmla="*/ 1 w 5"/>
                <a:gd name="T3" fmla="*/ 9 h 18"/>
                <a:gd name="T4" fmla="*/ 1 w 5"/>
                <a:gd name="T5" fmla="*/ 16 h 18"/>
                <a:gd name="T6" fmla="*/ 5 w 5"/>
                <a:gd name="T7" fmla="*/ 15 h 18"/>
                <a:gd name="T8" fmla="*/ 5 w 5"/>
                <a:gd name="T9" fmla="*/ 8 h 18"/>
                <a:gd name="T10" fmla="*/ 4 w 5"/>
                <a:gd name="T11" fmla="*/ 2 h 18"/>
                <a:gd name="T12" fmla="*/ 1 w 5"/>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5" h="18">
                  <a:moveTo>
                    <a:pt x="1" y="4"/>
                  </a:moveTo>
                  <a:cubicBezTo>
                    <a:pt x="1" y="5"/>
                    <a:pt x="1" y="7"/>
                    <a:pt x="1" y="9"/>
                  </a:cubicBezTo>
                  <a:cubicBezTo>
                    <a:pt x="1" y="11"/>
                    <a:pt x="1" y="13"/>
                    <a:pt x="1" y="16"/>
                  </a:cubicBezTo>
                  <a:cubicBezTo>
                    <a:pt x="1" y="18"/>
                    <a:pt x="5" y="18"/>
                    <a:pt x="5" y="15"/>
                  </a:cubicBezTo>
                  <a:cubicBezTo>
                    <a:pt x="5" y="13"/>
                    <a:pt x="5" y="11"/>
                    <a:pt x="5" y="8"/>
                  </a:cubicBezTo>
                  <a:cubicBezTo>
                    <a:pt x="5" y="6"/>
                    <a:pt x="5" y="4"/>
                    <a:pt x="4" y="2"/>
                  </a:cubicBezTo>
                  <a:cubicBezTo>
                    <a:pt x="3" y="0"/>
                    <a:pt x="0" y="2"/>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8" name="Freeform: Shape 11187"/>
            <p:cNvSpPr/>
            <p:nvPr/>
          </p:nvSpPr>
          <p:spPr bwMode="auto">
            <a:xfrm>
              <a:off x="6519" y="738"/>
              <a:ext cx="17" cy="28"/>
            </a:xfrm>
            <a:custGeom>
              <a:avLst/>
              <a:gdLst>
                <a:gd name="T0" fmla="*/ 2 w 11"/>
                <a:gd name="T1" fmla="*/ 5 h 19"/>
                <a:gd name="T2" fmla="*/ 7 w 11"/>
                <a:gd name="T3" fmla="*/ 17 h 19"/>
                <a:gd name="T4" fmla="*/ 11 w 11"/>
                <a:gd name="T5" fmla="*/ 16 h 19"/>
                <a:gd name="T6" fmla="*/ 4 w 11"/>
                <a:gd name="T7" fmla="*/ 2 h 19"/>
                <a:gd name="T8" fmla="*/ 2 w 11"/>
                <a:gd name="T9" fmla="*/ 5 h 19"/>
              </a:gdLst>
              <a:ahLst/>
              <a:cxnLst>
                <a:cxn ang="0">
                  <a:pos x="T0" y="T1"/>
                </a:cxn>
                <a:cxn ang="0">
                  <a:pos x="T2" y="T3"/>
                </a:cxn>
                <a:cxn ang="0">
                  <a:pos x="T4" y="T5"/>
                </a:cxn>
                <a:cxn ang="0">
                  <a:pos x="T6" y="T7"/>
                </a:cxn>
                <a:cxn ang="0">
                  <a:pos x="T8" y="T9"/>
                </a:cxn>
              </a:cxnLst>
              <a:rect l="0" t="0" r="r" b="b"/>
              <a:pathLst>
                <a:path w="11" h="19">
                  <a:moveTo>
                    <a:pt x="2" y="5"/>
                  </a:moveTo>
                  <a:cubicBezTo>
                    <a:pt x="4" y="9"/>
                    <a:pt x="6" y="13"/>
                    <a:pt x="7" y="17"/>
                  </a:cubicBezTo>
                  <a:cubicBezTo>
                    <a:pt x="8" y="19"/>
                    <a:pt x="11" y="18"/>
                    <a:pt x="11" y="16"/>
                  </a:cubicBezTo>
                  <a:cubicBezTo>
                    <a:pt x="10" y="11"/>
                    <a:pt x="8" y="6"/>
                    <a:pt x="4" y="2"/>
                  </a:cubicBezTo>
                  <a:cubicBezTo>
                    <a:pt x="3" y="0"/>
                    <a:pt x="0" y="3"/>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9" name="Freeform: Shape 11188"/>
            <p:cNvSpPr/>
            <p:nvPr/>
          </p:nvSpPr>
          <p:spPr bwMode="auto">
            <a:xfrm>
              <a:off x="6392" y="1040"/>
              <a:ext cx="24" cy="19"/>
            </a:xfrm>
            <a:custGeom>
              <a:avLst/>
              <a:gdLst>
                <a:gd name="T0" fmla="*/ 5 w 16"/>
                <a:gd name="T1" fmla="*/ 11 h 13"/>
                <a:gd name="T2" fmla="*/ 14 w 16"/>
                <a:gd name="T3" fmla="*/ 5 h 13"/>
                <a:gd name="T4" fmla="*/ 12 w 16"/>
                <a:gd name="T5" fmla="*/ 1 h 13"/>
                <a:gd name="T6" fmla="*/ 2 w 16"/>
                <a:gd name="T7" fmla="*/ 8 h 13"/>
                <a:gd name="T8" fmla="*/ 5 w 16"/>
                <a:gd name="T9" fmla="*/ 11 h 13"/>
              </a:gdLst>
              <a:ahLst/>
              <a:cxnLst>
                <a:cxn ang="0">
                  <a:pos x="T0" y="T1"/>
                </a:cxn>
                <a:cxn ang="0">
                  <a:pos x="T2" y="T3"/>
                </a:cxn>
                <a:cxn ang="0">
                  <a:pos x="T4" y="T5"/>
                </a:cxn>
                <a:cxn ang="0">
                  <a:pos x="T6" y="T7"/>
                </a:cxn>
                <a:cxn ang="0">
                  <a:pos x="T8" y="T9"/>
                </a:cxn>
              </a:cxnLst>
              <a:rect l="0" t="0" r="r" b="b"/>
              <a:pathLst>
                <a:path w="16" h="13">
                  <a:moveTo>
                    <a:pt x="5" y="11"/>
                  </a:moveTo>
                  <a:cubicBezTo>
                    <a:pt x="7" y="8"/>
                    <a:pt x="10" y="5"/>
                    <a:pt x="14" y="5"/>
                  </a:cubicBezTo>
                  <a:cubicBezTo>
                    <a:pt x="16" y="4"/>
                    <a:pt x="15" y="0"/>
                    <a:pt x="12" y="1"/>
                  </a:cubicBezTo>
                  <a:cubicBezTo>
                    <a:pt x="8" y="2"/>
                    <a:pt x="5" y="5"/>
                    <a:pt x="2" y="8"/>
                  </a:cubicBezTo>
                  <a:cubicBezTo>
                    <a:pt x="0" y="10"/>
                    <a:pt x="3" y="13"/>
                    <a:pt x="5"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0" name="Freeform: Shape 11189"/>
            <p:cNvSpPr/>
            <p:nvPr/>
          </p:nvSpPr>
          <p:spPr bwMode="auto">
            <a:xfrm>
              <a:off x="6389" y="1056"/>
              <a:ext cx="26" cy="18"/>
            </a:xfrm>
            <a:custGeom>
              <a:avLst/>
              <a:gdLst>
                <a:gd name="T0" fmla="*/ 3 w 17"/>
                <a:gd name="T1" fmla="*/ 11 h 12"/>
                <a:gd name="T2" fmla="*/ 15 w 17"/>
                <a:gd name="T3" fmla="*/ 5 h 12"/>
                <a:gd name="T4" fmla="*/ 13 w 17"/>
                <a:gd name="T5" fmla="*/ 2 h 12"/>
                <a:gd name="T6" fmla="*/ 2 w 17"/>
                <a:gd name="T7" fmla="*/ 8 h 12"/>
                <a:gd name="T8" fmla="*/ 3 w 17"/>
                <a:gd name="T9" fmla="*/ 11 h 12"/>
              </a:gdLst>
              <a:ahLst/>
              <a:cxnLst>
                <a:cxn ang="0">
                  <a:pos x="T0" y="T1"/>
                </a:cxn>
                <a:cxn ang="0">
                  <a:pos x="T2" y="T3"/>
                </a:cxn>
                <a:cxn ang="0">
                  <a:pos x="T4" y="T5"/>
                </a:cxn>
                <a:cxn ang="0">
                  <a:pos x="T6" y="T7"/>
                </a:cxn>
                <a:cxn ang="0">
                  <a:pos x="T8" y="T9"/>
                </a:cxn>
              </a:cxnLst>
              <a:rect l="0" t="0" r="r" b="b"/>
              <a:pathLst>
                <a:path w="17" h="12">
                  <a:moveTo>
                    <a:pt x="3" y="11"/>
                  </a:moveTo>
                  <a:cubicBezTo>
                    <a:pt x="8" y="10"/>
                    <a:pt x="12" y="8"/>
                    <a:pt x="15" y="5"/>
                  </a:cubicBezTo>
                  <a:cubicBezTo>
                    <a:pt x="17" y="3"/>
                    <a:pt x="15" y="0"/>
                    <a:pt x="13" y="2"/>
                  </a:cubicBezTo>
                  <a:cubicBezTo>
                    <a:pt x="10" y="5"/>
                    <a:pt x="6" y="7"/>
                    <a:pt x="2" y="8"/>
                  </a:cubicBezTo>
                  <a:cubicBezTo>
                    <a:pt x="0" y="8"/>
                    <a:pt x="1" y="12"/>
                    <a:pt x="3" y="11"/>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1" name="Freeform: Shape 11190"/>
            <p:cNvSpPr/>
            <p:nvPr/>
          </p:nvSpPr>
          <p:spPr bwMode="auto">
            <a:xfrm>
              <a:off x="6419" y="1029"/>
              <a:ext cx="15" cy="17"/>
            </a:xfrm>
            <a:custGeom>
              <a:avLst/>
              <a:gdLst>
                <a:gd name="T0" fmla="*/ 4 w 10"/>
                <a:gd name="T1" fmla="*/ 10 h 11"/>
                <a:gd name="T2" fmla="*/ 10 w 10"/>
                <a:gd name="T3" fmla="*/ 3 h 11"/>
                <a:gd name="T4" fmla="*/ 6 w 10"/>
                <a:gd name="T5" fmla="*/ 2 h 11"/>
                <a:gd name="T6" fmla="*/ 2 w 10"/>
                <a:gd name="T7" fmla="*/ 6 h 11"/>
                <a:gd name="T8" fmla="*/ 4 w 10"/>
                <a:gd name="T9" fmla="*/ 10 h 11"/>
              </a:gdLst>
              <a:ahLst/>
              <a:cxnLst>
                <a:cxn ang="0">
                  <a:pos x="T0" y="T1"/>
                </a:cxn>
                <a:cxn ang="0">
                  <a:pos x="T2" y="T3"/>
                </a:cxn>
                <a:cxn ang="0">
                  <a:pos x="T4" y="T5"/>
                </a:cxn>
                <a:cxn ang="0">
                  <a:pos x="T6" y="T7"/>
                </a:cxn>
                <a:cxn ang="0">
                  <a:pos x="T8" y="T9"/>
                </a:cxn>
              </a:cxnLst>
              <a:rect l="0" t="0" r="r" b="b"/>
              <a:pathLst>
                <a:path w="10" h="11">
                  <a:moveTo>
                    <a:pt x="4" y="10"/>
                  </a:moveTo>
                  <a:cubicBezTo>
                    <a:pt x="7" y="8"/>
                    <a:pt x="9" y="6"/>
                    <a:pt x="10" y="3"/>
                  </a:cubicBezTo>
                  <a:cubicBezTo>
                    <a:pt x="10" y="1"/>
                    <a:pt x="7" y="0"/>
                    <a:pt x="6" y="2"/>
                  </a:cubicBezTo>
                  <a:cubicBezTo>
                    <a:pt x="5" y="4"/>
                    <a:pt x="4" y="5"/>
                    <a:pt x="2" y="6"/>
                  </a:cubicBezTo>
                  <a:cubicBezTo>
                    <a:pt x="0" y="8"/>
                    <a:pt x="2" y="11"/>
                    <a:pt x="4" y="10"/>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2" name="Freeform: Shape 11191"/>
            <p:cNvSpPr/>
            <p:nvPr/>
          </p:nvSpPr>
          <p:spPr bwMode="auto">
            <a:xfrm>
              <a:off x="6345" y="1068"/>
              <a:ext cx="21" cy="14"/>
            </a:xfrm>
            <a:custGeom>
              <a:avLst/>
              <a:gdLst>
                <a:gd name="T0" fmla="*/ 4 w 14"/>
                <a:gd name="T1" fmla="*/ 9 h 10"/>
                <a:gd name="T2" fmla="*/ 12 w 14"/>
                <a:gd name="T3" fmla="*/ 5 h 10"/>
                <a:gd name="T4" fmla="*/ 10 w 14"/>
                <a:gd name="T5" fmla="*/ 1 h 10"/>
                <a:gd name="T6" fmla="*/ 2 w 14"/>
                <a:gd name="T7" fmla="*/ 5 h 10"/>
                <a:gd name="T8" fmla="*/ 4 w 14"/>
                <a:gd name="T9" fmla="*/ 9 h 10"/>
              </a:gdLst>
              <a:ahLst/>
              <a:cxnLst>
                <a:cxn ang="0">
                  <a:pos x="T0" y="T1"/>
                </a:cxn>
                <a:cxn ang="0">
                  <a:pos x="T2" y="T3"/>
                </a:cxn>
                <a:cxn ang="0">
                  <a:pos x="T4" y="T5"/>
                </a:cxn>
                <a:cxn ang="0">
                  <a:pos x="T6" y="T7"/>
                </a:cxn>
                <a:cxn ang="0">
                  <a:pos x="T8" y="T9"/>
                </a:cxn>
              </a:cxnLst>
              <a:rect l="0" t="0" r="r" b="b"/>
              <a:pathLst>
                <a:path w="14" h="10">
                  <a:moveTo>
                    <a:pt x="4" y="9"/>
                  </a:moveTo>
                  <a:cubicBezTo>
                    <a:pt x="7" y="7"/>
                    <a:pt x="10" y="6"/>
                    <a:pt x="12" y="5"/>
                  </a:cubicBezTo>
                  <a:cubicBezTo>
                    <a:pt x="14" y="4"/>
                    <a:pt x="12" y="0"/>
                    <a:pt x="10" y="1"/>
                  </a:cubicBezTo>
                  <a:cubicBezTo>
                    <a:pt x="8" y="3"/>
                    <a:pt x="5" y="4"/>
                    <a:pt x="2" y="5"/>
                  </a:cubicBezTo>
                  <a:cubicBezTo>
                    <a:pt x="0" y="7"/>
                    <a:pt x="2" y="10"/>
                    <a:pt x="4" y="9"/>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3" name="Freeform: Shape 11192"/>
            <p:cNvSpPr/>
            <p:nvPr/>
          </p:nvSpPr>
          <p:spPr bwMode="auto">
            <a:xfrm>
              <a:off x="6341" y="1084"/>
              <a:ext cx="23" cy="10"/>
            </a:xfrm>
            <a:custGeom>
              <a:avLst/>
              <a:gdLst>
                <a:gd name="T0" fmla="*/ 2 w 16"/>
                <a:gd name="T1" fmla="*/ 7 h 7"/>
                <a:gd name="T2" fmla="*/ 13 w 16"/>
                <a:gd name="T3" fmla="*/ 5 h 7"/>
                <a:gd name="T4" fmla="*/ 12 w 16"/>
                <a:gd name="T5" fmla="*/ 1 h 7"/>
                <a:gd name="T6" fmla="*/ 2 w 16"/>
                <a:gd name="T7" fmla="*/ 3 h 7"/>
                <a:gd name="T8" fmla="*/ 2 w 16"/>
                <a:gd name="T9" fmla="*/ 7 h 7"/>
              </a:gdLst>
              <a:ahLst/>
              <a:cxnLst>
                <a:cxn ang="0">
                  <a:pos x="T0" y="T1"/>
                </a:cxn>
                <a:cxn ang="0">
                  <a:pos x="T2" y="T3"/>
                </a:cxn>
                <a:cxn ang="0">
                  <a:pos x="T4" y="T5"/>
                </a:cxn>
                <a:cxn ang="0">
                  <a:pos x="T6" y="T7"/>
                </a:cxn>
                <a:cxn ang="0">
                  <a:pos x="T8" y="T9"/>
                </a:cxn>
              </a:cxnLst>
              <a:rect l="0" t="0" r="r" b="b"/>
              <a:pathLst>
                <a:path w="16" h="7">
                  <a:moveTo>
                    <a:pt x="2" y="7"/>
                  </a:moveTo>
                  <a:cubicBezTo>
                    <a:pt x="6" y="7"/>
                    <a:pt x="10" y="6"/>
                    <a:pt x="13" y="5"/>
                  </a:cubicBezTo>
                  <a:cubicBezTo>
                    <a:pt x="16" y="4"/>
                    <a:pt x="14" y="0"/>
                    <a:pt x="12" y="1"/>
                  </a:cubicBezTo>
                  <a:cubicBezTo>
                    <a:pt x="9" y="2"/>
                    <a:pt x="6" y="3"/>
                    <a:pt x="2" y="3"/>
                  </a:cubicBezTo>
                  <a:cubicBezTo>
                    <a:pt x="0" y="3"/>
                    <a:pt x="0" y="7"/>
                    <a:pt x="2" y="7"/>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4" name="Freeform: Shape 11193"/>
            <p:cNvSpPr/>
            <p:nvPr/>
          </p:nvSpPr>
          <p:spPr bwMode="auto">
            <a:xfrm>
              <a:off x="6301" y="1085"/>
              <a:ext cx="21" cy="8"/>
            </a:xfrm>
            <a:custGeom>
              <a:avLst/>
              <a:gdLst>
                <a:gd name="T0" fmla="*/ 3 w 14"/>
                <a:gd name="T1" fmla="*/ 4 h 5"/>
                <a:gd name="T2" fmla="*/ 11 w 14"/>
                <a:gd name="T3" fmla="*/ 4 h 5"/>
                <a:gd name="T4" fmla="*/ 10 w 14"/>
                <a:gd name="T5" fmla="*/ 0 h 5"/>
                <a:gd name="T6" fmla="*/ 3 w 14"/>
                <a:gd name="T7" fmla="*/ 0 h 5"/>
                <a:gd name="T8" fmla="*/ 3 w 14"/>
                <a:gd name="T9" fmla="*/ 4 h 5"/>
              </a:gdLst>
              <a:ahLst/>
              <a:cxnLst>
                <a:cxn ang="0">
                  <a:pos x="T0" y="T1"/>
                </a:cxn>
                <a:cxn ang="0">
                  <a:pos x="T2" y="T3"/>
                </a:cxn>
                <a:cxn ang="0">
                  <a:pos x="T4" y="T5"/>
                </a:cxn>
                <a:cxn ang="0">
                  <a:pos x="T6" y="T7"/>
                </a:cxn>
                <a:cxn ang="0">
                  <a:pos x="T8" y="T9"/>
                </a:cxn>
              </a:cxnLst>
              <a:rect l="0" t="0" r="r" b="b"/>
              <a:pathLst>
                <a:path w="14" h="5">
                  <a:moveTo>
                    <a:pt x="3" y="4"/>
                  </a:moveTo>
                  <a:cubicBezTo>
                    <a:pt x="6" y="4"/>
                    <a:pt x="8" y="5"/>
                    <a:pt x="11" y="4"/>
                  </a:cubicBezTo>
                  <a:cubicBezTo>
                    <a:pt x="14" y="4"/>
                    <a:pt x="13" y="0"/>
                    <a:pt x="10" y="0"/>
                  </a:cubicBezTo>
                  <a:cubicBezTo>
                    <a:pt x="8" y="1"/>
                    <a:pt x="5" y="0"/>
                    <a:pt x="3" y="0"/>
                  </a:cubicBezTo>
                  <a:cubicBezTo>
                    <a:pt x="0" y="0"/>
                    <a:pt x="0" y="4"/>
                    <a:pt x="3"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5" name="Freeform: Shape 11194"/>
            <p:cNvSpPr/>
            <p:nvPr/>
          </p:nvSpPr>
          <p:spPr bwMode="auto">
            <a:xfrm>
              <a:off x="6251" y="1081"/>
              <a:ext cx="26" cy="15"/>
            </a:xfrm>
            <a:custGeom>
              <a:avLst/>
              <a:gdLst>
                <a:gd name="T0" fmla="*/ 2 w 18"/>
                <a:gd name="T1" fmla="*/ 5 h 10"/>
                <a:gd name="T2" fmla="*/ 13 w 18"/>
                <a:gd name="T3" fmla="*/ 8 h 10"/>
                <a:gd name="T4" fmla="*/ 15 w 18"/>
                <a:gd name="T5" fmla="*/ 5 h 10"/>
                <a:gd name="T6" fmla="*/ 3 w 18"/>
                <a:gd name="T7" fmla="*/ 1 h 10"/>
                <a:gd name="T8" fmla="*/ 2 w 18"/>
                <a:gd name="T9" fmla="*/ 5 h 10"/>
              </a:gdLst>
              <a:ahLst/>
              <a:cxnLst>
                <a:cxn ang="0">
                  <a:pos x="T0" y="T1"/>
                </a:cxn>
                <a:cxn ang="0">
                  <a:pos x="T2" y="T3"/>
                </a:cxn>
                <a:cxn ang="0">
                  <a:pos x="T4" y="T5"/>
                </a:cxn>
                <a:cxn ang="0">
                  <a:pos x="T6" y="T7"/>
                </a:cxn>
                <a:cxn ang="0">
                  <a:pos x="T8" y="T9"/>
                </a:cxn>
              </a:cxnLst>
              <a:rect l="0" t="0" r="r" b="b"/>
              <a:pathLst>
                <a:path w="18" h="10">
                  <a:moveTo>
                    <a:pt x="2" y="5"/>
                  </a:moveTo>
                  <a:cubicBezTo>
                    <a:pt x="6" y="6"/>
                    <a:pt x="10" y="7"/>
                    <a:pt x="13" y="8"/>
                  </a:cubicBezTo>
                  <a:cubicBezTo>
                    <a:pt x="16" y="10"/>
                    <a:pt x="18" y="6"/>
                    <a:pt x="15" y="5"/>
                  </a:cubicBezTo>
                  <a:cubicBezTo>
                    <a:pt x="11" y="3"/>
                    <a:pt x="7" y="2"/>
                    <a:pt x="3" y="1"/>
                  </a:cubicBezTo>
                  <a:cubicBezTo>
                    <a:pt x="1" y="0"/>
                    <a:pt x="0" y="4"/>
                    <a:pt x="2" y="5"/>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6" name="Freeform: Shape 11195"/>
            <p:cNvSpPr/>
            <p:nvPr/>
          </p:nvSpPr>
          <p:spPr bwMode="auto">
            <a:xfrm>
              <a:off x="6217" y="1068"/>
              <a:ext cx="16" cy="14"/>
            </a:xfrm>
            <a:custGeom>
              <a:avLst/>
              <a:gdLst>
                <a:gd name="T0" fmla="*/ 1 w 11"/>
                <a:gd name="T1" fmla="*/ 4 h 10"/>
                <a:gd name="T2" fmla="*/ 6 w 11"/>
                <a:gd name="T3" fmla="*/ 9 h 10"/>
                <a:gd name="T4" fmla="*/ 9 w 11"/>
                <a:gd name="T5" fmla="*/ 6 h 10"/>
                <a:gd name="T6" fmla="*/ 4 w 11"/>
                <a:gd name="T7" fmla="*/ 2 h 10"/>
                <a:gd name="T8" fmla="*/ 1 w 11"/>
                <a:gd name="T9" fmla="*/ 4 h 10"/>
              </a:gdLst>
              <a:ahLst/>
              <a:cxnLst>
                <a:cxn ang="0">
                  <a:pos x="T0" y="T1"/>
                </a:cxn>
                <a:cxn ang="0">
                  <a:pos x="T2" y="T3"/>
                </a:cxn>
                <a:cxn ang="0">
                  <a:pos x="T4" y="T5"/>
                </a:cxn>
                <a:cxn ang="0">
                  <a:pos x="T6" y="T7"/>
                </a:cxn>
                <a:cxn ang="0">
                  <a:pos x="T8" y="T9"/>
                </a:cxn>
              </a:cxnLst>
              <a:rect l="0" t="0" r="r" b="b"/>
              <a:pathLst>
                <a:path w="11" h="10">
                  <a:moveTo>
                    <a:pt x="1" y="4"/>
                  </a:moveTo>
                  <a:cubicBezTo>
                    <a:pt x="3" y="6"/>
                    <a:pt x="5" y="7"/>
                    <a:pt x="6" y="9"/>
                  </a:cubicBezTo>
                  <a:cubicBezTo>
                    <a:pt x="8" y="10"/>
                    <a:pt x="11" y="7"/>
                    <a:pt x="9" y="6"/>
                  </a:cubicBezTo>
                  <a:cubicBezTo>
                    <a:pt x="7" y="4"/>
                    <a:pt x="6" y="3"/>
                    <a:pt x="4" y="2"/>
                  </a:cubicBezTo>
                  <a:cubicBezTo>
                    <a:pt x="2" y="0"/>
                    <a:pt x="0" y="3"/>
                    <a:pt x="1" y="4"/>
                  </a:cubicBezTo>
                  <a:close/>
                </a:path>
              </a:pathLst>
            </a:custGeom>
            <a:solidFill>
              <a:srgbClr val="B06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overrideClrMapping bg1="lt1" tx1="dk1" bg2="lt2" tx2="dk2" accent1="accent1" accent2="accent2" accent3="accent3" accent4="accent4" accent5="accent5" accent6="accent6" hlink="hlink" folHlink="folHlink"/>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p:cSld name="节标题">
    <p:bg>
      <p:bgPr>
        <a:solidFill>
          <a:srgbClr val="008B9A"/>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4156176" y="2924608"/>
            <a:ext cx="3490232" cy="656792"/>
          </a:xfrm>
        </p:spPr>
        <p:txBody>
          <a:bodyPr anchor="ctr">
            <a:normAutofit/>
          </a:bodyPr>
          <a:lstStyle>
            <a:lvl1pPr algn="l">
              <a:defRPr sz="1800" b="1">
                <a:solidFill>
                  <a:schemeClr val="tx1"/>
                </a:solidFill>
              </a:defRPr>
            </a:lvl1pPr>
          </a:lstStyle>
          <a:p>
            <a:r>
              <a:rPr lang="zh-CN" altLang="en-US" dirty="0"/>
              <a:t>单击此处添加幻灯片章节标题</a:t>
            </a:r>
            <a:endParaRPr lang="zh-CN" altLang="en-US" dirty="0"/>
          </a:p>
        </p:txBody>
      </p:sp>
      <p:sp>
        <p:nvSpPr>
          <p:cNvPr id="21" name="Text Placeholder 20"/>
          <p:cNvSpPr>
            <a:spLocks noGrp="1"/>
          </p:cNvSpPr>
          <p:nvPr>
            <p:ph type="body" idx="1"/>
          </p:nvPr>
        </p:nvSpPr>
        <p:spPr>
          <a:xfrm>
            <a:off x="4138532" y="3782073"/>
            <a:ext cx="3525518" cy="1015623"/>
          </a:xfrm>
        </p:spPr>
        <p:txBody>
          <a:bodyPr anchor="t">
            <a:normAutofit/>
          </a:bodyPr>
          <a:lstStyle>
            <a:lvl1pPr marL="0" indent="0" algn="l">
              <a:buNone/>
              <a:defRPr sz="825">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3" name="Freeform: Shape 2"/>
          <p:cNvSpPr/>
          <p:nvPr/>
        </p:nvSpPr>
        <p:spPr>
          <a:xfrm>
            <a:off x="1009570" y="1153172"/>
            <a:ext cx="3214688" cy="5067300"/>
          </a:xfrm>
          <a:custGeom>
            <a:avLst/>
            <a:gdLst>
              <a:gd name="connsiteX0" fmla="*/ 1466850 w 4286250"/>
              <a:gd name="connsiteY0" fmla="*/ 0 h 5067300"/>
              <a:gd name="connsiteX1" fmla="*/ 2895600 w 4286250"/>
              <a:gd name="connsiteY1" fmla="*/ 628650 h 5067300"/>
              <a:gd name="connsiteX2" fmla="*/ 4286250 w 4286250"/>
              <a:gd name="connsiteY2" fmla="*/ 3009900 h 5067300"/>
              <a:gd name="connsiteX3" fmla="*/ 2628900 w 4286250"/>
              <a:gd name="connsiteY3" fmla="*/ 5067300 h 5067300"/>
              <a:gd name="connsiteX4" fmla="*/ 361950 w 4286250"/>
              <a:gd name="connsiteY4" fmla="*/ 4305300 h 5067300"/>
              <a:gd name="connsiteX5" fmla="*/ 0 w 4286250"/>
              <a:gd name="connsiteY5" fmla="*/ 2838450 h 5067300"/>
              <a:gd name="connsiteX6" fmla="*/ 285750 w 4286250"/>
              <a:gd name="connsiteY6" fmla="*/ 781050 h 5067300"/>
              <a:gd name="connsiteX7" fmla="*/ 990600 w 4286250"/>
              <a:gd name="connsiteY7" fmla="*/ 190500 h 5067300"/>
              <a:gd name="connsiteX8" fmla="*/ 1466850 w 4286250"/>
              <a:gd name="connsiteY8" fmla="*/ 0 h 506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50" h="5067300">
                <a:moveTo>
                  <a:pt x="1466850" y="0"/>
                </a:moveTo>
                <a:lnTo>
                  <a:pt x="2895600" y="628650"/>
                </a:lnTo>
                <a:lnTo>
                  <a:pt x="4286250" y="3009900"/>
                </a:lnTo>
                <a:lnTo>
                  <a:pt x="2628900" y="5067300"/>
                </a:lnTo>
                <a:lnTo>
                  <a:pt x="361950" y="4305300"/>
                </a:lnTo>
                <a:lnTo>
                  <a:pt x="0" y="2838450"/>
                </a:lnTo>
                <a:lnTo>
                  <a:pt x="285750" y="781050"/>
                </a:lnTo>
                <a:lnTo>
                  <a:pt x="990600" y="190500"/>
                </a:lnTo>
                <a:lnTo>
                  <a:pt x="1466850" y="0"/>
                </a:lnTo>
                <a:close/>
              </a:path>
            </a:pathLst>
          </a:custGeom>
          <a:blipFill>
            <a:blip r:embed="rId2"/>
            <a:srcRect/>
            <a:stretch>
              <a:fillRect l="7556" t="-19907" r="6666" b="142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zh-CN" alt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Date Placeholder 6"/>
          <p:cNvSpPr>
            <a:spLocks noGrp="1"/>
          </p:cNvSpPr>
          <p:nvPr>
            <p:ph type="dt" sz="half" idx="10"/>
          </p:nvPr>
        </p:nvSpPr>
        <p:spPr/>
        <p:txBody>
          <a:bodyPr/>
          <a:lstStyle/>
          <a:p>
            <a:pPr>
              <a:defRPr/>
            </a:pPr>
            <a:fld id="{0BE929CE-58BF-488B-ACB7-1E43BEE61677}"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C5355FDB-E562-4F09-80C0-A83C5C59641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a:defRPr/>
            </a:pPr>
            <a:r>
              <a:rPr lang="en-US"/>
              <a:t>5/14/2009</a:t>
            </a: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zh-CN" altLang="en-US"/>
          </a:p>
        </p:txBody>
      </p:sp>
      <p:sp>
        <p:nvSpPr>
          <p:cNvPr id="6" name="Date Placeholder 5"/>
          <p:cNvSpPr>
            <a:spLocks noGrp="1"/>
          </p:cNvSpPr>
          <p:nvPr>
            <p:ph type="dt" sz="half" idx="10"/>
          </p:nvPr>
        </p:nvSpPr>
        <p:spPr/>
        <p:txBody>
          <a:bodyPr/>
          <a:lstStyle/>
          <a:p>
            <a:pPr>
              <a:defRPr/>
            </a:pPr>
            <a:r>
              <a:rPr lang="en-US"/>
              <a:t>5/14/2009</a:t>
            </a:r>
            <a:endParaRPr lang="en-US"/>
          </a:p>
        </p:txBody>
      </p:sp>
      <p:sp>
        <p:nvSpPr>
          <p:cNvPr id="7" name="Footer Placeholder 6"/>
          <p:cNvSpPr>
            <a:spLocks noGrp="1"/>
          </p:cNvSpPr>
          <p:nvPr>
            <p:ph type="ftr" sz="quarter" idx="11"/>
          </p:nvPr>
        </p:nvSpPr>
        <p:spPr/>
        <p:txBody>
          <a:bodyPr/>
          <a:lstStyle/>
          <a:p>
            <a:pPr>
              <a:defRPr/>
            </a:pPr>
            <a:endParaRPr lang="en-US"/>
          </a:p>
        </p:txBody>
      </p:sp>
      <p:sp>
        <p:nvSpPr>
          <p:cNvPr id="8" name="Slide Number Placeholder 7"/>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p:cSld name="末尾幻灯片">
    <p:spTree>
      <p:nvGrpSpPr>
        <p:cNvPr id="1" name=""/>
        <p:cNvGrpSpPr/>
        <p:nvPr/>
      </p:nvGrpSpPr>
      <p:grpSpPr>
        <a:xfrm>
          <a:off x="0" y="0"/>
          <a:ext cx="0" cy="0"/>
          <a:chOff x="0" y="0"/>
          <a:chExt cx="0" cy="0"/>
        </a:xfrm>
      </p:grpSpPr>
      <p:sp>
        <p:nvSpPr>
          <p:cNvPr id="14" name="Rectangle 13"/>
          <p:cNvSpPr/>
          <p:nvPr/>
        </p:nvSpPr>
        <p:spPr>
          <a:xfrm>
            <a:off x="-1" y="-7938"/>
            <a:ext cx="9144000" cy="6865938"/>
          </a:xfrm>
          <a:prstGeom prst="rect">
            <a:avLst/>
          </a:prstGeom>
          <a:solidFill>
            <a:srgbClr val="008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0" y="0"/>
            <a:ext cx="9144000" cy="6858000"/>
          </a:xfrm>
          <a:prstGeom prst="rect">
            <a:avLst/>
          </a:prstGeom>
          <a:blipFill>
            <a:blip r:embed="rId2"/>
            <a:srcRect/>
            <a:stretch>
              <a:fillRect l="729" t="-2817" r="-729" b="-224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502444" y="558800"/>
            <a:ext cx="8139113" cy="575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itle 12"/>
          <p:cNvSpPr>
            <a:spLocks noGrp="1"/>
          </p:cNvSpPr>
          <p:nvPr>
            <p:ph type="ctrTitle" hasCustomPrompt="1"/>
          </p:nvPr>
        </p:nvSpPr>
        <p:spPr>
          <a:xfrm>
            <a:off x="5663974" y="2201864"/>
            <a:ext cx="2976392" cy="1333499"/>
          </a:xfrm>
        </p:spPr>
        <p:txBody>
          <a:bodyPr anchor="b">
            <a:normAutofit/>
          </a:bodyPr>
          <a:lstStyle>
            <a:lvl1pPr marL="0" indent="0" algn="l">
              <a:buFont typeface="Arial" panose="020B0604020202020204" pitchFamily="34" charset="0"/>
              <a:buNone/>
              <a:defRPr sz="2400">
                <a:solidFill>
                  <a:schemeClr val="tx1"/>
                </a:solidFill>
              </a:defRPr>
            </a:lvl1pPr>
          </a:lstStyle>
          <a:p>
            <a:r>
              <a:rPr lang="zh-CN" altLang="en-US" dirty="0"/>
              <a:t>结束语</a:t>
            </a:r>
            <a:endParaRPr lang="zh-CN" altLang="en-US" dirty="0"/>
          </a:p>
        </p:txBody>
      </p:sp>
      <p:sp>
        <p:nvSpPr>
          <p:cNvPr id="16" name="Text Placeholder 15"/>
          <p:cNvSpPr>
            <a:spLocks noGrp="1"/>
          </p:cNvSpPr>
          <p:nvPr>
            <p:ph type="body" sz="quarter" idx="10" hasCustomPrompt="1"/>
          </p:nvPr>
        </p:nvSpPr>
        <p:spPr>
          <a:xfrm>
            <a:off x="5678263" y="4274506"/>
            <a:ext cx="2976392" cy="248371"/>
          </a:xfrm>
        </p:spPr>
        <p:txBody>
          <a:bodyPr anchor="ctr">
            <a:noAutofit/>
          </a:bodyPr>
          <a:lstStyle>
            <a:lvl1pPr marL="0" indent="0" algn="l">
              <a:buNone/>
              <a:defRPr sz="1125"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zh-CN" altLang="en-US" dirty="0"/>
              <a:t>署名</a:t>
            </a:r>
            <a:endParaRPr lang="zh-CN" altLang="en-US" dirty="0"/>
          </a:p>
        </p:txBody>
      </p:sp>
      <p:sp>
        <p:nvSpPr>
          <p:cNvPr id="17" name="Text Placeholder 16"/>
          <p:cNvSpPr>
            <a:spLocks noGrp="1"/>
          </p:cNvSpPr>
          <p:nvPr>
            <p:ph type="body" sz="quarter" idx="11" hasCustomPrompt="1"/>
          </p:nvPr>
        </p:nvSpPr>
        <p:spPr>
          <a:xfrm>
            <a:off x="5678263" y="4535764"/>
            <a:ext cx="2976392" cy="248371"/>
          </a:xfrm>
        </p:spPr>
        <p:txBody>
          <a:bodyPr anchor="ctr">
            <a:noAutofit/>
          </a:bodyPr>
          <a:lstStyle>
            <a:lvl1pPr marL="0" indent="0" algn="l">
              <a:buNone/>
              <a:defRPr sz="1125"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zh-CN" altLang="en-US" dirty="0"/>
              <a:t>日期</a:t>
            </a:r>
            <a:endParaRPr lang="zh-CN" altLang="en-US"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pPr>
              <a:defRPr/>
            </a:pPr>
            <a:r>
              <a:rPr lang="en-US"/>
              <a:t>5/14/2009</a:t>
            </a: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pPr>
              <a:defRPr/>
            </a:pPr>
            <a:r>
              <a:rPr lang="en-US"/>
              <a:t>5/14/2009</a:t>
            </a:r>
            <a:endParaRPr lang="en-US"/>
          </a:p>
        </p:txBody>
      </p:sp>
      <p:sp>
        <p:nvSpPr>
          <p:cNvPr id="8" name="页脚占位符 7"/>
          <p:cNvSpPr>
            <a:spLocks noGrp="1"/>
          </p:cNvSpPr>
          <p:nvPr>
            <p:ph type="ftr" sz="quarter" idx="11"/>
          </p:nvPr>
        </p:nvSpPr>
        <p:spPr/>
        <p:txBody>
          <a:bodyPr/>
          <a:lstStyle/>
          <a:p>
            <a:pPr>
              <a:defRPr/>
            </a:pPr>
            <a:endParaRPr lang="en-US"/>
          </a:p>
        </p:txBody>
      </p:sp>
      <p:sp>
        <p:nvSpPr>
          <p:cNvPr id="9" name="灯片编号占位符 8"/>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a:defRPr/>
            </a:pPr>
            <a:r>
              <a:rPr lang="en-US"/>
              <a:t>5/14/2009</a:t>
            </a:r>
            <a:endParaRPr lang="en-US"/>
          </a:p>
        </p:txBody>
      </p:sp>
      <p:sp>
        <p:nvSpPr>
          <p:cNvPr id="4" name="页脚占位符 3"/>
          <p:cNvSpPr>
            <a:spLocks noGrp="1"/>
          </p:cNvSpPr>
          <p:nvPr>
            <p:ph type="ftr" sz="quarter" idx="11"/>
          </p:nvPr>
        </p:nvSpPr>
        <p:spPr/>
        <p:txBody>
          <a:bodyPr/>
          <a:lstStyle/>
          <a:p>
            <a:pPr>
              <a:defRPr/>
            </a:pPr>
            <a:endParaRPr lang="en-US"/>
          </a:p>
        </p:txBody>
      </p:sp>
      <p:sp>
        <p:nvSpPr>
          <p:cNvPr id="5" name="灯片编号占位符 4"/>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en-US"/>
              <a:t>5/14/2009</a:t>
            </a:r>
            <a:endParaRPr lang="en-US"/>
          </a:p>
        </p:txBody>
      </p:sp>
      <p:sp>
        <p:nvSpPr>
          <p:cNvPr id="3" name="页脚占位符 2"/>
          <p:cNvSpPr>
            <a:spLocks noGrp="1"/>
          </p:cNvSpPr>
          <p:nvPr>
            <p:ph type="ftr" sz="quarter" idx="11"/>
          </p:nvPr>
        </p:nvSpPr>
        <p:spPr/>
        <p:txBody>
          <a:bodyPr/>
          <a:lstStyle/>
          <a:p>
            <a:pPr>
              <a:defRPr/>
            </a:pPr>
            <a:endParaRPr lang="en-US"/>
          </a:p>
        </p:txBody>
      </p:sp>
      <p:sp>
        <p:nvSpPr>
          <p:cNvPr id="4" name="灯片编号占位符 3"/>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a:defRPr/>
            </a:pPr>
            <a:r>
              <a:rPr lang="en-US"/>
              <a:t>5/14/2009</a:t>
            </a: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a:defRPr/>
            </a:pPr>
            <a:r>
              <a:rPr lang="en-US"/>
              <a:t>5/14/2009</a:t>
            </a: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pPr>
              <a:defRPr/>
            </a:pPr>
            <a:fld id="{333B52C6-CE3F-4F77-80A7-E29E64A4D6C6}" type="slidenum">
              <a:rPr lang="en-US" smtClean="0"/>
            </a:fld>
            <a:endParaRPr lang="en-US"/>
          </a:p>
        </p:txBody>
      </p:sp>
    </p:spTree>
  </p:cSld>
  <p:clrMapOvr>
    <a:masterClrMapping/>
  </p:clrMapOvr>
  <p:transition spd="med">
    <p:fade thruBlk="1"/>
  </p:transition>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8" Type="http://schemas.openxmlformats.org/officeDocument/2006/relationships/theme" Target="../theme/theme2.xml"/><Relationship Id="rId17" Type="http://schemas.openxmlformats.org/officeDocument/2006/relationships/image" Target="../media/image5.jpeg"/><Relationship Id="rId16" Type="http://schemas.openxmlformats.org/officeDocument/2006/relationships/image" Target="../media/image4.jpeg"/><Relationship Id="rId15" Type="http://schemas.openxmlformats.org/officeDocument/2006/relationships/image" Target="../media/image2.jpeg"/><Relationship Id="rId14" Type="http://schemas.openxmlformats.org/officeDocument/2006/relationships/image" Target="../media/image3.jpeg"/><Relationship Id="rId13" Type="http://schemas.openxmlformats.org/officeDocument/2006/relationships/image" Target="../media/image1.png"/><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t>5/14/2009</a:t>
            </a:r>
            <a:endParaRPr 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33B52C6-CE3F-4F77-80A7-E29E64A4D6C6}" type="slidenum">
              <a:rPr lang="en-US" smtClean="0"/>
            </a:fld>
            <a:endParaRPr lang="en-US"/>
          </a:p>
        </p:txBody>
      </p:sp>
      <p:pic>
        <p:nvPicPr>
          <p:cNvPr id="7" name="Picture 9" descr="mod_logo"/>
          <p:cNvPicPr>
            <a:picLocks noChangeArrowheads="1"/>
          </p:cNvPicPr>
          <p:nvPr userDrawn="1"/>
        </p:nvPicPr>
        <p:blipFill>
          <a:blip r:embed="rId14" cstate="print">
            <a:clrChange>
              <a:clrFrom>
                <a:srgbClr val="000000">
                  <a:alpha val="0"/>
                </a:srgbClr>
              </a:clrFrom>
              <a:clrTo>
                <a:srgbClr val="000000">
                  <a:alpha val="0"/>
                </a:srgbClr>
              </a:clrTo>
            </a:clrChange>
          </a:blip>
          <a:srcRect r="70000"/>
          <a:stretch>
            <a:fillRect/>
          </a:stretch>
        </p:blipFill>
        <p:spPr bwMode="auto">
          <a:xfrm>
            <a:off x="8305800" y="304800"/>
            <a:ext cx="704088" cy="704088"/>
          </a:xfrm>
          <a:prstGeom prst="rect">
            <a:avLst/>
          </a:prstGeom>
          <a:noFill/>
          <a:ln w="9525">
            <a:noFill/>
            <a:miter lim="800000"/>
            <a:headEnd/>
            <a:tailEnd/>
          </a:ln>
          <a:effectLst>
            <a:reflection blurRad="6350" stA="52000" endA="300" endPos="35000" dir="5400000" sy="-100000" algn="bl" rotWithShape="0"/>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ext Placeholder 12"/>
          <p:cNvSpPr>
            <a:spLocks noGrp="1"/>
          </p:cNvSpPr>
          <p:nvPr>
            <p:ph type="body" idx="1"/>
          </p:nvPr>
        </p:nvSpPr>
        <p:spPr bwMode="auto">
          <a:xfrm>
            <a:off x="612775" y="1460500"/>
            <a:ext cx="81534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4" name="Date Placeholder 13"/>
          <p:cNvSpPr>
            <a:spLocks noGrp="1"/>
          </p:cNvSpPr>
          <p:nvPr>
            <p:ph type="dt" sz="half" idx="2"/>
          </p:nvPr>
        </p:nvSpPr>
        <p:spPr>
          <a:xfrm>
            <a:off x="6096000" y="6248400"/>
            <a:ext cx="2667000" cy="366713"/>
          </a:xfrm>
          <a:prstGeom prst="rect">
            <a:avLst/>
          </a:prstGeom>
        </p:spPr>
        <p:txBody>
          <a:bodyPr vert="horz" anchor="ctr" anchorCtr="0"/>
          <a:lstStyle>
            <a:lvl1pPr algn="r" eaLnBrk="1" fontAlgn="auto" latinLnBrk="0" hangingPunct="1">
              <a:spcBef>
                <a:spcPts val="0"/>
              </a:spcBef>
              <a:spcAft>
                <a:spcPts val="0"/>
              </a:spcAft>
              <a:defRPr kumimoji="0" sz="800">
                <a:solidFill>
                  <a:schemeClr val="tx2"/>
                </a:solidFill>
                <a:latin typeface="Century Gothic" panose="020B0502020202020204" pitchFamily="34" charset="0"/>
              </a:defRPr>
            </a:lvl1pPr>
          </a:lstStyle>
          <a:p>
            <a:pPr>
              <a:defRPr/>
            </a:pPr>
            <a:r>
              <a:rPr lang="en-US"/>
              <a:t>5/14/2009</a:t>
            </a:r>
            <a:endParaRPr lang="en-US"/>
          </a:p>
        </p:txBody>
      </p:sp>
      <p:sp>
        <p:nvSpPr>
          <p:cNvPr id="3" name="Footer Placeholder 2"/>
          <p:cNvSpPr>
            <a:spLocks noGrp="1"/>
          </p:cNvSpPr>
          <p:nvPr>
            <p:ph type="ftr" sz="quarter" idx="3"/>
          </p:nvPr>
        </p:nvSpPr>
        <p:spPr>
          <a:xfrm>
            <a:off x="609600" y="6248400"/>
            <a:ext cx="5421313" cy="363538"/>
          </a:xfrm>
          <a:prstGeom prst="rect">
            <a:avLst/>
          </a:prstGeom>
        </p:spPr>
        <p:txBody>
          <a:bodyPr vert="horz" wrap="square" lIns="91440" tIns="45720" rIns="91440" bIns="45720" numCol="1" anchor="ctr" anchorCtr="0" compatLnSpc="1"/>
          <a:lstStyle>
            <a:lvl1pPr>
              <a:defRPr sz="800">
                <a:solidFill>
                  <a:schemeClr val="tx2"/>
                </a:solidFill>
                <a:latin typeface="Century Gothic" panose="020B0502020202020204" pitchFamily="34" charset="0"/>
              </a:defRPr>
            </a:lvl1pPr>
          </a:lstStyle>
          <a:p>
            <a:pPr>
              <a:defRPr/>
            </a:pPr>
            <a:endParaRPr lang="en-US"/>
          </a:p>
        </p:txBody>
      </p:sp>
      <p:sp>
        <p:nvSpPr>
          <p:cNvPr id="7" name="Rectangle 6"/>
          <p:cNvSpPr/>
          <p:nvPr/>
        </p:nvSpPr>
        <p:spPr>
          <a:xfrm>
            <a:off x="12700" y="1058863"/>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Century Gothic" panose="020B0502020202020204" pitchFamily="34" charset="0"/>
            </a:endParaRPr>
          </a:p>
        </p:txBody>
      </p:sp>
      <p:sp>
        <p:nvSpPr>
          <p:cNvPr id="8" name="Rectangle 7"/>
          <p:cNvSpPr/>
          <p:nvPr/>
        </p:nvSpPr>
        <p:spPr>
          <a:xfrm>
            <a:off x="0" y="99060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Century Gothic" panose="020B0502020202020204" pitchFamily="34" charset="0"/>
            </a:endParaRPr>
          </a:p>
        </p:txBody>
      </p:sp>
      <p:sp>
        <p:nvSpPr>
          <p:cNvPr id="9" name="Rectangle 8"/>
          <p:cNvSpPr/>
          <p:nvPr/>
        </p:nvSpPr>
        <p:spPr>
          <a:xfrm>
            <a:off x="590550" y="99060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Century Gothic" panose="020B0502020202020204" pitchFamily="34" charset="0"/>
            </a:endParaRPr>
          </a:p>
        </p:txBody>
      </p:sp>
      <p:sp>
        <p:nvSpPr>
          <p:cNvPr id="23" name="Slide Number Placeholder 22"/>
          <p:cNvSpPr>
            <a:spLocks noGrp="1"/>
          </p:cNvSpPr>
          <p:nvPr>
            <p:ph type="sldNum" sz="quarter" idx="4"/>
          </p:nvPr>
        </p:nvSpPr>
        <p:spPr>
          <a:xfrm>
            <a:off x="0" y="990600"/>
            <a:ext cx="533400" cy="242888"/>
          </a:xfrm>
          <a:prstGeom prst="rect">
            <a:avLst/>
          </a:prstGeom>
        </p:spPr>
        <p:txBody>
          <a:bodyPr vert="horz" wrap="square" lIns="91440" tIns="45720" rIns="91440" bIns="45720" numCol="1" anchor="ctr" anchorCtr="0" compatLnSpc="1">
            <a:noAutofit/>
          </a:bodyPr>
          <a:lstStyle>
            <a:lvl1pPr algn="ctr">
              <a:defRPr sz="1200" b="1">
                <a:solidFill>
                  <a:srgbClr val="FFFFFF"/>
                </a:solidFill>
                <a:latin typeface="Century Gothic" panose="020B0502020202020204" pitchFamily="34" charset="0"/>
              </a:defRPr>
            </a:lvl1pPr>
          </a:lstStyle>
          <a:p>
            <a:pPr>
              <a:defRPr/>
            </a:pPr>
            <a:fld id="{333B52C6-CE3F-4F77-80A7-E29E64A4D6C6}" type="slidenum">
              <a:rPr lang="en-US"/>
            </a:fld>
            <a:endParaRPr lang="en-US"/>
          </a:p>
        </p:txBody>
      </p:sp>
      <p:sp>
        <p:nvSpPr>
          <p:cNvPr id="2057" name="Title Placeholder 21"/>
          <p:cNvSpPr>
            <a:spLocks noGrp="1"/>
          </p:cNvSpPr>
          <p:nvPr>
            <p:ph type="title"/>
          </p:nvPr>
        </p:nvSpPr>
        <p:spPr bwMode="auto">
          <a:xfrm>
            <a:off x="609600" y="157163"/>
            <a:ext cx="8153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en-US" altLang="en-US" dirty="0"/>
              <a:t>Click to edit Master title style</a:t>
            </a:r>
            <a:endParaRPr lang="en-US" altLang="en-US" dirty="0"/>
          </a:p>
        </p:txBody>
      </p:sp>
      <p:pic>
        <p:nvPicPr>
          <p:cNvPr id="10" name="Picture 9" descr="mod_logo"/>
          <p:cNvPicPr>
            <a:picLocks noChangeArrowheads="1"/>
          </p:cNvPicPr>
          <p:nvPr userDrawn="1"/>
        </p:nvPicPr>
        <p:blipFill>
          <a:blip r:embed="rId13" cstate="print">
            <a:clrChange>
              <a:clrFrom>
                <a:srgbClr val="000000">
                  <a:alpha val="0"/>
                </a:srgbClr>
              </a:clrFrom>
              <a:clrTo>
                <a:srgbClr val="000000">
                  <a:alpha val="0"/>
                </a:srgbClr>
              </a:clrTo>
            </a:clrChange>
          </a:blip>
          <a:srcRect r="70000"/>
          <a:stretch>
            <a:fillRect/>
          </a:stretch>
        </p:blipFill>
        <p:spPr bwMode="auto">
          <a:xfrm>
            <a:off x="8305800" y="304800"/>
            <a:ext cx="704088" cy="704088"/>
          </a:xfrm>
          <a:prstGeom prst="rect">
            <a:avLst/>
          </a:prstGeom>
          <a:noFill/>
          <a:ln w="9525">
            <a:noFill/>
            <a:miter lim="800000"/>
            <a:headEnd/>
            <a:tailEnd/>
          </a:ln>
          <a:effectLst>
            <a:reflection blurRad="6350" stA="52000" endA="300" endPos="35000" dir="5400000" sy="-100000" algn="bl" rotWithShape="0"/>
          </a:effectLst>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anim calcmode="lin" valueType="num">
                                      <p:cBhvr>
                                        <p:cTn id="8" dur="1000" fill="hold"/>
                                        <p:tgtEl>
                                          <p:spTgt spid="2057"/>
                                        </p:tgtEl>
                                        <p:attrNameLst>
                                          <p:attrName>ppt_x</p:attrName>
                                        </p:attrNameLst>
                                      </p:cBhvr>
                                      <p:tavLst>
                                        <p:tav tm="0">
                                          <p:val>
                                            <p:strVal val="#ppt_x"/>
                                          </p:val>
                                        </p:tav>
                                        <p:tav tm="100000">
                                          <p:val>
                                            <p:strVal val="#ppt_x"/>
                                          </p:val>
                                        </p:tav>
                                      </p:tavLst>
                                    </p:anim>
                                    <p:anim calcmode="lin" valueType="num">
                                      <p:cBhvr>
                                        <p:cTn id="9" dur="1000" fill="hold"/>
                                        <p:tgtEl>
                                          <p:spTgt spid="20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hf hdr="0" ftr="0" dt="0"/>
  <p:txStyles>
    <p:titleStyle>
      <a:lvl1pPr algn="l" rtl="0" eaLnBrk="0" fontAlgn="base" hangingPunct="0">
        <a:spcBef>
          <a:spcPct val="0"/>
        </a:spcBef>
        <a:spcAft>
          <a:spcPct val="0"/>
        </a:spcAft>
        <a:defRPr sz="4200" kern="1200">
          <a:solidFill>
            <a:schemeClr val="tx2"/>
          </a:solidFill>
          <a:latin typeface="Century Gothic" panose="020B0502020202020204" pitchFamily="34" charset="0"/>
          <a:ea typeface="+mj-ea"/>
          <a:cs typeface="+mj-cs"/>
        </a:defRPr>
      </a:lvl1pPr>
      <a:lvl2pPr algn="l" rtl="0" eaLnBrk="0" fontAlgn="base" hangingPunct="0">
        <a:spcBef>
          <a:spcPct val="0"/>
        </a:spcBef>
        <a:spcAft>
          <a:spcPct val="0"/>
        </a:spcAft>
        <a:defRPr sz="4200">
          <a:solidFill>
            <a:schemeClr val="tx2"/>
          </a:solidFill>
          <a:latin typeface="Century Gothic" panose="020B0502020202020204" pitchFamily="34" charset="0"/>
        </a:defRPr>
      </a:lvl2pPr>
      <a:lvl3pPr algn="l" rtl="0" eaLnBrk="0" fontAlgn="base" hangingPunct="0">
        <a:spcBef>
          <a:spcPct val="0"/>
        </a:spcBef>
        <a:spcAft>
          <a:spcPct val="0"/>
        </a:spcAft>
        <a:defRPr sz="4200">
          <a:solidFill>
            <a:schemeClr val="tx2"/>
          </a:solidFill>
          <a:latin typeface="Century Gothic" panose="020B0502020202020204" pitchFamily="34" charset="0"/>
        </a:defRPr>
      </a:lvl3pPr>
      <a:lvl4pPr algn="l" rtl="0" eaLnBrk="0" fontAlgn="base" hangingPunct="0">
        <a:spcBef>
          <a:spcPct val="0"/>
        </a:spcBef>
        <a:spcAft>
          <a:spcPct val="0"/>
        </a:spcAft>
        <a:defRPr sz="4200">
          <a:solidFill>
            <a:schemeClr val="tx2"/>
          </a:solidFill>
          <a:latin typeface="Century Gothic" panose="020B0502020202020204" pitchFamily="34" charset="0"/>
        </a:defRPr>
      </a:lvl4pPr>
      <a:lvl5pPr algn="l" rtl="0" eaLnBrk="0" fontAlgn="base" hangingPunct="0">
        <a:spcBef>
          <a:spcPct val="0"/>
        </a:spcBef>
        <a:spcAft>
          <a:spcPct val="0"/>
        </a:spcAft>
        <a:defRPr sz="4200">
          <a:solidFill>
            <a:schemeClr val="tx2"/>
          </a:solidFill>
          <a:latin typeface="Century Gothic" panose="020B0502020202020204" pitchFamily="34" charset="0"/>
        </a:defRPr>
      </a:lvl5pPr>
      <a:lvl6pPr marL="457200" algn="l" rtl="0" fontAlgn="base">
        <a:spcBef>
          <a:spcPct val="0"/>
        </a:spcBef>
        <a:spcAft>
          <a:spcPct val="0"/>
        </a:spcAft>
        <a:defRPr sz="4200">
          <a:solidFill>
            <a:schemeClr val="tx2"/>
          </a:solidFill>
          <a:latin typeface="Calibri" panose="020F0502020204030204" pitchFamily="34" charset="0"/>
        </a:defRPr>
      </a:lvl6pPr>
      <a:lvl7pPr marL="914400" algn="l" rtl="0" fontAlgn="base">
        <a:spcBef>
          <a:spcPct val="0"/>
        </a:spcBef>
        <a:spcAft>
          <a:spcPct val="0"/>
        </a:spcAft>
        <a:defRPr sz="4200">
          <a:solidFill>
            <a:schemeClr val="tx2"/>
          </a:solidFill>
          <a:latin typeface="Calibri" panose="020F0502020204030204" pitchFamily="34" charset="0"/>
        </a:defRPr>
      </a:lvl7pPr>
      <a:lvl8pPr marL="1371600" algn="l" rtl="0" fontAlgn="base">
        <a:spcBef>
          <a:spcPct val="0"/>
        </a:spcBef>
        <a:spcAft>
          <a:spcPct val="0"/>
        </a:spcAft>
        <a:defRPr sz="4200">
          <a:solidFill>
            <a:schemeClr val="tx2"/>
          </a:solidFill>
          <a:latin typeface="Calibri" panose="020F0502020204030204" pitchFamily="34" charset="0"/>
        </a:defRPr>
      </a:lvl8pPr>
      <a:lvl9pPr marL="1828800" algn="l" rtl="0" fontAlgn="base">
        <a:spcBef>
          <a:spcPct val="0"/>
        </a:spcBef>
        <a:spcAft>
          <a:spcPct val="0"/>
        </a:spcAft>
        <a:defRPr sz="4200">
          <a:solidFill>
            <a:schemeClr val="tx2"/>
          </a:solidFill>
          <a:latin typeface="Calibri" panose="020F0502020204030204" pitchFamily="34" charset="0"/>
        </a:defRPr>
      </a:lvl9pPr>
    </p:titleStyle>
    <p:bodyStyle>
      <a:lvl1pPr marL="319405" indent="-319405" algn="l" rtl="0" eaLnBrk="0" fontAlgn="base" hangingPunct="0">
        <a:spcBef>
          <a:spcPts val="700"/>
        </a:spcBef>
        <a:spcAft>
          <a:spcPct val="0"/>
        </a:spcAft>
        <a:buClr>
          <a:schemeClr val="accent2"/>
        </a:buClr>
        <a:buSzPct val="100000"/>
        <a:buBlip>
          <a:blip r:embed="rId14"/>
        </a:buBlip>
        <a:defRPr sz="2900" kern="1200">
          <a:solidFill>
            <a:schemeClr val="tx1"/>
          </a:solidFill>
          <a:latin typeface="Century Gothic" panose="020B0502020202020204" pitchFamily="34" charset="0"/>
          <a:ea typeface="+mn-ea"/>
          <a:cs typeface="+mn-cs"/>
        </a:defRPr>
      </a:lvl1pPr>
      <a:lvl2pPr marL="640080" indent="-273050" algn="l" rtl="0" eaLnBrk="0" fontAlgn="base" hangingPunct="0">
        <a:spcBef>
          <a:spcPts val="550"/>
        </a:spcBef>
        <a:spcAft>
          <a:spcPct val="0"/>
        </a:spcAft>
        <a:buClr>
          <a:schemeClr val="accent1"/>
        </a:buClr>
        <a:buSzPct val="100000"/>
        <a:buBlip>
          <a:blip r:embed="rId15"/>
        </a:buBlip>
        <a:defRPr sz="2600" kern="1200">
          <a:solidFill>
            <a:schemeClr val="tx1"/>
          </a:solidFill>
          <a:latin typeface="Century Gothic" panose="020B0502020202020204" pitchFamily="34" charset="0"/>
          <a:ea typeface="+mn-ea"/>
          <a:cs typeface="+mn-cs"/>
        </a:defRPr>
      </a:lvl2pPr>
      <a:lvl3pPr marL="914400" indent="-228600" algn="l" rtl="0" eaLnBrk="0" fontAlgn="base" hangingPunct="0">
        <a:spcBef>
          <a:spcPts val="500"/>
        </a:spcBef>
        <a:spcAft>
          <a:spcPct val="0"/>
        </a:spcAft>
        <a:buClr>
          <a:schemeClr val="accent2"/>
        </a:buClr>
        <a:buSzPct val="100000"/>
        <a:buBlip>
          <a:blip r:embed="rId16"/>
        </a:buBlip>
        <a:defRPr sz="2300" kern="1200">
          <a:solidFill>
            <a:schemeClr val="tx1"/>
          </a:solidFill>
          <a:latin typeface="Century Gothic" panose="020B0502020202020204" pitchFamily="34" charset="0"/>
          <a:ea typeface="+mn-ea"/>
          <a:cs typeface="+mn-cs"/>
        </a:defRPr>
      </a:lvl3pPr>
      <a:lvl4pPr marL="1371600" indent="-228600" algn="l" rtl="0" eaLnBrk="0" fontAlgn="base" hangingPunct="0">
        <a:spcBef>
          <a:spcPts val="400"/>
        </a:spcBef>
        <a:spcAft>
          <a:spcPct val="0"/>
        </a:spcAft>
        <a:buClr>
          <a:srgbClr val="B58B80"/>
        </a:buClr>
        <a:buSzPct val="100000"/>
        <a:buBlip>
          <a:blip r:embed="rId17"/>
        </a:buBlip>
        <a:defRPr sz="2000" kern="1200">
          <a:solidFill>
            <a:schemeClr val="tx1"/>
          </a:solidFill>
          <a:latin typeface="Century Gothic" panose="020B0502020202020204" pitchFamily="34" charset="0"/>
          <a:ea typeface="+mn-ea"/>
          <a:cs typeface="+mn-cs"/>
        </a:defRPr>
      </a:lvl4pPr>
      <a:lvl5pPr marL="1828800" indent="-228600" algn="l" rtl="0" eaLnBrk="0" fontAlgn="base" hangingPunct="0">
        <a:spcBef>
          <a:spcPts val="400"/>
        </a:spcBef>
        <a:spcAft>
          <a:spcPct val="0"/>
        </a:spcAft>
        <a:buClr>
          <a:srgbClr val="C3986D"/>
        </a:buClr>
        <a:buSzPct val="100000"/>
        <a:buBlip>
          <a:blip r:embed="rId15"/>
        </a:buBlip>
        <a:defRPr sz="2000" kern="1200">
          <a:solidFill>
            <a:schemeClr val="tx1"/>
          </a:solidFill>
          <a:latin typeface="Century Gothic" panose="020B0502020202020204" pitchFamily="34" charset="0"/>
          <a:ea typeface="+mn-ea"/>
          <a:cs typeface="+mn-cs"/>
        </a:defRPr>
      </a:lvl5pPr>
      <a:lvl6pPr marL="2103120" indent="-228600" algn="l" rtl="0" eaLnBrk="1" latinLnBrk="0" hangingPunct="1">
        <a:spcBef>
          <a:spcPct val="20000"/>
        </a:spcBef>
        <a:buClr>
          <a:schemeClr val="accent1"/>
        </a:buClr>
        <a:buFont typeface="Wingdings" panose="05000000000000000000"/>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panose="05000000000000000000"/>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panose="05000000000000000000"/>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panose="05000000000000000000"/>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444" y="2"/>
            <a:ext cx="8137922" cy="1028699"/>
          </a:xfrm>
          <a:prstGeom prst="rect">
            <a:avLst/>
          </a:prstGeom>
        </p:spPr>
        <p:txBody>
          <a:bodyPr vert="horz" lIns="91440" tIns="45720" rIns="91440" bIns="45720" rtlCol="0" anchor="b">
            <a:normAutofit/>
          </a:bodyPr>
          <a:lstStyle/>
          <a:p>
            <a:r>
              <a:rPr lang="zh-CN" altLang="en-US" dirty="0"/>
              <a:t>单击此处编辑母版标题样式</a:t>
            </a:r>
            <a:endParaRPr lang="zh-CN" altLang="en-US" dirty="0"/>
          </a:p>
        </p:txBody>
      </p:sp>
      <p:sp>
        <p:nvSpPr>
          <p:cNvPr id="3" name="Text Placeholder 2"/>
          <p:cNvSpPr>
            <a:spLocks noGrp="1"/>
          </p:cNvSpPr>
          <p:nvPr>
            <p:ph type="body" idx="1"/>
          </p:nvPr>
        </p:nvSpPr>
        <p:spPr>
          <a:xfrm>
            <a:off x="502444" y="1123951"/>
            <a:ext cx="8137922" cy="501967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Date Placeholder 3"/>
          <p:cNvSpPr>
            <a:spLocks noGrp="1"/>
          </p:cNvSpPr>
          <p:nvPr>
            <p:ph type="dt" sz="half" idx="2"/>
          </p:nvPr>
        </p:nvSpPr>
        <p:spPr>
          <a:xfrm>
            <a:off x="4051299" y="6240464"/>
            <a:ext cx="1041402" cy="206381"/>
          </a:xfrm>
          <a:prstGeom prst="rect">
            <a:avLst/>
          </a:prstGeom>
        </p:spPr>
        <p:txBody>
          <a:bodyPr vert="horz" lIns="91440" tIns="45720" rIns="91440" bIns="45720" rtlCol="0" anchor="ctr"/>
          <a:lstStyle>
            <a:lvl1pPr algn="ctr">
              <a:defRPr sz="750">
                <a:solidFill>
                  <a:schemeClr val="tx1">
                    <a:tint val="75000"/>
                  </a:schemeClr>
                </a:solidFill>
              </a:defRPr>
            </a:lvl1pPr>
          </a:lstStyle>
          <a:p>
            <a:pPr>
              <a:defRPr/>
            </a:pPr>
            <a:r>
              <a:rPr lang="en-US"/>
              <a:t>5/14/2009</a:t>
            </a:r>
            <a:endParaRPr lang="en-US"/>
          </a:p>
        </p:txBody>
      </p:sp>
      <p:sp>
        <p:nvSpPr>
          <p:cNvPr id="5" name="Footer Placeholder 4"/>
          <p:cNvSpPr>
            <a:spLocks noGrp="1"/>
          </p:cNvSpPr>
          <p:nvPr>
            <p:ph type="ftr" sz="quarter" idx="3"/>
          </p:nvPr>
        </p:nvSpPr>
        <p:spPr>
          <a:xfrm>
            <a:off x="502443" y="6240464"/>
            <a:ext cx="3105151" cy="206381"/>
          </a:xfrm>
          <a:prstGeom prst="rect">
            <a:avLst/>
          </a:prstGeom>
        </p:spPr>
        <p:txBody>
          <a:bodyPr vert="horz" lIns="91440" tIns="45720" rIns="91440" bIns="45720" rtlCol="0" anchor="ctr"/>
          <a:lstStyle>
            <a:lvl1pPr algn="l">
              <a:defRPr sz="75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49" y="6240464"/>
            <a:ext cx="2182416" cy="206381"/>
          </a:xfrm>
          <a:prstGeom prst="rect">
            <a:avLst/>
          </a:prstGeom>
        </p:spPr>
        <p:txBody>
          <a:bodyPr vert="horz" lIns="91440" tIns="45720" rIns="91440" bIns="45720" rtlCol="0" anchor="ctr"/>
          <a:lstStyle>
            <a:lvl1pPr algn="r">
              <a:defRPr sz="750">
                <a:solidFill>
                  <a:schemeClr val="tx1">
                    <a:tint val="75000"/>
                  </a:schemeClr>
                </a:solidFill>
              </a:defRPr>
            </a:lvl1pPr>
          </a:lstStyle>
          <a:p>
            <a:pPr>
              <a:defRPr/>
            </a:pPr>
            <a:fld id="{333B52C6-CE3F-4F77-80A7-E29E64A4D6C6}" type="slidenum">
              <a:rPr lang="en-US" smtClean="0"/>
            </a:fld>
            <a:endParaRPr lang="en-US"/>
          </a:p>
        </p:txBody>
      </p:sp>
      <p:cxnSp>
        <p:nvCxnSpPr>
          <p:cNvPr id="7" name="Straight Connector 6"/>
          <p:cNvCxnSpPr/>
          <p:nvPr/>
        </p:nvCxnSpPr>
        <p:spPr>
          <a:xfrm>
            <a:off x="502444" y="1028700"/>
            <a:ext cx="8137922"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hdr="0" ftr="0" dt="0"/>
  <p:txStyles>
    <p:title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1.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1.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1.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image" Target="../media/image5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1.xml"/><Relationship Id="rId2" Type="http://schemas.openxmlformats.org/officeDocument/2006/relationships/image" Target="../media/image54.jpeg"/><Relationship Id="rId1"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1.xml"/><Relationship Id="rId2" Type="http://schemas.openxmlformats.org/officeDocument/2006/relationships/image" Target="../media/image59.jpeg"/><Relationship Id="rId1"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image" Target="../media/image60.jpe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70.png"/><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2.jpeg"/><Relationship Id="rId1" Type="http://schemas.openxmlformats.org/officeDocument/2006/relationships/image" Target="../media/image7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4.jpeg"/><Relationship Id="rId2" Type="http://schemas.openxmlformats.org/officeDocument/2006/relationships/image" Target="../media/image53.jpeg"/><Relationship Id="rId1" Type="http://schemas.openxmlformats.org/officeDocument/2006/relationships/image" Target="../media/image7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56.jpeg"/><Relationship Id="rId4" Type="http://schemas.openxmlformats.org/officeDocument/2006/relationships/image" Target="../media/image55.jpeg"/><Relationship Id="rId3" Type="http://schemas.openxmlformats.org/officeDocument/2006/relationships/image" Target="../media/image57.jpeg"/><Relationship Id="rId2" Type="http://schemas.openxmlformats.org/officeDocument/2006/relationships/image" Target="../media/image79.png"/><Relationship Id="rId1"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notesSlide" Target="../notesSlides/notesSlide1.xml"/><Relationship Id="rId11" Type="http://schemas.openxmlformats.org/officeDocument/2006/relationships/slideLayout" Target="../slideLayouts/slideLayout31.xml"/><Relationship Id="rId10" Type="http://schemas.openxmlformats.org/officeDocument/2006/relationships/image" Target="../media/image19.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tags" Target="../tags/tag2.xml"/><Relationship Id="rId4" Type="http://schemas.openxmlformats.org/officeDocument/2006/relationships/image" Target="../media/image22.png"/><Relationship Id="rId3" Type="http://schemas.openxmlformats.org/officeDocument/2006/relationships/tags" Target="../tags/tag1.xml"/><Relationship Id="rId2" Type="http://schemas.openxmlformats.org/officeDocument/2006/relationships/image" Target="../media/image21.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oleObject" Target="../embeddings/oleObject4.bin"/><Relationship Id="rId7" Type="http://schemas.openxmlformats.org/officeDocument/2006/relationships/image" Target="../media/image30.png"/><Relationship Id="rId6" Type="http://schemas.openxmlformats.org/officeDocument/2006/relationships/oleObject" Target="../embeddings/oleObject3.bin"/><Relationship Id="rId5" Type="http://schemas.openxmlformats.org/officeDocument/2006/relationships/image" Target="../media/image29.png"/><Relationship Id="rId4" Type="http://schemas.openxmlformats.org/officeDocument/2006/relationships/oleObject" Target="../embeddings/oleObject2.bin"/><Relationship Id="rId3" Type="http://schemas.openxmlformats.org/officeDocument/2006/relationships/image" Target="../media/image28.png"/><Relationship Id="rId2" Type="http://schemas.openxmlformats.org/officeDocument/2006/relationships/oleObject" Target="../embeddings/oleObject1.bin"/><Relationship Id="rId18" Type="http://schemas.openxmlformats.org/officeDocument/2006/relationships/notesSlide" Target="../notesSlides/notesSlide2.xml"/><Relationship Id="rId17" Type="http://schemas.openxmlformats.org/officeDocument/2006/relationships/vmlDrawing" Target="../drawings/vmlDrawing1.vml"/><Relationship Id="rId16" Type="http://schemas.openxmlformats.org/officeDocument/2006/relationships/slideLayout" Target="../slideLayouts/slideLayout31.xml"/><Relationship Id="rId15" Type="http://schemas.openxmlformats.org/officeDocument/2006/relationships/image" Target="../media/image34.png"/><Relationship Id="rId14" Type="http://schemas.openxmlformats.org/officeDocument/2006/relationships/oleObject" Target="../embeddings/oleObject7.bin"/><Relationship Id="rId13" Type="http://schemas.openxmlformats.org/officeDocument/2006/relationships/image" Target="../media/image33.png"/><Relationship Id="rId12" Type="http://schemas.openxmlformats.org/officeDocument/2006/relationships/oleObject" Target="../embeddings/oleObject6.bin"/><Relationship Id="rId11" Type="http://schemas.openxmlformats.org/officeDocument/2006/relationships/image" Target="../media/image32.png"/><Relationship Id="rId10" Type="http://schemas.openxmlformats.org/officeDocument/2006/relationships/oleObject" Target="../embeddings/oleObject5.bin"/><Relationship Id="rId1"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1.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91000">
              <a:srgbClr val="CCF9FD">
                <a:alpha val="100000"/>
              </a:srgbClr>
            </a:gs>
            <a:gs pos="81000">
              <a:srgbClr val="7AEEFA">
                <a:alpha val="100000"/>
              </a:srgbClr>
            </a:gs>
            <a:gs pos="41000">
              <a:srgbClr val="C4F8FD">
                <a:alpha val="100000"/>
              </a:srgbClr>
            </a:gs>
            <a:gs pos="65000">
              <a:srgbClr val="98F2FB">
                <a:alpha val="100000"/>
              </a:srgbClr>
            </a:gs>
            <a:gs pos="26000">
              <a:srgbClr val="D3FAFD">
                <a:alpha val="100000"/>
              </a:srgbClr>
            </a:gs>
            <a:gs pos="54000">
              <a:srgbClr val="B5F6FC">
                <a:alpha val="100000"/>
              </a:srgb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53250" name="标题 1"/>
          <p:cNvSpPr>
            <a:spLocks noGrp="1"/>
          </p:cNvSpPr>
          <p:nvPr>
            <p:ph type="title"/>
          </p:nvPr>
        </p:nvSpPr>
        <p:spPr>
          <a:xfrm>
            <a:off x="467360" y="116840"/>
            <a:ext cx="8230235" cy="945515"/>
          </a:xfrm>
        </p:spPr>
        <p:txBody>
          <a:bodyPr vert="horz" wrap="square" lIns="91440" tIns="45720" rIns="91440" bIns="45720" anchor="b"/>
          <a:lstStyle/>
          <a:p>
            <a:pPr algn="l" eaLnBrk="1" fontAlgn="base" hangingPunct="1"/>
            <a:r>
              <a:rPr lang="zh-CN" altLang="en-US" sz="2400" strike="noStrike" kern="1200" baseline="0" noProof="1">
                <a:ln>
                  <a:solidFill>
                    <a:schemeClr val="tx1"/>
                  </a:solidFill>
                </a:ln>
                <a:latin typeface="Times New Roman" panose="02020603050405020304" pitchFamily="18" charset="0"/>
                <a:ea typeface="+mj-ea"/>
                <a:cs typeface="Times New Roman" panose="02020603050405020304" pitchFamily="18" charset="0"/>
              </a:rPr>
              <a:t>公司概况</a:t>
            </a:r>
            <a:br>
              <a:rPr lang="zh-CN" altLang="en-US" sz="2400" strike="noStrike" kern="1200" baseline="0" noProof="1">
                <a:ln>
                  <a:solidFill>
                    <a:schemeClr val="tx1"/>
                  </a:solidFill>
                </a:ln>
                <a:latin typeface="Times New Roman" panose="02020603050405020304" pitchFamily="18" charset="0"/>
                <a:ea typeface="+mj-ea"/>
                <a:cs typeface="Times New Roman" panose="02020603050405020304" pitchFamily="18" charset="0"/>
              </a:rPr>
            </a:br>
            <a:r>
              <a:rPr lang="en-US" altLang="zh-CN" sz="2400" strike="noStrike" kern="1200" baseline="0" noProof="1">
                <a:ln>
                  <a:solidFill>
                    <a:schemeClr val="tx1"/>
                  </a:solidFill>
                </a:ln>
                <a:latin typeface="Times New Roman" panose="02020603050405020304" pitchFamily="18" charset="0"/>
                <a:ea typeface="+mj-ea"/>
                <a:cs typeface="Times New Roman" panose="02020603050405020304" pitchFamily="18" charset="0"/>
              </a:rPr>
              <a:t>Company Overview</a:t>
            </a:r>
            <a:endParaRPr lang="en-US" altLang="zh-CN" sz="2400" strike="noStrike" kern="1200" baseline="0" noProof="1">
              <a:ln>
                <a:solidFill>
                  <a:schemeClr val="tx1"/>
                </a:solidFill>
              </a:ln>
              <a:latin typeface="Times New Roman" panose="02020603050405020304" pitchFamily="18" charset="0"/>
              <a:ea typeface="+mj-ea"/>
              <a:cs typeface="Times New Roman" panose="02020603050405020304" pitchFamily="18" charset="0"/>
            </a:endParaRPr>
          </a:p>
        </p:txBody>
      </p:sp>
      <p:sp>
        <p:nvSpPr>
          <p:cNvPr id="4" name="圆角矩形 3"/>
          <p:cNvSpPr/>
          <p:nvPr/>
        </p:nvSpPr>
        <p:spPr>
          <a:xfrm>
            <a:off x="466725" y="1341120"/>
            <a:ext cx="8230870" cy="4275455"/>
          </a:xfrm>
          <a:prstGeom prst="roundRect">
            <a:avLst/>
          </a:prstGeom>
          <a:ln w="28575" cmpd="dbl">
            <a:solidFill>
              <a:schemeClr val="bg1"/>
            </a:solidFill>
            <a:prstDash val="solid"/>
          </a:ln>
          <a:effectLst>
            <a:outerShdw blurRad="50800" dist="38100" dir="2700000" algn="tl" rotWithShape="0">
              <a:schemeClr val="accent3">
                <a:alpha val="40000"/>
              </a:schemeClr>
            </a:outerShdw>
          </a:effectLst>
        </p:spPr>
        <p:style>
          <a:lnRef idx="2">
            <a:schemeClr val="accent6"/>
          </a:lnRef>
          <a:fillRef idx="1">
            <a:schemeClr val="lt1"/>
          </a:fillRef>
          <a:effectRef idx="0">
            <a:schemeClr val="accent6"/>
          </a:effectRef>
          <a:fontRef idx="minor">
            <a:schemeClr val="dk1"/>
          </a:fontRef>
        </p:style>
        <p:txBody>
          <a:bodyPr anchor="ctr"/>
          <a:lstStyle/>
          <a:p>
            <a:pPr marL="0" indent="0" algn="just" eaLnBrk="1" fontAlgn="base" hangingPunct="1">
              <a:buSzPct val="76000"/>
              <a:buNone/>
            </a:pPr>
            <a:r>
              <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Anyang Xinye Technology Co., Ltd. was registered and established on March 22, 2024.</a:t>
            </a: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r>
              <a:rPr kumimoji="0" lang="en-US" altLang="zh-CN" sz="14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Located on Industrial Second Road and Zhangshen Road in Zhanglong Township Development Zone, Neihuang County, Anyang City, Henan Province,At the southeast corner of intersection 1-9.</a:t>
            </a:r>
            <a:endParaRPr kumimoji="0" lang="en-US" altLang="zh-CN" sz="14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endParaRPr kumimoji="0" lang="en-US" altLang="zh-CN" sz="14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r>
              <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There are 4 standard factory buildings with a total area of 15600 square meters.</a:t>
            </a: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r>
              <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And there are already 20 of them Years of production and export sales of Christmas lights, solar lights, and courtyard decorative lights.</a:t>
            </a: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r>
              <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We have served a wide range of consumers with high-quality products and reasonable prices.</a:t>
            </a: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r>
              <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XINYE LIGHT represents advanced products and stable quality in Europe.</a:t>
            </a: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a:p>
            <a:pPr marL="0" indent="0" algn="just" eaLnBrk="1" fontAlgn="base" hangingPunct="1">
              <a:buSzPct val="76000"/>
              <a:buNone/>
            </a:pPr>
            <a:r>
              <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The company's main product types include: conventional light string, RGB point control light string, and wrought iron shaped light Decoration, solar outdoor decorative lights, and other multiple sections.</a:t>
            </a:r>
            <a:endParaRPr kumimoji="0" lang="en-US" altLang="zh-CN" sz="1600" b="0" u="none" strike="noStrike" kern="1200" cap="none" spc="0" normalizeH="0" baseline="0" noProof="1">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p:txBody>
      </p:sp>
      <p:sp>
        <p:nvSpPr>
          <p:cNvPr id="3" name="灯片编号占位符 3"/>
          <p:cNvSpPr txBox="1"/>
          <p:nvPr/>
        </p:nvSpPr>
        <p:spPr>
          <a:xfrm>
            <a:off x="8329930" y="6165215"/>
            <a:ext cx="367665" cy="206375"/>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9D40A19-255D-4756-8FC1-F4CEA59E1D24}" type="slidenum">
              <a:rPr lang="en-US" smtClean="0"/>
            </a:fld>
            <a:endParaRPr lang="en-US"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39576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周边港口及</a:t>
            </a:r>
            <a:r>
              <a:rPr lang="zh-CN" altLang="en-US" sz="2400" dirty="0">
                <a:latin typeface="Times New Roman" panose="02020603050405020304" pitchFamily="18" charset="0"/>
                <a:cs typeface="Times New Roman" panose="02020603050405020304" pitchFamily="18" charset="0"/>
              </a:rPr>
              <a:t>距离</a:t>
            </a:r>
            <a:endParaRPr lang="zh-CN" altLang="en-US" sz="2400" dirty="0">
              <a:latin typeface="Times New Roman" panose="02020603050405020304" pitchFamily="18" charset="0"/>
              <a:cs typeface="Times New Roman" panose="02020603050405020304" pitchFamily="18" charset="0"/>
            </a:endParaRPr>
          </a:p>
          <a:p>
            <a:pPr fontAlgn="auto">
              <a:spcAft>
                <a:spcPts val="0"/>
              </a:spcAft>
            </a:pPr>
            <a:r>
              <a:rPr lang="en-US" altLang="zh-CN" sz="2400" dirty="0">
                <a:latin typeface="Times New Roman" panose="02020603050405020304" pitchFamily="18" charset="0"/>
                <a:cs typeface="Times New Roman" panose="02020603050405020304" pitchFamily="18" charset="0"/>
              </a:rPr>
              <a:t>Surrounding ports and distance</a:t>
            </a:r>
            <a:endParaRPr lang="en-US" altLang="zh-CN"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2771775" y="1412875"/>
            <a:ext cx="3538220" cy="1159510"/>
          </a:xfrm>
          <a:prstGeom prst="rect">
            <a:avLst/>
          </a:prstGeom>
        </p:spPr>
        <p:txBody>
          <a:bodyPr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zh-CN" altLang="en-US" sz="2000" dirty="0">
                <a:latin typeface="Times New Roman" panose="02020603050405020304" pitchFamily="18" charset="0"/>
                <a:cs typeface="Times New Roman" panose="02020603050405020304" pitchFamily="18" charset="0"/>
              </a:rPr>
              <a:t>距离天津港码头</a:t>
            </a:r>
            <a:r>
              <a:rPr lang="en-US" altLang="zh-CN" sz="2000" dirty="0">
                <a:latin typeface="Times New Roman" panose="02020603050405020304" pitchFamily="18" charset="0"/>
                <a:cs typeface="Times New Roman" panose="02020603050405020304" pitchFamily="18" charset="0"/>
              </a:rPr>
              <a:t>521km</a:t>
            </a:r>
            <a:endParaRPr lang="en-US" altLang="zh-CN" sz="20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000" dirty="0">
                <a:latin typeface="Times New Roman" panose="02020603050405020304" pitchFamily="18" charset="0"/>
                <a:cs typeface="Times New Roman" panose="02020603050405020304" pitchFamily="18" charset="0"/>
              </a:rPr>
              <a:t>521km away from Tianjin Port Terminal</a:t>
            </a:r>
            <a:endParaRPr lang="en-US" altLang="zh-CN" sz="20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884795" y="6309360"/>
            <a:ext cx="29718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sp>
        <p:nvSpPr>
          <p:cNvPr id="8" name="Content Placeholder 2"/>
          <p:cNvSpPr txBox="1"/>
          <p:nvPr/>
        </p:nvSpPr>
        <p:spPr>
          <a:xfrm>
            <a:off x="2555875" y="3068955"/>
            <a:ext cx="3538220" cy="1159510"/>
          </a:xfrm>
          <a:prstGeom prst="rect">
            <a:avLst/>
          </a:prstGeom>
        </p:spPr>
        <p:txBody>
          <a:bodyPr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zh-CN" altLang="en-US" sz="2000" dirty="0">
                <a:latin typeface="Times New Roman" panose="02020603050405020304" pitchFamily="18" charset="0"/>
                <a:cs typeface="Times New Roman" panose="02020603050405020304" pitchFamily="18" charset="0"/>
              </a:rPr>
              <a:t>距离青岛港</a:t>
            </a:r>
            <a:r>
              <a:rPr lang="en-US" altLang="zh-CN" sz="2000" dirty="0">
                <a:latin typeface="Times New Roman" panose="02020603050405020304" pitchFamily="18" charset="0"/>
                <a:cs typeface="Times New Roman" panose="02020603050405020304" pitchFamily="18" charset="0"/>
              </a:rPr>
              <a:t>547</a:t>
            </a:r>
            <a:r>
              <a:rPr lang="en-US" altLang="zh-CN" sz="2000" dirty="0">
                <a:latin typeface="Times New Roman" panose="02020603050405020304" pitchFamily="18" charset="0"/>
                <a:cs typeface="Times New Roman" panose="02020603050405020304" pitchFamily="18" charset="0"/>
              </a:rPr>
              <a:t>km</a:t>
            </a:r>
            <a:endParaRPr lang="en-US" altLang="zh-CN" sz="20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000" dirty="0">
                <a:latin typeface="Times New Roman" panose="02020603050405020304" pitchFamily="18" charset="0"/>
                <a:cs typeface="Times New Roman" panose="02020603050405020304" pitchFamily="18" charset="0"/>
              </a:rPr>
              <a:t>547km away from Qingdao Port</a:t>
            </a:r>
            <a:endParaRPr lang="en-US" altLang="zh-CN" sz="2000" dirty="0">
              <a:latin typeface="Times New Roman" panose="02020603050405020304" pitchFamily="18" charset="0"/>
              <a:cs typeface="Times New Roman" panose="02020603050405020304" pitchFamily="18" charset="0"/>
            </a:endParaRPr>
          </a:p>
        </p:txBody>
      </p:sp>
      <p:sp>
        <p:nvSpPr>
          <p:cNvPr id="10" name="Content Placeholder 2"/>
          <p:cNvSpPr txBox="1"/>
          <p:nvPr/>
        </p:nvSpPr>
        <p:spPr>
          <a:xfrm>
            <a:off x="3491865" y="5085080"/>
            <a:ext cx="3538220" cy="1159510"/>
          </a:xfrm>
          <a:prstGeom prst="rect">
            <a:avLst/>
          </a:prstGeom>
        </p:spPr>
        <p:txBody>
          <a:bodyPr anchor="t">
            <a:normAutofit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zh-CN" altLang="en-US" sz="2000" dirty="0">
                <a:latin typeface="Times New Roman" panose="02020603050405020304" pitchFamily="18" charset="0"/>
                <a:cs typeface="Times New Roman" panose="02020603050405020304" pitchFamily="18" charset="0"/>
              </a:rPr>
              <a:t>距离连云港港口</a:t>
            </a:r>
            <a:r>
              <a:rPr lang="en-US" altLang="zh-CN" sz="2000" dirty="0">
                <a:latin typeface="Times New Roman" panose="02020603050405020304" pitchFamily="18" charset="0"/>
                <a:cs typeface="Times New Roman" panose="02020603050405020304" pitchFamily="18" charset="0"/>
              </a:rPr>
              <a:t>528</a:t>
            </a:r>
            <a:r>
              <a:rPr lang="en-US" altLang="zh-CN" sz="2000" dirty="0">
                <a:latin typeface="Times New Roman" panose="02020603050405020304" pitchFamily="18" charset="0"/>
                <a:cs typeface="Times New Roman" panose="02020603050405020304" pitchFamily="18" charset="0"/>
              </a:rPr>
              <a:t>km</a:t>
            </a:r>
            <a:endParaRPr lang="en-US" altLang="zh-CN" sz="20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000" dirty="0">
                <a:latin typeface="Times New Roman" panose="02020603050405020304" pitchFamily="18" charset="0"/>
                <a:cs typeface="Times New Roman" panose="02020603050405020304" pitchFamily="18" charset="0"/>
              </a:rPr>
              <a:t>528km away from Lianyungang Port</a:t>
            </a:r>
            <a:endParaRPr lang="en-US" altLang="zh-CN" sz="2000" dirty="0">
              <a:latin typeface="Times New Roman" panose="02020603050405020304" pitchFamily="18" charset="0"/>
              <a:cs typeface="Times New Roman" panose="02020603050405020304" pitchFamily="18" charset="0"/>
            </a:endParaRPr>
          </a:p>
        </p:txBody>
      </p:sp>
      <p:pic>
        <p:nvPicPr>
          <p:cNvPr id="5" name="图片 4" descr="天津港"/>
          <p:cNvPicPr>
            <a:picLocks noChangeAspect="1"/>
          </p:cNvPicPr>
          <p:nvPr/>
        </p:nvPicPr>
        <p:blipFill>
          <a:blip r:embed="rId1"/>
          <a:stretch>
            <a:fillRect/>
          </a:stretch>
        </p:blipFill>
        <p:spPr>
          <a:xfrm>
            <a:off x="611505" y="1052830"/>
            <a:ext cx="2022475" cy="1896110"/>
          </a:xfrm>
          <a:prstGeom prst="rect">
            <a:avLst/>
          </a:prstGeom>
        </p:spPr>
      </p:pic>
      <p:pic>
        <p:nvPicPr>
          <p:cNvPr id="11" name="图片 10" descr="青岛港"/>
          <p:cNvPicPr>
            <a:picLocks noChangeAspect="1"/>
          </p:cNvPicPr>
          <p:nvPr/>
        </p:nvPicPr>
        <p:blipFill>
          <a:blip r:embed="rId2"/>
          <a:stretch>
            <a:fillRect/>
          </a:stretch>
        </p:blipFill>
        <p:spPr>
          <a:xfrm>
            <a:off x="6012180" y="2956560"/>
            <a:ext cx="2906395" cy="1466215"/>
          </a:xfrm>
          <a:prstGeom prst="rect">
            <a:avLst/>
          </a:prstGeom>
        </p:spPr>
      </p:pic>
      <p:pic>
        <p:nvPicPr>
          <p:cNvPr id="12" name="图片 11" descr="连云港"/>
          <p:cNvPicPr>
            <a:picLocks noChangeAspect="1"/>
          </p:cNvPicPr>
          <p:nvPr/>
        </p:nvPicPr>
        <p:blipFill>
          <a:blip r:embed="rId3"/>
          <a:stretch>
            <a:fillRect/>
          </a:stretch>
        </p:blipFill>
        <p:spPr>
          <a:xfrm>
            <a:off x="176530" y="4725035"/>
            <a:ext cx="3315335" cy="13354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工厂简介</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Company/Factory Profile</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511869" y="1268760"/>
            <a:ext cx="8153400" cy="5297760"/>
          </a:xfrm>
          <a:prstGeom prst="rect">
            <a:avLst/>
          </a:prstGeom>
        </p:spPr>
        <p:txBody>
          <a:bodyPr anchor="t"/>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zh-CN" altLang="en-US" sz="2000" dirty="0">
                <a:latin typeface="Times New Roman" panose="02020603050405020304" pitchFamily="18" charset="0"/>
                <a:cs typeface="Times New Roman" panose="02020603050405020304" pitchFamily="18" charset="0"/>
              </a:rPr>
              <a:t>工厂是在</a:t>
            </a:r>
            <a:r>
              <a:rPr lang="en-US" altLang="zh-CN" sz="2000" dirty="0">
                <a:latin typeface="Times New Roman" panose="02020603050405020304" pitchFamily="18" charset="0"/>
                <a:cs typeface="Times New Roman" panose="02020603050405020304" pitchFamily="18" charset="0"/>
              </a:rPr>
              <a:t>2024</a:t>
            </a:r>
            <a:r>
              <a:rPr lang="zh-CN" altLang="en-US" sz="2000" dirty="0">
                <a:latin typeface="Times New Roman" panose="02020603050405020304" pitchFamily="18" charset="0"/>
                <a:cs typeface="Times New Roman" panose="02020603050405020304" pitchFamily="18" charset="0"/>
              </a:rPr>
              <a:t>年</a:t>
            </a:r>
            <a:r>
              <a:rPr lang="en-US" altLang="zh-CN" sz="2000" dirty="0">
                <a:latin typeface="Times New Roman" panose="02020603050405020304" pitchFamily="18" charset="0"/>
                <a:cs typeface="Times New Roman" panose="02020603050405020304" pitchFamily="18" charset="0"/>
              </a:rPr>
              <a:t>3</a:t>
            </a:r>
            <a:r>
              <a:rPr lang="zh-CN" altLang="en-US" sz="2000" dirty="0">
                <a:latin typeface="Times New Roman" panose="02020603050405020304" pitchFamily="18" charset="0"/>
                <a:cs typeface="Times New Roman" panose="02020603050405020304" pitchFamily="18" charset="0"/>
              </a:rPr>
              <a:t>月份成立</a:t>
            </a:r>
            <a:endParaRPr lang="en-US" altLang="en-US" sz="20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en-US" sz="2000" dirty="0">
                <a:latin typeface="Times New Roman" panose="02020603050405020304" pitchFamily="18" charset="0"/>
                <a:cs typeface="Times New Roman" panose="02020603050405020304" pitchFamily="18" charset="0"/>
              </a:rPr>
              <a:t>  Established: in 2024</a:t>
            </a:r>
            <a:endParaRPr lang="en-US" altLang="en-US" sz="2000" dirty="0">
              <a:latin typeface="Times New Roman" panose="02020603050405020304" pitchFamily="18" charset="0"/>
              <a:cs typeface="Times New Roman" panose="02020603050405020304" pitchFamily="18" charset="0"/>
            </a:endParaRPr>
          </a:p>
          <a:p>
            <a:pPr fontAlgn="auto">
              <a:spcAft>
                <a:spcPts val="0"/>
              </a:spcAft>
            </a:pPr>
            <a:r>
              <a:rPr lang="zh-CN" altLang="en-US" sz="2000" dirty="0">
                <a:latin typeface="Times New Roman" panose="02020603050405020304" pitchFamily="18" charset="0"/>
                <a:cs typeface="Times New Roman" panose="02020603050405020304" pitchFamily="18" charset="0"/>
              </a:rPr>
              <a:t>工厂的建筑面积：</a:t>
            </a:r>
            <a:r>
              <a:rPr lang="en-US" altLang="zh-CN" sz="2000" dirty="0">
                <a:latin typeface="Times New Roman" panose="02020603050405020304" pitchFamily="18" charset="0"/>
                <a:cs typeface="Times New Roman" panose="02020603050405020304" pitchFamily="18" charset="0"/>
              </a:rPr>
              <a:t>15600</a:t>
            </a:r>
            <a:r>
              <a:rPr lang="zh-CN" altLang="en-US" sz="2000" dirty="0">
                <a:latin typeface="Times New Roman" panose="02020603050405020304" pitchFamily="18" charset="0"/>
                <a:cs typeface="Times New Roman" panose="02020603050405020304" pitchFamily="18" charset="0"/>
              </a:rPr>
              <a:t>平方米</a:t>
            </a:r>
            <a:endParaRPr lang="en-US" altLang="en-US" sz="20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en-US" sz="2000" dirty="0">
                <a:latin typeface="Times New Roman" panose="02020603050405020304" pitchFamily="18" charset="0"/>
                <a:cs typeface="Times New Roman" panose="02020603050405020304" pitchFamily="18" charset="0"/>
              </a:rPr>
              <a:t>  Factory Size: about  15600</a:t>
            </a:r>
            <a:r>
              <a:rPr lang="zh-CN" altLang="en-US" sz="2000"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square </a:t>
            </a:r>
            <a:r>
              <a:rPr lang="en-US" altLang="zh-CN" sz="2000" dirty="0">
                <a:latin typeface="Times New Roman" panose="02020603050405020304" pitchFamily="18" charset="0"/>
                <a:cs typeface="Times New Roman" panose="02020603050405020304" pitchFamily="18" charset="0"/>
              </a:rPr>
              <a:t>meters</a:t>
            </a:r>
            <a:endParaRPr lang="en-US" altLang="en-US" sz="2000" dirty="0">
              <a:latin typeface="Times New Roman" panose="02020603050405020304" pitchFamily="18" charset="0"/>
              <a:cs typeface="Times New Roman" panose="02020603050405020304" pitchFamily="18" charset="0"/>
            </a:endParaRPr>
          </a:p>
          <a:p>
            <a:pPr fontAlgn="auto">
              <a:spcAft>
                <a:spcPts val="0"/>
              </a:spcAft>
            </a:pPr>
            <a:r>
              <a:rPr lang="zh-CN" altLang="en-US" sz="2000" dirty="0">
                <a:latin typeface="Times New Roman" panose="02020603050405020304" pitchFamily="18" charset="0"/>
                <a:cs typeface="Times New Roman" panose="02020603050405020304" pitchFamily="18" charset="0"/>
              </a:rPr>
              <a:t>仓库面积：</a:t>
            </a:r>
            <a:r>
              <a:rPr lang="en-US" altLang="zh-CN" sz="2000" dirty="0">
                <a:latin typeface="Times New Roman" panose="02020603050405020304" pitchFamily="18" charset="0"/>
                <a:cs typeface="Times New Roman" panose="02020603050405020304" pitchFamily="18" charset="0"/>
              </a:rPr>
              <a:t>5600</a:t>
            </a:r>
            <a:r>
              <a:rPr lang="zh-CN" altLang="en-US" sz="2000" dirty="0">
                <a:latin typeface="Times New Roman" panose="02020603050405020304" pitchFamily="18" charset="0"/>
                <a:cs typeface="Times New Roman" panose="02020603050405020304" pitchFamily="18" charset="0"/>
              </a:rPr>
              <a:t>平方米</a:t>
            </a:r>
            <a:endParaRPr lang="en-US" altLang="en-US" sz="2000" dirty="0">
              <a:latin typeface="Times New Roman" panose="02020603050405020304" pitchFamily="18" charset="0"/>
              <a:cs typeface="Times New Roman" panose="02020603050405020304" pitchFamily="18" charset="0"/>
            </a:endParaRPr>
          </a:p>
          <a:p>
            <a:pPr fontAlgn="auto">
              <a:spcAft>
                <a:spcPts val="0"/>
              </a:spcAft>
            </a:pPr>
            <a:r>
              <a:rPr lang="en-US" altLang="en-US" sz="2000" dirty="0">
                <a:latin typeface="Times New Roman" panose="02020603050405020304" pitchFamily="18" charset="0"/>
                <a:cs typeface="Times New Roman" panose="02020603050405020304" pitchFamily="18" charset="0"/>
              </a:rPr>
              <a:t>Storage/Warehouse Size:  about 5600 square meters</a:t>
            </a:r>
            <a:endParaRPr lang="en-US" altLang="en-US" sz="2000" dirty="0">
              <a:latin typeface="Times New Roman" panose="02020603050405020304" pitchFamily="18" charset="0"/>
              <a:cs typeface="Times New Roman" panose="02020603050405020304" pitchFamily="18" charset="0"/>
            </a:endParaRPr>
          </a:p>
          <a:p>
            <a:pPr fontAlgn="auto">
              <a:spcAft>
                <a:spcPts val="0"/>
              </a:spcAft>
            </a:pPr>
            <a:r>
              <a:rPr lang="zh-CN" altLang="en-US" sz="2000" dirty="0">
                <a:latin typeface="Times New Roman" panose="02020603050405020304" pitchFamily="18" charset="0"/>
                <a:cs typeface="Times New Roman" panose="02020603050405020304" pitchFamily="18" charset="0"/>
              </a:rPr>
              <a:t>员工人数（旺季和平均人数）：</a:t>
            </a:r>
            <a:r>
              <a:rPr lang="en-US" altLang="zh-CN" sz="2000" dirty="0">
                <a:latin typeface="Times New Roman" panose="02020603050405020304" pitchFamily="18" charset="0"/>
                <a:cs typeface="Times New Roman" panose="02020603050405020304" pitchFamily="18" charset="0"/>
              </a:rPr>
              <a:t>250/70</a:t>
            </a:r>
            <a:endParaRPr lang="en-US" altLang="en-US" sz="2000" dirty="0">
              <a:latin typeface="Times New Roman" panose="02020603050405020304" pitchFamily="18" charset="0"/>
              <a:cs typeface="Times New Roman" panose="02020603050405020304" pitchFamily="18" charset="0"/>
            </a:endParaRPr>
          </a:p>
          <a:p>
            <a:pPr fontAlgn="auto">
              <a:spcAft>
                <a:spcPts val="0"/>
              </a:spcAft>
            </a:pPr>
            <a:r>
              <a:rPr lang="en-US" altLang="en-US" sz="2000" dirty="0">
                <a:latin typeface="Times New Roman" panose="02020603050405020304" pitchFamily="18" charset="0"/>
                <a:cs typeface="Times New Roman" panose="02020603050405020304" pitchFamily="18" charset="0"/>
              </a:rPr>
              <a:t>Number of employees(peak and average): 250/70</a:t>
            </a:r>
            <a:endParaRPr lang="en-US" altLang="en-US" sz="2000" dirty="0">
              <a:latin typeface="Times New Roman" panose="02020603050405020304" pitchFamily="18" charset="0"/>
              <a:cs typeface="Times New Roman" panose="02020603050405020304" pitchFamily="18" charset="0"/>
            </a:endParaRPr>
          </a:p>
          <a:p>
            <a:pPr lvl="1" fontAlgn="auto">
              <a:spcAft>
                <a:spcPts val="0"/>
              </a:spcAft>
            </a:pPr>
            <a:r>
              <a:rPr lang="en-US" altLang="en-US" sz="2000" dirty="0">
                <a:latin typeface="Times New Roman" panose="02020603050405020304" pitchFamily="18" charset="0"/>
                <a:cs typeface="Times New Roman" panose="02020603050405020304" pitchFamily="18" charset="0"/>
              </a:rPr>
              <a:t>QA</a:t>
            </a:r>
            <a:r>
              <a:rPr lang="zh-CN" altLang="en-US" sz="2000" dirty="0">
                <a:latin typeface="Times New Roman" panose="02020603050405020304" pitchFamily="18" charset="0"/>
                <a:cs typeface="Times New Roman" panose="02020603050405020304" pitchFamily="18" charset="0"/>
              </a:rPr>
              <a:t>团队人员：</a:t>
            </a:r>
            <a:r>
              <a:rPr lang="en-US" altLang="zh-CN" sz="2000" dirty="0">
                <a:latin typeface="Times New Roman" panose="02020603050405020304" pitchFamily="18" charset="0"/>
                <a:cs typeface="Times New Roman" panose="02020603050405020304" pitchFamily="18" charset="0"/>
              </a:rPr>
              <a:t>5</a:t>
            </a:r>
            <a:r>
              <a:rPr lang="zh-CN" altLang="en-US" sz="2000" dirty="0">
                <a:latin typeface="Times New Roman" panose="02020603050405020304" pitchFamily="18" charset="0"/>
                <a:cs typeface="Times New Roman" panose="02020603050405020304" pitchFamily="18" charset="0"/>
              </a:rPr>
              <a:t>人</a:t>
            </a:r>
            <a:endParaRPr lang="en-US" altLang="en-US" sz="2000" dirty="0">
              <a:latin typeface="Times New Roman" panose="02020603050405020304" pitchFamily="18" charset="0"/>
              <a:cs typeface="Times New Roman" panose="02020603050405020304" pitchFamily="18" charset="0"/>
            </a:endParaRPr>
          </a:p>
          <a:p>
            <a:pPr lvl="1" fontAlgn="auto">
              <a:spcAft>
                <a:spcPts val="0"/>
              </a:spcAft>
            </a:pPr>
            <a:r>
              <a:rPr lang="en-US" altLang="en-US" sz="2000" dirty="0">
                <a:latin typeface="Times New Roman" panose="02020603050405020304" pitchFamily="18" charset="0"/>
                <a:cs typeface="Times New Roman" panose="02020603050405020304" pitchFamily="18" charset="0"/>
              </a:rPr>
              <a:t>Quality Assurance Team:  5</a:t>
            </a:r>
            <a:endParaRPr lang="en-US" altLang="en-US" sz="2000" dirty="0">
              <a:latin typeface="Times New Roman" panose="02020603050405020304" pitchFamily="18" charset="0"/>
              <a:cs typeface="Times New Roman" panose="02020603050405020304" pitchFamily="18" charset="0"/>
            </a:endParaRPr>
          </a:p>
          <a:p>
            <a:pPr fontAlgn="auto">
              <a:spcAft>
                <a:spcPts val="0"/>
              </a:spcAft>
            </a:pPr>
            <a:r>
              <a:rPr lang="en-US" altLang="en-US" sz="2000" dirty="0">
                <a:latin typeface="Times New Roman" panose="02020603050405020304" pitchFamily="18" charset="0"/>
                <a:cs typeface="Times New Roman" panose="02020603050405020304" pitchFamily="18" charset="0"/>
              </a:rPr>
              <a:t>2024</a:t>
            </a:r>
            <a:r>
              <a:rPr lang="zh-CN" altLang="en-US" sz="2000" dirty="0">
                <a:latin typeface="Times New Roman" panose="02020603050405020304" pitchFamily="18" charset="0"/>
                <a:cs typeface="Times New Roman" panose="02020603050405020304" pitchFamily="18" charset="0"/>
              </a:rPr>
              <a:t>公司销售额：</a:t>
            </a:r>
            <a:r>
              <a:rPr lang="en-US" altLang="zh-CN" sz="2000" dirty="0">
                <a:latin typeface="Times New Roman" panose="02020603050405020304" pitchFamily="18" charset="0"/>
                <a:cs typeface="Times New Roman" panose="02020603050405020304" pitchFamily="18" charset="0"/>
              </a:rPr>
              <a:t>$10,000,000</a:t>
            </a:r>
            <a:endParaRPr lang="en-US" altLang="en-US" sz="2000" dirty="0">
              <a:latin typeface="Times New Roman" panose="02020603050405020304" pitchFamily="18" charset="0"/>
              <a:cs typeface="Times New Roman" panose="02020603050405020304" pitchFamily="18" charset="0"/>
            </a:endParaRPr>
          </a:p>
          <a:p>
            <a:pPr fontAlgn="auto">
              <a:spcAft>
                <a:spcPts val="0"/>
              </a:spcAft>
            </a:pPr>
            <a:r>
              <a:rPr lang="en-US" altLang="en-US" sz="2000" dirty="0">
                <a:latin typeface="Times New Roman" panose="02020603050405020304" pitchFamily="18" charset="0"/>
                <a:cs typeface="Times New Roman" panose="02020603050405020304" pitchFamily="18" charset="0"/>
              </a:rPr>
              <a:t>2024 Company Sales: US$ 10 million</a:t>
            </a:r>
            <a:endParaRPr lang="en-US" altLang="en-US" sz="2000" dirty="0">
              <a:latin typeface="Times New Roman" panose="02020603050405020304" pitchFamily="18" charset="0"/>
              <a:cs typeface="Times New Roman" panose="02020603050405020304" pitchFamily="18" charset="0"/>
            </a:endParaRPr>
          </a:p>
          <a:p>
            <a:pPr lvl="1" fontAlgn="auto">
              <a:spcAft>
                <a:spcPts val="0"/>
              </a:spcAft>
            </a:pPr>
            <a:r>
              <a:rPr lang="en-US" altLang="zh-CN" sz="2000" dirty="0">
                <a:latin typeface="Times New Roman" panose="02020603050405020304" pitchFamily="18" charset="0"/>
                <a:cs typeface="Times New Roman" panose="02020603050405020304" pitchFamily="18" charset="0"/>
              </a:rPr>
              <a:t>Clas ohlson--40%, QVC--20%, Europris--40%,</a:t>
            </a:r>
            <a:endParaRPr lang="en-US" altLang="zh-CN" sz="20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884160" y="6240780"/>
            <a:ext cx="34417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工厂总布局</a:t>
            </a:r>
            <a:endParaRPr lang="zh-CN" altLang="en-US" sz="2400" dirty="0">
              <a:latin typeface="Times New Roman" panose="02020603050405020304" pitchFamily="18" charset="0"/>
              <a:cs typeface="Times New Roman" panose="02020603050405020304" pitchFamily="18" charset="0"/>
            </a:endParaRPr>
          </a:p>
          <a:p>
            <a:pPr fontAlgn="auto">
              <a:spcAft>
                <a:spcPts val="0"/>
              </a:spcAft>
            </a:pPr>
            <a:r>
              <a:rPr lang="en-US" altLang="zh-CN" sz="2400" dirty="0">
                <a:latin typeface="Times New Roman" panose="02020603050405020304" pitchFamily="18" charset="0"/>
                <a:cs typeface="Times New Roman" panose="02020603050405020304" pitchFamily="18" charset="0"/>
              </a:rPr>
              <a:t>General layout of the factory</a:t>
            </a:r>
            <a:endParaRPr lang="en-US" altLang="zh-CN"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884160" y="6240780"/>
            <a:ext cx="34417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5" name="图片 1" descr="1号楼"/>
          <p:cNvPicPr>
            <a:picLocks noChangeAspect="1"/>
          </p:cNvPicPr>
          <p:nvPr/>
        </p:nvPicPr>
        <p:blipFill>
          <a:blip r:embed="rId1"/>
          <a:stretch>
            <a:fillRect/>
          </a:stretch>
        </p:blipFill>
        <p:spPr>
          <a:xfrm>
            <a:off x="827405" y="1124585"/>
            <a:ext cx="2867660" cy="2149475"/>
          </a:xfrm>
          <a:prstGeom prst="rect">
            <a:avLst/>
          </a:prstGeom>
        </p:spPr>
      </p:pic>
      <p:pic>
        <p:nvPicPr>
          <p:cNvPr id="6" name="图片 5" descr="1号楼功能分布"/>
          <p:cNvPicPr>
            <a:picLocks noChangeAspect="1"/>
          </p:cNvPicPr>
          <p:nvPr/>
        </p:nvPicPr>
        <p:blipFill>
          <a:blip r:embed="rId2"/>
          <a:stretch>
            <a:fillRect/>
          </a:stretch>
        </p:blipFill>
        <p:spPr>
          <a:xfrm>
            <a:off x="4140200" y="1124585"/>
            <a:ext cx="3371850" cy="2185670"/>
          </a:xfrm>
          <a:prstGeom prst="rect">
            <a:avLst/>
          </a:prstGeom>
        </p:spPr>
      </p:pic>
      <p:pic>
        <p:nvPicPr>
          <p:cNvPr id="7" name="图片 2" descr="2号楼"/>
          <p:cNvPicPr>
            <a:picLocks noChangeAspect="1"/>
          </p:cNvPicPr>
          <p:nvPr/>
        </p:nvPicPr>
        <p:blipFill>
          <a:blip r:embed="rId3"/>
          <a:stretch>
            <a:fillRect/>
          </a:stretch>
        </p:blipFill>
        <p:spPr>
          <a:xfrm>
            <a:off x="823595" y="3717290"/>
            <a:ext cx="2871470" cy="2153285"/>
          </a:xfrm>
          <a:prstGeom prst="rect">
            <a:avLst/>
          </a:prstGeom>
        </p:spPr>
      </p:pic>
      <p:pic>
        <p:nvPicPr>
          <p:cNvPr id="8" name="图片 6" descr="2号楼功能分布"/>
          <p:cNvPicPr>
            <a:picLocks noChangeAspect="1"/>
          </p:cNvPicPr>
          <p:nvPr/>
        </p:nvPicPr>
        <p:blipFill>
          <a:blip r:embed="rId4"/>
          <a:stretch>
            <a:fillRect/>
          </a:stretch>
        </p:blipFill>
        <p:spPr>
          <a:xfrm>
            <a:off x="4140200" y="3717290"/>
            <a:ext cx="3371850" cy="21532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工厂总布局</a:t>
            </a:r>
            <a:endParaRPr lang="zh-CN" altLang="en-US" sz="2400" dirty="0">
              <a:latin typeface="Times New Roman" panose="02020603050405020304" pitchFamily="18" charset="0"/>
              <a:cs typeface="Times New Roman" panose="02020603050405020304" pitchFamily="18" charset="0"/>
            </a:endParaRPr>
          </a:p>
          <a:p>
            <a:pPr fontAlgn="auto">
              <a:spcAft>
                <a:spcPts val="0"/>
              </a:spcAft>
            </a:pPr>
            <a:r>
              <a:rPr lang="en-US" altLang="zh-CN" sz="2400" dirty="0">
                <a:latin typeface="Times New Roman" panose="02020603050405020304" pitchFamily="18" charset="0"/>
                <a:cs typeface="Times New Roman" panose="02020603050405020304" pitchFamily="18" charset="0"/>
              </a:rPr>
              <a:t>General layout of the factory</a:t>
            </a:r>
            <a:endParaRPr lang="en-US" altLang="zh-CN"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884160" y="6240780"/>
            <a:ext cx="415290" cy="257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3" name="图片 3" descr="3号楼"/>
          <p:cNvPicPr>
            <a:picLocks noChangeAspect="1"/>
          </p:cNvPicPr>
          <p:nvPr/>
        </p:nvPicPr>
        <p:blipFill>
          <a:blip r:embed="rId1"/>
          <a:stretch>
            <a:fillRect/>
          </a:stretch>
        </p:blipFill>
        <p:spPr>
          <a:xfrm>
            <a:off x="755650" y="1341120"/>
            <a:ext cx="3032760" cy="2273935"/>
          </a:xfrm>
          <a:prstGeom prst="rect">
            <a:avLst/>
          </a:prstGeom>
        </p:spPr>
      </p:pic>
      <p:pic>
        <p:nvPicPr>
          <p:cNvPr id="9" name="图片 7" descr="3号楼功能分布"/>
          <p:cNvPicPr>
            <a:picLocks noChangeAspect="1"/>
          </p:cNvPicPr>
          <p:nvPr/>
        </p:nvPicPr>
        <p:blipFill>
          <a:blip r:embed="rId2"/>
          <a:stretch>
            <a:fillRect/>
          </a:stretch>
        </p:blipFill>
        <p:spPr>
          <a:xfrm>
            <a:off x="4140200" y="1384935"/>
            <a:ext cx="3412490" cy="2230120"/>
          </a:xfrm>
          <a:prstGeom prst="rect">
            <a:avLst/>
          </a:prstGeom>
        </p:spPr>
      </p:pic>
      <p:pic>
        <p:nvPicPr>
          <p:cNvPr id="10" name="图片 4" descr="4号楼"/>
          <p:cNvPicPr>
            <a:picLocks noChangeAspect="1"/>
          </p:cNvPicPr>
          <p:nvPr/>
        </p:nvPicPr>
        <p:blipFill>
          <a:blip r:embed="rId3"/>
          <a:stretch>
            <a:fillRect/>
          </a:stretch>
        </p:blipFill>
        <p:spPr>
          <a:xfrm>
            <a:off x="755650" y="4004945"/>
            <a:ext cx="2999740" cy="2249170"/>
          </a:xfrm>
          <a:prstGeom prst="rect">
            <a:avLst/>
          </a:prstGeom>
        </p:spPr>
      </p:pic>
      <p:pic>
        <p:nvPicPr>
          <p:cNvPr id="11" name="图片 8" descr="4号楼功能分布"/>
          <p:cNvPicPr>
            <a:picLocks noChangeAspect="1"/>
          </p:cNvPicPr>
          <p:nvPr/>
        </p:nvPicPr>
        <p:blipFill>
          <a:blip r:embed="rId4"/>
          <a:stretch>
            <a:fillRect/>
          </a:stretch>
        </p:blipFill>
        <p:spPr>
          <a:xfrm>
            <a:off x="4131310" y="4010660"/>
            <a:ext cx="3420745" cy="22504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t>工厂简介</a:t>
            </a:r>
            <a:endParaRPr lang="en-US" altLang="zh-CN" sz="2400" dirty="0"/>
          </a:p>
          <a:p>
            <a:pPr fontAlgn="auto">
              <a:spcAft>
                <a:spcPts val="0"/>
              </a:spcAft>
            </a:pPr>
            <a:r>
              <a:rPr lang="en-US" altLang="en-US" sz="2400" dirty="0"/>
              <a:t>Company/Factory Profile</a:t>
            </a:r>
            <a:endParaRPr lang="en-US" altLang="en-US" sz="2400" dirty="0"/>
          </a:p>
        </p:txBody>
      </p:sp>
      <p:sp>
        <p:nvSpPr>
          <p:cNvPr id="3" name="Content Placeholder 2"/>
          <p:cNvSpPr txBox="1"/>
          <p:nvPr/>
        </p:nvSpPr>
        <p:spPr>
          <a:xfrm>
            <a:off x="324163" y="1196941"/>
            <a:ext cx="8439472" cy="1444158"/>
          </a:xfrm>
          <a:prstGeom prst="rect">
            <a:avLst/>
          </a:prstGeom>
        </p:spPr>
        <p:txBody>
          <a:bodyPr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altLang="en-US" sz="2400" dirty="0"/>
              <a:t>10</a:t>
            </a:r>
            <a:r>
              <a:rPr lang="zh-CN" altLang="en-US" sz="2400" dirty="0"/>
              <a:t>台灯组自动焊接机</a:t>
            </a:r>
            <a:endParaRPr lang="en-US" altLang="en-US" sz="2400" dirty="0"/>
          </a:p>
          <a:p>
            <a:pPr marL="0" indent="0" fontAlgn="auto">
              <a:spcAft>
                <a:spcPts val="0"/>
              </a:spcAft>
              <a:buNone/>
            </a:pPr>
            <a:r>
              <a:rPr lang="en-US" altLang="zh-CN" sz="2400" dirty="0"/>
              <a:t>10 Automatic Assembly Machine</a:t>
            </a:r>
            <a:endParaRPr lang="en-US" altLang="en-US" sz="2400" dirty="0"/>
          </a:p>
          <a:p>
            <a:pPr marL="0" indent="0" fontAlgn="auto">
              <a:spcAft>
                <a:spcPts val="0"/>
              </a:spcAft>
              <a:buNone/>
            </a:pPr>
            <a:endParaRPr lang="en-US" altLang="en-US" sz="2400" dirty="0"/>
          </a:p>
        </p:txBody>
      </p:sp>
      <p:sp>
        <p:nvSpPr>
          <p:cNvPr id="4" name="Slide Number Placeholder 3"/>
          <p:cNvSpPr txBox="1"/>
          <p:nvPr/>
        </p:nvSpPr>
        <p:spPr bwMode="auto">
          <a:xfrm>
            <a:off x="7884795" y="6309360"/>
            <a:ext cx="435610" cy="2965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5" name="图片 4" descr="1"/>
          <p:cNvPicPr>
            <a:picLocks noChangeAspect="1"/>
          </p:cNvPicPr>
          <p:nvPr/>
        </p:nvPicPr>
        <p:blipFill>
          <a:blip r:embed="rId1"/>
          <a:stretch>
            <a:fillRect/>
          </a:stretch>
        </p:blipFill>
        <p:spPr>
          <a:xfrm>
            <a:off x="1475740" y="2183765"/>
            <a:ext cx="5775960" cy="43319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工厂简介</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Company/Factory Profile</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502285" y="1196975"/>
            <a:ext cx="4322445" cy="867410"/>
          </a:xfrm>
          <a:prstGeom prst="rect">
            <a:avLst/>
          </a:prstGeom>
        </p:spPr>
        <p:txBody>
          <a:bodyPr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altLang="en-US" sz="2400" dirty="0">
                <a:latin typeface="Times New Roman" panose="02020603050405020304" pitchFamily="18" charset="0"/>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台插头注塑机</a:t>
            </a:r>
            <a:endParaRPr lang="en-US" altLang="zh-CN" sz="24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en-US" sz="2400" dirty="0">
                <a:latin typeface="Times New Roman" panose="02020603050405020304" pitchFamily="18" charset="0"/>
                <a:cs typeface="Times New Roman" panose="02020603050405020304" pitchFamily="18" charset="0"/>
              </a:rPr>
              <a:t>2 plug Injection Machines</a:t>
            </a:r>
            <a:endParaRPr lang="en-US" altLang="en-US"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740015" y="6237605"/>
            <a:ext cx="501650" cy="284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5" name="图片 4" descr="2"/>
          <p:cNvPicPr>
            <a:picLocks noChangeAspect="1"/>
          </p:cNvPicPr>
          <p:nvPr/>
        </p:nvPicPr>
        <p:blipFill>
          <a:blip r:embed="rId1"/>
          <a:stretch>
            <a:fillRect/>
          </a:stretch>
        </p:blipFill>
        <p:spPr>
          <a:xfrm>
            <a:off x="1547495" y="2064385"/>
            <a:ext cx="5706745" cy="4279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工厂简介</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Company/Factory Profile</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502285" y="1196975"/>
            <a:ext cx="4322445" cy="867410"/>
          </a:xfrm>
          <a:prstGeom prst="rect">
            <a:avLst/>
          </a:prstGeom>
        </p:spPr>
        <p:txBody>
          <a:bodyPr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altLang="en-US" sz="2400" dirty="0">
                <a:latin typeface="Times New Roman" panose="02020603050405020304" pitchFamily="18" charset="0"/>
                <a:cs typeface="Times New Roman" panose="02020603050405020304" pitchFamily="18" charset="0"/>
              </a:rPr>
              <a:t>3</a:t>
            </a:r>
            <a:r>
              <a:rPr lang="zh-CN" altLang="en-US" sz="2400" dirty="0">
                <a:latin typeface="Times New Roman" panose="02020603050405020304" pitchFamily="18" charset="0"/>
                <a:cs typeface="Times New Roman" panose="02020603050405020304" pitchFamily="18" charset="0"/>
              </a:rPr>
              <a:t>台线材成型机</a:t>
            </a:r>
            <a:endParaRPr lang="en-US" altLang="zh-CN" sz="24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400" dirty="0">
                <a:latin typeface="Times New Roman" panose="02020603050405020304" pitchFamily="18" charset="0"/>
                <a:cs typeface="Times New Roman" panose="02020603050405020304" pitchFamily="18" charset="0"/>
              </a:rPr>
              <a:t>3 wire forming machines</a:t>
            </a:r>
            <a:endParaRPr lang="en-US" altLang="zh-CN"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740015" y="6237605"/>
            <a:ext cx="507365" cy="3822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6" name="图片 5" descr="6"/>
          <p:cNvPicPr>
            <a:picLocks noChangeAspect="1"/>
          </p:cNvPicPr>
          <p:nvPr/>
        </p:nvPicPr>
        <p:blipFill>
          <a:blip r:embed="rId1"/>
          <a:stretch>
            <a:fillRect/>
          </a:stretch>
        </p:blipFill>
        <p:spPr>
          <a:xfrm>
            <a:off x="611505" y="2061210"/>
            <a:ext cx="4391660" cy="3294380"/>
          </a:xfrm>
          <a:prstGeom prst="rect">
            <a:avLst/>
          </a:prstGeom>
        </p:spPr>
      </p:pic>
      <p:pic>
        <p:nvPicPr>
          <p:cNvPr id="7" name="图片 6" descr="7"/>
          <p:cNvPicPr>
            <a:picLocks noChangeAspect="1"/>
          </p:cNvPicPr>
          <p:nvPr/>
        </p:nvPicPr>
        <p:blipFill>
          <a:blip r:embed="rId2"/>
          <a:stretch>
            <a:fillRect/>
          </a:stretch>
        </p:blipFill>
        <p:spPr>
          <a:xfrm rot="5400000">
            <a:off x="4697730" y="2510790"/>
            <a:ext cx="4176395" cy="31318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工厂简介</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Company/Factory Profile</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502285" y="1196975"/>
            <a:ext cx="4322445" cy="867410"/>
          </a:xfrm>
          <a:prstGeom prst="rect">
            <a:avLst/>
          </a:prstGeom>
        </p:spPr>
        <p:txBody>
          <a:bodyPr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altLang="en-US" sz="2400" dirty="0">
                <a:latin typeface="Times New Roman" panose="02020603050405020304" pitchFamily="18" charset="0"/>
                <a:cs typeface="Times New Roman" panose="02020603050405020304" pitchFamily="18" charset="0"/>
              </a:rPr>
              <a:t>40</a:t>
            </a:r>
            <a:r>
              <a:rPr lang="zh-CN" altLang="en-US" sz="2400" dirty="0">
                <a:latin typeface="Times New Roman" panose="02020603050405020304" pitchFamily="18" charset="0"/>
                <a:cs typeface="Times New Roman" panose="02020603050405020304" pitchFamily="18" charset="0"/>
              </a:rPr>
              <a:t>个</a:t>
            </a:r>
            <a:r>
              <a:rPr lang="zh-CN" sz="2400" dirty="0">
                <a:latin typeface="Times New Roman" panose="02020603050405020304" pitchFamily="18" charset="0"/>
                <a:cs typeface="Times New Roman" panose="02020603050405020304" pitchFamily="18" charset="0"/>
              </a:rPr>
              <a:t>电焊工作台</a:t>
            </a:r>
            <a:endParaRPr lang="zh-CN" sz="24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400" dirty="0">
                <a:latin typeface="Times New Roman" panose="02020603050405020304" pitchFamily="18" charset="0"/>
                <a:cs typeface="Times New Roman" panose="02020603050405020304" pitchFamily="18" charset="0"/>
              </a:rPr>
              <a:t>40 welding workstations</a:t>
            </a:r>
            <a:endParaRPr lang="en-US" altLang="zh-CN"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740015" y="6237605"/>
            <a:ext cx="44958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5" name="图片 4" descr="9"/>
          <p:cNvPicPr>
            <a:picLocks noChangeAspect="1"/>
          </p:cNvPicPr>
          <p:nvPr/>
        </p:nvPicPr>
        <p:blipFill>
          <a:blip r:embed="rId1"/>
          <a:stretch>
            <a:fillRect/>
          </a:stretch>
        </p:blipFill>
        <p:spPr>
          <a:xfrm>
            <a:off x="1403350" y="1988820"/>
            <a:ext cx="6155055" cy="46164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工厂简介</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Company/Factory Profile</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502285" y="1196975"/>
            <a:ext cx="4322445" cy="867410"/>
          </a:xfrm>
          <a:prstGeom prst="rect">
            <a:avLst/>
          </a:prstGeom>
        </p:spPr>
        <p:txBody>
          <a:bodyPr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altLang="en-US"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条喷塑流水线</a:t>
            </a:r>
            <a:endParaRPr lang="en-US" altLang="zh-CN" sz="24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400" dirty="0">
                <a:latin typeface="Times New Roman" panose="02020603050405020304" pitchFamily="18" charset="0"/>
                <a:cs typeface="Times New Roman" panose="02020603050405020304" pitchFamily="18" charset="0"/>
              </a:rPr>
              <a:t>1 spray coating production line</a:t>
            </a:r>
            <a:endParaRPr lang="en-US" altLang="zh-CN"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740015" y="6237605"/>
            <a:ext cx="44958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6" name="图片 5" descr="8"/>
          <p:cNvPicPr>
            <a:picLocks noChangeAspect="1"/>
          </p:cNvPicPr>
          <p:nvPr/>
        </p:nvPicPr>
        <p:blipFill>
          <a:blip r:embed="rId1"/>
          <a:stretch>
            <a:fillRect/>
          </a:stretch>
        </p:blipFill>
        <p:spPr>
          <a:xfrm>
            <a:off x="1547495" y="2064385"/>
            <a:ext cx="5949950" cy="44608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工厂简介</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Company/Factory Profile</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502285" y="1196941"/>
            <a:ext cx="4322440" cy="796086"/>
          </a:xfrm>
          <a:prstGeom prst="rect">
            <a:avLst/>
          </a:prstGeom>
        </p:spPr>
        <p:txBody>
          <a:bodyPr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altLang="en-US" sz="2200" dirty="0">
                <a:latin typeface="Times New Roman" panose="02020603050405020304" pitchFamily="18" charset="0"/>
                <a:cs typeface="Times New Roman" panose="02020603050405020304" pitchFamily="18" charset="0"/>
              </a:rPr>
              <a:t>40</a:t>
            </a:r>
            <a:r>
              <a:rPr lang="zh-CN" altLang="en-US" sz="2200" dirty="0">
                <a:latin typeface="Times New Roman" panose="02020603050405020304" pitchFamily="18" charset="0"/>
                <a:cs typeface="Times New Roman" panose="02020603050405020304" pitchFamily="18" charset="0"/>
              </a:rPr>
              <a:t>条</a:t>
            </a:r>
            <a:r>
              <a:rPr lang="zh-CN" altLang="en-US" sz="2200" dirty="0">
                <a:latin typeface="Times New Roman" panose="02020603050405020304" pitchFamily="18" charset="0"/>
                <a:cs typeface="Times New Roman" panose="02020603050405020304" pitchFamily="18" charset="0"/>
              </a:rPr>
              <a:t>组装检验和包装生产线</a:t>
            </a:r>
            <a:endParaRPr lang="en-US" altLang="zh-CN" sz="22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en-US" sz="2200" dirty="0">
                <a:latin typeface="Times New Roman" panose="02020603050405020304" pitchFamily="18" charset="0"/>
                <a:cs typeface="Times New Roman" panose="02020603050405020304" pitchFamily="18" charset="0"/>
              </a:rPr>
              <a:t>40 Inspection / Packing Lines</a:t>
            </a:r>
            <a:endParaRPr lang="en-US" altLang="en-US" sz="2200" dirty="0">
              <a:latin typeface="Times New Roman" panose="02020603050405020304" pitchFamily="18" charset="0"/>
              <a:cs typeface="Times New Roman" panose="02020603050405020304" pitchFamily="18" charset="0"/>
            </a:endParaRPr>
          </a:p>
          <a:p>
            <a:pPr marL="0" indent="0" fontAlgn="auto">
              <a:spcAft>
                <a:spcPts val="0"/>
              </a:spcAft>
              <a:buNone/>
            </a:pPr>
            <a:endParaRPr lang="en-US" altLang="en-US" sz="22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956550" y="6309360"/>
            <a:ext cx="437515"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8" name="图片 7" descr="3"/>
          <p:cNvPicPr>
            <a:picLocks noChangeAspect="1"/>
          </p:cNvPicPr>
          <p:nvPr/>
        </p:nvPicPr>
        <p:blipFill>
          <a:blip r:embed="rId1"/>
          <a:stretch>
            <a:fillRect/>
          </a:stretch>
        </p:blipFill>
        <p:spPr>
          <a:xfrm>
            <a:off x="1547495" y="2061210"/>
            <a:ext cx="5700395" cy="42754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467544" y="188278"/>
            <a:ext cx="8153400" cy="809625"/>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工厂简介</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Company/Factory Profile</a:t>
            </a:r>
            <a:endParaRPr lang="en-US" altLang="en-US" sz="2400" dirty="0">
              <a:latin typeface="Times New Roman" panose="02020603050405020304" pitchFamily="18" charset="0"/>
              <a:cs typeface="Times New Roman" panose="02020603050405020304" pitchFamily="18" charset="0"/>
            </a:endParaRPr>
          </a:p>
        </p:txBody>
      </p:sp>
      <p:sp>
        <p:nvSpPr>
          <p:cNvPr id="3" name="灯片编号占位符 3"/>
          <p:cNvSpPr txBox="1"/>
          <p:nvPr/>
        </p:nvSpPr>
        <p:spPr>
          <a:xfrm>
            <a:off x="8388350" y="6237605"/>
            <a:ext cx="367665" cy="206375"/>
          </a:xfrm>
          <a:prstGeom prst="rect">
            <a:avLst/>
          </a:prstGeom>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9D40A19-255D-4756-8FC1-F4CEA59E1D24}" type="slidenum">
              <a:rPr lang="en-US" smtClean="0"/>
            </a:fld>
            <a:endParaRPr lang="en-US" sz="1400"/>
          </a:p>
        </p:txBody>
      </p:sp>
      <p:sp>
        <p:nvSpPr>
          <p:cNvPr id="4" name="矩形 3"/>
          <p:cNvSpPr/>
          <p:nvPr/>
        </p:nvSpPr>
        <p:spPr>
          <a:xfrm>
            <a:off x="1288976" y="1548081"/>
            <a:ext cx="7855024" cy="583565"/>
          </a:xfrm>
          <a:prstGeom prst="rect">
            <a:avLst/>
          </a:prstGeom>
        </p:spPr>
        <p:txBody>
          <a:bodyPr wrap="square">
            <a:spAutoFit/>
          </a:bodyPr>
          <a:lstStyle/>
          <a:p>
            <a:endParaRPr lang="en-US" sz="3200" dirty="0">
              <a:latin typeface="Georgia" panose="02040502050405020303" pitchFamily="18" charset="0"/>
            </a:endParaRPr>
          </a:p>
        </p:txBody>
      </p:sp>
      <p:pic>
        <p:nvPicPr>
          <p:cNvPr id="6" name="图片 5"/>
          <p:cNvPicPr>
            <a:picLocks noChangeAspect="1"/>
          </p:cNvPicPr>
          <p:nvPr/>
        </p:nvPicPr>
        <p:blipFill>
          <a:blip r:embed="rId1"/>
          <a:stretch>
            <a:fillRect/>
          </a:stretch>
        </p:blipFill>
        <p:spPr>
          <a:xfrm>
            <a:off x="395605" y="1124585"/>
            <a:ext cx="8425180" cy="47459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工厂简介</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Company/Factory Profile</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539750" y="1412841"/>
            <a:ext cx="6194648" cy="796086"/>
          </a:xfrm>
          <a:prstGeom prst="rect">
            <a:avLst/>
          </a:prstGeom>
        </p:spPr>
        <p:txBody>
          <a:bodyPr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zh-CN" altLang="en-US" sz="2400" dirty="0">
                <a:latin typeface="Times New Roman" panose="02020603050405020304" pitchFamily="18" charset="0"/>
                <a:cs typeface="Times New Roman" panose="02020603050405020304" pitchFamily="18" charset="0"/>
              </a:rPr>
              <a:t>材料和成品仓库</a:t>
            </a:r>
            <a:r>
              <a:rPr lang="en-US" altLang="zh-CN" sz="2400"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Storage/Warehouse</a:t>
            </a:r>
            <a:endParaRPr lang="en-US" altLang="en-US"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668260" y="6240780"/>
            <a:ext cx="45974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9" name="图片 9" descr="原料仓"/>
          <p:cNvPicPr>
            <a:picLocks noChangeAspect="1"/>
          </p:cNvPicPr>
          <p:nvPr/>
        </p:nvPicPr>
        <p:blipFill>
          <a:blip r:embed="rId1"/>
          <a:stretch>
            <a:fillRect/>
          </a:stretch>
        </p:blipFill>
        <p:spPr>
          <a:xfrm>
            <a:off x="755650" y="2061210"/>
            <a:ext cx="3538220" cy="2653030"/>
          </a:xfrm>
          <a:prstGeom prst="rect">
            <a:avLst/>
          </a:prstGeom>
        </p:spPr>
      </p:pic>
      <p:pic>
        <p:nvPicPr>
          <p:cNvPr id="5" name="图片 10" descr="成品仓"/>
          <p:cNvPicPr>
            <a:picLocks noChangeAspect="1"/>
          </p:cNvPicPr>
          <p:nvPr/>
        </p:nvPicPr>
        <p:blipFill>
          <a:blip r:embed="rId2"/>
          <a:stretch>
            <a:fillRect/>
          </a:stretch>
        </p:blipFill>
        <p:spPr>
          <a:xfrm>
            <a:off x="4488815" y="3357245"/>
            <a:ext cx="3601085" cy="27006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质量控制</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Quality Control</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609600" y="1268760"/>
            <a:ext cx="8153400" cy="648072"/>
          </a:xfrm>
          <a:prstGeom prst="rect">
            <a:avLst/>
          </a:prstGeom>
        </p:spPr>
        <p:txBody>
          <a:bodyPr anchor="t">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defRPr/>
            </a:pPr>
            <a:r>
              <a:rPr lang="en-US" altLang="zh-CN" sz="3200" b="0" i="0" dirty="0">
                <a:solidFill>
                  <a:srgbClr val="2A2B2E"/>
                </a:solidFill>
                <a:effectLst/>
                <a:latin typeface="Times New Roman" panose="02020603050405020304" pitchFamily="18" charset="0"/>
                <a:cs typeface="Times New Roman" panose="02020603050405020304" pitchFamily="18" charset="0"/>
              </a:rPr>
              <a:t>QC</a:t>
            </a:r>
            <a:r>
              <a:rPr lang="zh-CN" altLang="en-US" sz="3200" b="0" i="0" dirty="0">
                <a:solidFill>
                  <a:srgbClr val="2A2B2E"/>
                </a:solidFill>
                <a:effectLst/>
                <a:latin typeface="Times New Roman" panose="02020603050405020304" pitchFamily="18" charset="0"/>
                <a:cs typeface="Times New Roman" panose="02020603050405020304" pitchFamily="18" charset="0"/>
              </a:rPr>
              <a:t>组织架构图</a:t>
            </a:r>
            <a:endParaRPr lang="en-US" altLang="zh-CN" sz="3200" b="0" i="0" dirty="0">
              <a:solidFill>
                <a:srgbClr val="2A2B2E"/>
              </a:solidFill>
              <a:effectLst/>
              <a:latin typeface="Times New Roman" panose="02020603050405020304" pitchFamily="18" charset="0"/>
              <a:cs typeface="Times New Roman" panose="02020603050405020304" pitchFamily="18" charset="0"/>
            </a:endParaRPr>
          </a:p>
          <a:p>
            <a:pPr marL="0" indent="0" algn="ctr" fontAlgn="auto">
              <a:spcAft>
                <a:spcPts val="0"/>
              </a:spcAft>
              <a:buNone/>
              <a:defRPr/>
            </a:pPr>
            <a:r>
              <a:rPr lang="en-US" altLang="zh-CN" sz="3200" b="0" i="0" dirty="0">
                <a:solidFill>
                  <a:srgbClr val="2A2B2E"/>
                </a:solidFill>
                <a:effectLst/>
                <a:latin typeface="Times New Roman" panose="02020603050405020304" pitchFamily="18" charset="0"/>
                <a:cs typeface="Times New Roman" panose="02020603050405020304" pitchFamily="18" charset="0"/>
              </a:rPr>
              <a:t>QC organization chart</a:t>
            </a:r>
            <a:endParaRPr lang="en-US" sz="3200" dirty="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endParaRPr lang="en-US" sz="3200" dirty="0">
              <a:latin typeface="Times New Roman" panose="02020603050405020304" pitchFamily="18" charset="0"/>
              <a:cs typeface="Times New Roman" panose="02020603050405020304" pitchFamily="18" charset="0"/>
            </a:endParaRPr>
          </a:p>
          <a:p>
            <a:pPr fontAlgn="auto">
              <a:spcAft>
                <a:spcPts val="0"/>
              </a:spcAft>
              <a:defRPr/>
            </a:pPr>
            <a:endParaRPr lang="en-US" sz="2000" dirty="0"/>
          </a:p>
          <a:p>
            <a:pPr marL="0" indent="0" fontAlgn="auto">
              <a:spcAft>
                <a:spcPts val="0"/>
              </a:spcAft>
              <a:buFont typeface="Arial" panose="020B0604020202020204" pitchFamily="34" charset="0"/>
              <a:buNone/>
              <a:defRPr/>
            </a:pPr>
            <a:endParaRPr lang="en-US" sz="2000" dirty="0"/>
          </a:p>
        </p:txBody>
      </p:sp>
      <p:sp>
        <p:nvSpPr>
          <p:cNvPr id="4" name="Slide Number Placeholder 3"/>
          <p:cNvSpPr txBox="1"/>
          <p:nvPr/>
        </p:nvSpPr>
        <p:spPr bwMode="auto">
          <a:xfrm>
            <a:off x="7452360" y="6216650"/>
            <a:ext cx="454025"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684987F2-50FE-4723-A35C-9EFACDBBF474}"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17" name="图片 17" descr="品质部架构图"/>
          <p:cNvPicPr>
            <a:picLocks noChangeAspect="1"/>
          </p:cNvPicPr>
          <p:nvPr/>
        </p:nvPicPr>
        <p:blipFill>
          <a:blip r:embed="rId1"/>
          <a:stretch>
            <a:fillRect/>
          </a:stretch>
        </p:blipFill>
        <p:spPr>
          <a:xfrm>
            <a:off x="2700020" y="2132965"/>
            <a:ext cx="3528695" cy="40836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质量控制</a:t>
            </a:r>
            <a:br>
              <a:rPr lang="en-US" altLang="zh-CN" dirty="0"/>
            </a:br>
            <a:r>
              <a:rPr lang="en-US" altLang="en-US" dirty="0"/>
              <a:t>Quality Control</a:t>
            </a:r>
            <a:endParaRPr lang="zh-CN" altLang="en-US" dirty="0"/>
          </a:p>
        </p:txBody>
      </p:sp>
      <p:sp>
        <p:nvSpPr>
          <p:cNvPr id="3" name="内容占位符 2"/>
          <p:cNvSpPr>
            <a:spLocks noGrp="1"/>
          </p:cNvSpPr>
          <p:nvPr>
            <p:ph idx="1"/>
          </p:nvPr>
        </p:nvSpPr>
        <p:spPr/>
        <p:txBody>
          <a:bodyPr>
            <a:normAutofit/>
          </a:bodyPr>
          <a:lstStyle/>
          <a:p>
            <a:pPr marL="0" indent="0" algn="ctr">
              <a:buNone/>
            </a:pPr>
            <a:r>
              <a:rPr lang="en-US" altLang="zh-CN" sz="2800" dirty="0"/>
              <a:t>Testing Lab</a:t>
            </a:r>
            <a:endParaRPr lang="en-US" altLang="zh-CN" sz="2800" dirty="0"/>
          </a:p>
          <a:p>
            <a:endParaRPr lang="en-US" altLang="zh-CN" dirty="0"/>
          </a:p>
          <a:p>
            <a:endParaRPr lang="zh-CN" altLang="en-US" dirty="0"/>
          </a:p>
        </p:txBody>
      </p:sp>
      <p:pic>
        <p:nvPicPr>
          <p:cNvPr id="11" name="图片 11" descr="试验室1"/>
          <p:cNvPicPr>
            <a:picLocks noChangeAspect="1"/>
          </p:cNvPicPr>
          <p:nvPr/>
        </p:nvPicPr>
        <p:blipFill>
          <a:blip r:embed="rId1"/>
          <a:stretch>
            <a:fillRect/>
          </a:stretch>
        </p:blipFill>
        <p:spPr>
          <a:xfrm>
            <a:off x="395605" y="1701165"/>
            <a:ext cx="2748915" cy="2061210"/>
          </a:xfrm>
          <a:prstGeom prst="rect">
            <a:avLst/>
          </a:prstGeom>
        </p:spPr>
      </p:pic>
      <p:pic>
        <p:nvPicPr>
          <p:cNvPr id="12" name="图片 12" descr="试验室2"/>
          <p:cNvPicPr>
            <a:picLocks noChangeAspect="1"/>
          </p:cNvPicPr>
          <p:nvPr/>
        </p:nvPicPr>
        <p:blipFill>
          <a:blip r:embed="rId2"/>
          <a:stretch>
            <a:fillRect/>
          </a:stretch>
        </p:blipFill>
        <p:spPr>
          <a:xfrm>
            <a:off x="3334385" y="1701165"/>
            <a:ext cx="2703830" cy="2027555"/>
          </a:xfrm>
          <a:prstGeom prst="rect">
            <a:avLst/>
          </a:prstGeom>
        </p:spPr>
      </p:pic>
      <p:pic>
        <p:nvPicPr>
          <p:cNvPr id="13" name="图片 13" descr="寿命测试"/>
          <p:cNvPicPr>
            <a:picLocks noChangeAspect="1"/>
          </p:cNvPicPr>
          <p:nvPr/>
        </p:nvPicPr>
        <p:blipFill>
          <a:blip r:embed="rId3"/>
          <a:stretch>
            <a:fillRect/>
          </a:stretch>
        </p:blipFill>
        <p:spPr>
          <a:xfrm>
            <a:off x="6156325" y="1701165"/>
            <a:ext cx="2703830" cy="2027555"/>
          </a:xfrm>
          <a:prstGeom prst="rect">
            <a:avLst/>
          </a:prstGeom>
        </p:spPr>
      </p:pic>
      <p:pic>
        <p:nvPicPr>
          <p:cNvPr id="14" name="图片 14" descr="IQC"/>
          <p:cNvPicPr>
            <a:picLocks noChangeAspect="1"/>
          </p:cNvPicPr>
          <p:nvPr/>
        </p:nvPicPr>
        <p:blipFill>
          <a:blip r:embed="rId4"/>
          <a:stretch>
            <a:fillRect/>
          </a:stretch>
        </p:blipFill>
        <p:spPr>
          <a:xfrm>
            <a:off x="395605" y="4004945"/>
            <a:ext cx="2786380" cy="2089150"/>
          </a:xfrm>
          <a:prstGeom prst="rect">
            <a:avLst/>
          </a:prstGeom>
        </p:spPr>
      </p:pic>
      <p:pic>
        <p:nvPicPr>
          <p:cNvPr id="15" name="图片 15" descr="IPQC"/>
          <p:cNvPicPr>
            <a:picLocks noChangeAspect="1"/>
          </p:cNvPicPr>
          <p:nvPr/>
        </p:nvPicPr>
        <p:blipFill>
          <a:blip r:embed="rId5"/>
          <a:stretch>
            <a:fillRect/>
          </a:stretch>
        </p:blipFill>
        <p:spPr>
          <a:xfrm>
            <a:off x="3275965" y="4004945"/>
            <a:ext cx="2787015" cy="2089785"/>
          </a:xfrm>
          <a:prstGeom prst="rect">
            <a:avLst/>
          </a:prstGeom>
        </p:spPr>
      </p:pic>
      <p:pic>
        <p:nvPicPr>
          <p:cNvPr id="16" name="图片 16" descr="OQC"/>
          <p:cNvPicPr>
            <a:picLocks noChangeAspect="1"/>
          </p:cNvPicPr>
          <p:nvPr/>
        </p:nvPicPr>
        <p:blipFill>
          <a:blip r:embed="rId6"/>
          <a:stretch>
            <a:fillRect/>
          </a:stretch>
        </p:blipFill>
        <p:spPr>
          <a:xfrm>
            <a:off x="6156960" y="4005580"/>
            <a:ext cx="2734945" cy="2089150"/>
          </a:xfrm>
          <a:prstGeom prst="rect">
            <a:avLst/>
          </a:prstGeom>
        </p:spPr>
      </p:pic>
      <p:sp>
        <p:nvSpPr>
          <p:cNvPr id="4" name="文本框 3"/>
          <p:cNvSpPr txBox="1"/>
          <p:nvPr/>
        </p:nvSpPr>
        <p:spPr>
          <a:xfrm>
            <a:off x="7524750" y="6237605"/>
            <a:ext cx="471170" cy="368300"/>
          </a:xfrm>
          <a:prstGeom prst="rect">
            <a:avLst/>
          </a:prstGeom>
          <a:noFill/>
        </p:spPr>
        <p:txBody>
          <a:bodyPr wrap="square" rtlCol="0" anchor="t">
            <a:spAutoFit/>
          </a:bodyPr>
          <a:p>
            <a:fld id="{684987F2-50FE-4723-A35C-9EFACDBBF474}" type="slidenum">
              <a:rPr lang="en-US" altLang="en-US" smtClean="0">
                <a:solidFill>
                  <a:schemeClr val="tx1"/>
                </a:solidFill>
                <a:latin typeface="Century Gothic" panose="020B0502020202020204" pitchFamily="34" charset="0"/>
              </a:rPr>
            </a:fld>
            <a:endParaRPr lang="en-US" altLang="en-US" smtClean="0">
              <a:solidFill>
                <a:schemeClr val="tx1"/>
              </a:solidFill>
              <a:latin typeface="Century Gothic" panose="020B0502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质量控制</a:t>
            </a:r>
            <a:br>
              <a:rPr lang="en-US" altLang="zh-CN" dirty="0"/>
            </a:br>
            <a:r>
              <a:rPr lang="en-US" altLang="en-US" dirty="0"/>
              <a:t>Quality Control</a:t>
            </a:r>
            <a:endParaRPr lang="zh-CN" altLang="en-US" dirty="0"/>
          </a:p>
        </p:txBody>
      </p:sp>
      <p:sp>
        <p:nvSpPr>
          <p:cNvPr id="4" name="文本框 3"/>
          <p:cNvSpPr txBox="1"/>
          <p:nvPr/>
        </p:nvSpPr>
        <p:spPr>
          <a:xfrm>
            <a:off x="7524750" y="6237605"/>
            <a:ext cx="471170" cy="368300"/>
          </a:xfrm>
          <a:prstGeom prst="rect">
            <a:avLst/>
          </a:prstGeom>
          <a:noFill/>
        </p:spPr>
        <p:txBody>
          <a:bodyPr wrap="square" rtlCol="0" anchor="t">
            <a:spAutoFit/>
          </a:bodyPr>
          <a:p>
            <a:fld id="{684987F2-50FE-4723-A35C-9EFACDBBF474}" type="slidenum">
              <a:rPr lang="en-US" altLang="en-US" smtClean="0">
                <a:solidFill>
                  <a:schemeClr val="tx1"/>
                </a:solidFill>
                <a:latin typeface="Century Gothic" panose="020B0502020202020204" pitchFamily="34" charset="0"/>
              </a:rPr>
            </a:fld>
            <a:endParaRPr lang="en-US" altLang="en-US" smtClean="0">
              <a:solidFill>
                <a:schemeClr val="tx1"/>
              </a:solidFill>
              <a:latin typeface="Century Gothic" panose="020B0502020202020204" pitchFamily="34" charset="0"/>
            </a:endParaRPr>
          </a:p>
        </p:txBody>
      </p:sp>
      <p:pic>
        <p:nvPicPr>
          <p:cNvPr id="56324" name="图片 10"/>
          <p:cNvPicPr>
            <a:picLocks noChangeAspect="1"/>
          </p:cNvPicPr>
          <p:nvPr/>
        </p:nvPicPr>
        <p:blipFill>
          <a:blip r:embed="rId1"/>
          <a:stretch>
            <a:fillRect/>
          </a:stretch>
        </p:blipFill>
        <p:spPr>
          <a:xfrm>
            <a:off x="827405" y="1298575"/>
            <a:ext cx="2540635" cy="1811655"/>
          </a:xfrm>
          <a:prstGeom prst="roundRect">
            <a:avLst/>
          </a:prstGeom>
          <a:noFill/>
          <a:ln w="12700" cmpd="sng">
            <a:solidFill>
              <a:schemeClr val="accent1">
                <a:shade val="50000"/>
              </a:schemeClr>
            </a:solidFill>
            <a:prstDash val="solid"/>
          </a:ln>
        </p:spPr>
      </p:pic>
      <p:pic>
        <p:nvPicPr>
          <p:cNvPr id="56326" name="图片 1"/>
          <p:cNvPicPr>
            <a:picLocks noChangeAspect="1"/>
          </p:cNvPicPr>
          <p:nvPr/>
        </p:nvPicPr>
        <p:blipFill>
          <a:blip r:embed="rId2"/>
          <a:stretch>
            <a:fillRect/>
          </a:stretch>
        </p:blipFill>
        <p:spPr>
          <a:xfrm>
            <a:off x="4932045" y="1341120"/>
            <a:ext cx="2693035" cy="1769110"/>
          </a:xfrm>
          <a:prstGeom prst="roundRect">
            <a:avLst/>
          </a:prstGeom>
          <a:noFill/>
          <a:ln w="12700" cmpd="sng">
            <a:solidFill>
              <a:schemeClr val="accent1">
                <a:shade val="50000"/>
              </a:schemeClr>
            </a:solidFill>
            <a:prstDash val="solid"/>
          </a:ln>
        </p:spPr>
      </p:pic>
      <p:pic>
        <p:nvPicPr>
          <p:cNvPr id="7" name="图片 6" descr="盐雾测试"/>
          <p:cNvPicPr>
            <a:picLocks noChangeAspect="1"/>
          </p:cNvPicPr>
          <p:nvPr/>
        </p:nvPicPr>
        <p:blipFill>
          <a:blip r:embed="rId3"/>
          <a:stretch>
            <a:fillRect/>
          </a:stretch>
        </p:blipFill>
        <p:spPr>
          <a:xfrm>
            <a:off x="4932045" y="3789045"/>
            <a:ext cx="2843530" cy="1921510"/>
          </a:xfrm>
          <a:prstGeom prst="rect">
            <a:avLst/>
          </a:prstGeom>
        </p:spPr>
      </p:pic>
      <p:pic>
        <p:nvPicPr>
          <p:cNvPr id="56323" name="图片 6"/>
          <p:cNvPicPr>
            <a:picLocks noChangeAspect="1"/>
          </p:cNvPicPr>
          <p:nvPr/>
        </p:nvPicPr>
        <p:blipFill>
          <a:blip r:embed="rId4"/>
          <a:stretch>
            <a:fillRect/>
          </a:stretch>
        </p:blipFill>
        <p:spPr>
          <a:xfrm>
            <a:off x="755650" y="3933190"/>
            <a:ext cx="2646680" cy="1731645"/>
          </a:xfrm>
          <a:prstGeom prst="roundRect">
            <a:avLst/>
          </a:prstGeom>
          <a:noFill/>
          <a:ln w="12700" cmpd="sng">
            <a:solidFill>
              <a:schemeClr val="accent1">
                <a:shade val="50000"/>
              </a:schemeClr>
            </a:solidFill>
            <a:prstDash val="solid"/>
          </a:ln>
        </p:spPr>
      </p:pic>
      <p:sp>
        <p:nvSpPr>
          <p:cNvPr id="9" name="文本框 8"/>
          <p:cNvSpPr txBox="1"/>
          <p:nvPr/>
        </p:nvSpPr>
        <p:spPr>
          <a:xfrm>
            <a:off x="1331595" y="3270885"/>
            <a:ext cx="1846580" cy="368300"/>
          </a:xfrm>
          <a:prstGeom prst="rect">
            <a:avLst/>
          </a:prstGeom>
          <a:noFill/>
        </p:spPr>
        <p:txBody>
          <a:bodyPr wrap="square" rtlCol="0" anchor="t">
            <a:spAutoFit/>
          </a:bodyPr>
          <a:p>
            <a:r>
              <a:rPr lang="en-US" altLang="zh-CN"/>
              <a:t>Torque test</a:t>
            </a:r>
            <a:endParaRPr lang="zh-CN" altLang="en-US"/>
          </a:p>
        </p:txBody>
      </p:sp>
      <p:sp>
        <p:nvSpPr>
          <p:cNvPr id="10" name="文本框 9"/>
          <p:cNvSpPr txBox="1"/>
          <p:nvPr/>
        </p:nvSpPr>
        <p:spPr>
          <a:xfrm>
            <a:off x="5580380" y="3284855"/>
            <a:ext cx="1450975" cy="368300"/>
          </a:xfrm>
          <a:prstGeom prst="rect">
            <a:avLst/>
          </a:prstGeom>
          <a:noFill/>
        </p:spPr>
        <p:txBody>
          <a:bodyPr wrap="square" rtlCol="0" anchor="t">
            <a:spAutoFit/>
          </a:bodyPr>
          <a:p>
            <a:r>
              <a:rPr lang="en-US" altLang="zh-CN"/>
              <a:t>wiggle test</a:t>
            </a:r>
            <a:endParaRPr lang="zh-CN" altLang="en-US"/>
          </a:p>
        </p:txBody>
      </p:sp>
      <p:sp>
        <p:nvSpPr>
          <p:cNvPr id="17" name="文本框 16"/>
          <p:cNvSpPr txBox="1"/>
          <p:nvPr/>
        </p:nvSpPr>
        <p:spPr>
          <a:xfrm>
            <a:off x="1259840" y="5829300"/>
            <a:ext cx="1703705" cy="368300"/>
          </a:xfrm>
          <a:prstGeom prst="rect">
            <a:avLst/>
          </a:prstGeom>
          <a:noFill/>
        </p:spPr>
        <p:txBody>
          <a:bodyPr wrap="square" rtlCol="0" anchor="t">
            <a:spAutoFit/>
          </a:bodyPr>
          <a:p>
            <a:r>
              <a:rPr lang="en-US" altLang="zh-CN"/>
              <a:t>ROHS testing</a:t>
            </a:r>
            <a:endParaRPr lang="zh-CN" altLang="en-US"/>
          </a:p>
        </p:txBody>
      </p:sp>
      <p:sp>
        <p:nvSpPr>
          <p:cNvPr id="18" name="文本框 17"/>
          <p:cNvSpPr txBox="1"/>
          <p:nvPr/>
        </p:nvSpPr>
        <p:spPr>
          <a:xfrm>
            <a:off x="5507990" y="5846445"/>
            <a:ext cx="1757680" cy="368300"/>
          </a:xfrm>
          <a:prstGeom prst="rect">
            <a:avLst/>
          </a:prstGeom>
          <a:noFill/>
        </p:spPr>
        <p:txBody>
          <a:bodyPr wrap="square" rtlCol="0" anchor="t">
            <a:spAutoFit/>
          </a:bodyPr>
          <a:p>
            <a:r>
              <a:rPr lang="en-US" altLang="zh-CN"/>
              <a:t>Salt spray test</a:t>
            </a: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质量控制</a:t>
            </a:r>
            <a:br>
              <a:rPr lang="en-US" altLang="zh-CN" dirty="0"/>
            </a:br>
            <a:r>
              <a:rPr lang="en-US" altLang="en-US" dirty="0"/>
              <a:t>Quality Control</a:t>
            </a:r>
            <a:endParaRPr lang="zh-CN" altLang="en-US" dirty="0"/>
          </a:p>
        </p:txBody>
      </p:sp>
      <p:sp>
        <p:nvSpPr>
          <p:cNvPr id="4" name="文本框 3"/>
          <p:cNvSpPr txBox="1"/>
          <p:nvPr/>
        </p:nvSpPr>
        <p:spPr>
          <a:xfrm>
            <a:off x="7524750" y="6237605"/>
            <a:ext cx="471170" cy="368300"/>
          </a:xfrm>
          <a:prstGeom prst="rect">
            <a:avLst/>
          </a:prstGeom>
          <a:noFill/>
        </p:spPr>
        <p:txBody>
          <a:bodyPr wrap="square" rtlCol="0" anchor="t">
            <a:spAutoFit/>
          </a:bodyPr>
          <a:p>
            <a:fld id="{684987F2-50FE-4723-A35C-9EFACDBBF474}" type="slidenum">
              <a:rPr lang="en-US" altLang="en-US" smtClean="0">
                <a:solidFill>
                  <a:schemeClr val="tx1"/>
                </a:solidFill>
                <a:latin typeface="Century Gothic" panose="020B0502020202020204" pitchFamily="34" charset="0"/>
              </a:rPr>
            </a:fld>
            <a:endParaRPr lang="en-US" altLang="en-US" smtClean="0">
              <a:solidFill>
                <a:schemeClr val="tx1"/>
              </a:solidFill>
              <a:latin typeface="Century Gothic" panose="020B0502020202020204" pitchFamily="34" charset="0"/>
            </a:endParaRPr>
          </a:p>
        </p:txBody>
      </p:sp>
      <p:pic>
        <p:nvPicPr>
          <p:cNvPr id="3" name="图片 2"/>
          <p:cNvPicPr>
            <a:picLocks noChangeAspect="1"/>
          </p:cNvPicPr>
          <p:nvPr/>
        </p:nvPicPr>
        <p:blipFill>
          <a:blip r:embed="rId1"/>
          <a:stretch>
            <a:fillRect/>
          </a:stretch>
        </p:blipFill>
        <p:spPr>
          <a:xfrm>
            <a:off x="539750" y="1196975"/>
            <a:ext cx="3592195" cy="4320540"/>
          </a:xfrm>
          <a:prstGeom prst="rect">
            <a:avLst/>
          </a:prstGeom>
        </p:spPr>
      </p:pic>
      <p:pic>
        <p:nvPicPr>
          <p:cNvPr id="5" name="图片 4" descr="积分球"/>
          <p:cNvPicPr>
            <a:picLocks noChangeAspect="1"/>
          </p:cNvPicPr>
          <p:nvPr/>
        </p:nvPicPr>
        <p:blipFill>
          <a:blip r:embed="rId2"/>
          <a:stretch>
            <a:fillRect/>
          </a:stretch>
        </p:blipFill>
        <p:spPr>
          <a:xfrm>
            <a:off x="4356100" y="1701165"/>
            <a:ext cx="4511675" cy="2676525"/>
          </a:xfrm>
          <a:prstGeom prst="rect">
            <a:avLst/>
          </a:prstGeom>
        </p:spPr>
      </p:pic>
      <p:sp>
        <p:nvSpPr>
          <p:cNvPr id="6" name="文本框 5"/>
          <p:cNvSpPr txBox="1"/>
          <p:nvPr/>
        </p:nvSpPr>
        <p:spPr>
          <a:xfrm>
            <a:off x="1043305" y="5685790"/>
            <a:ext cx="2350135" cy="368300"/>
          </a:xfrm>
          <a:prstGeom prst="rect">
            <a:avLst/>
          </a:prstGeom>
          <a:noFill/>
        </p:spPr>
        <p:txBody>
          <a:bodyPr wrap="square" rtlCol="0" anchor="t">
            <a:spAutoFit/>
          </a:bodyPr>
          <a:p>
            <a:r>
              <a:rPr lang="en-US" altLang="zh-CN"/>
              <a:t>IP44 Waterproof Test</a:t>
            </a:r>
            <a:endParaRPr lang="zh-CN" altLang="en-US"/>
          </a:p>
        </p:txBody>
      </p:sp>
      <p:sp>
        <p:nvSpPr>
          <p:cNvPr id="8" name="文本框 7"/>
          <p:cNvSpPr txBox="1"/>
          <p:nvPr/>
        </p:nvSpPr>
        <p:spPr>
          <a:xfrm>
            <a:off x="4859655" y="4653280"/>
            <a:ext cx="3399155" cy="368300"/>
          </a:xfrm>
          <a:prstGeom prst="rect">
            <a:avLst/>
          </a:prstGeom>
          <a:noFill/>
        </p:spPr>
        <p:txBody>
          <a:bodyPr wrap="square" rtlCol="0" anchor="t">
            <a:spAutoFit/>
          </a:bodyPr>
          <a:p>
            <a:r>
              <a:rPr lang="en-US" altLang="zh-CN"/>
              <a:t>Optical chromatography testing</a:t>
            </a: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latin typeface="Times New Roman" panose="02020603050405020304" pitchFamily="18" charset="0"/>
                <a:cs typeface="Times New Roman" panose="02020603050405020304" pitchFamily="18" charset="0"/>
              </a:rPr>
              <a:t>计划产能</a:t>
            </a:r>
            <a:br>
              <a:rPr lang="en-US"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Planned Capacity</a:t>
            </a:r>
            <a:endParaRPr lang="zh-CN" altLang="en-US" sz="24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2482215" y="1123950"/>
            <a:ext cx="6158230" cy="5019675"/>
          </a:xfrm>
        </p:spPr>
        <p:txBody>
          <a:bodyPr>
            <a:normAutofit/>
          </a:bodyPr>
          <a:lstStyle/>
          <a:p>
            <a:endParaRPr lang="en-US" altLang="zh-CN" sz="2800" dirty="0">
              <a:latin typeface="Arial Narrow" panose="020B0606020202030204" pitchFamily="34" charset="0"/>
            </a:endParaRPr>
          </a:p>
          <a:p>
            <a:r>
              <a:rPr lang="en-US" altLang="zh-CN" sz="2800" dirty="0">
                <a:latin typeface="Arial Narrow" panose="020B0606020202030204" pitchFamily="34" charset="0"/>
              </a:rPr>
              <a:t>LED welding               </a:t>
            </a:r>
            <a:endParaRPr lang="en-US" altLang="zh-CN" sz="2800" dirty="0">
              <a:latin typeface="Arial Narrow" panose="020B0606020202030204" pitchFamily="34" charset="0"/>
            </a:endParaRPr>
          </a:p>
          <a:p>
            <a:r>
              <a:rPr lang="en-US" altLang="zh-CN" sz="2800" dirty="0">
                <a:latin typeface="Arial Narrow" panose="020B0606020202030204" pitchFamily="34" charset="0"/>
              </a:rPr>
              <a:t>Maximum daily output: 400000 pcs</a:t>
            </a:r>
            <a:endParaRPr lang="en-US" altLang="zh-CN" sz="2800" dirty="0">
              <a:latin typeface="Arial Narrow" panose="020B0606020202030204" pitchFamily="34" charset="0"/>
            </a:endParaRPr>
          </a:p>
          <a:p>
            <a:endParaRPr lang="zh-CN" altLang="en-US" sz="2800" dirty="0">
              <a:latin typeface="Arial Narrow" panose="020B0606020202030204" pitchFamily="34" charset="0"/>
            </a:endParaRPr>
          </a:p>
          <a:p>
            <a:r>
              <a:rPr lang="en-US" altLang="zh-CN" sz="2800" dirty="0">
                <a:latin typeface="Arial Narrow" panose="020B0606020202030204" pitchFamily="34" charset="0"/>
              </a:rPr>
              <a:t>Iron wire forming          </a:t>
            </a:r>
            <a:endParaRPr lang="en-US" altLang="zh-CN" sz="2800" dirty="0">
              <a:latin typeface="Arial Narrow" panose="020B0606020202030204" pitchFamily="34" charset="0"/>
            </a:endParaRPr>
          </a:p>
          <a:p>
            <a:r>
              <a:rPr lang="en-US" altLang="zh-CN" sz="2800" dirty="0">
                <a:latin typeface="Arial Narrow" panose="020B0606020202030204" pitchFamily="34" charset="0"/>
              </a:rPr>
              <a:t>Maximum daily output: 5000 pcs</a:t>
            </a:r>
            <a:endParaRPr lang="en-US" altLang="zh-CN" sz="2800" dirty="0">
              <a:latin typeface="Arial Narrow" panose="020B0606020202030204" pitchFamily="34" charset="0"/>
            </a:endParaRPr>
          </a:p>
          <a:p>
            <a:endParaRPr lang="en-US" altLang="zh-CN" sz="2800" dirty="0">
              <a:latin typeface="Arial Narrow" panose="020B0606020202030204" pitchFamily="34" charset="0"/>
            </a:endParaRPr>
          </a:p>
          <a:p>
            <a:r>
              <a:rPr lang="en-US" altLang="zh-CN" sz="2800" dirty="0">
                <a:latin typeface="Arial Narrow" panose="020B0606020202030204" pitchFamily="34" charset="0"/>
              </a:rPr>
              <a:t>Electric welding forming     </a:t>
            </a:r>
            <a:endParaRPr lang="en-US" altLang="zh-CN" sz="2800" dirty="0">
              <a:latin typeface="Arial Narrow" panose="020B0606020202030204" pitchFamily="34" charset="0"/>
            </a:endParaRPr>
          </a:p>
          <a:p>
            <a:r>
              <a:rPr lang="en-US" altLang="zh-CN" sz="2800" dirty="0">
                <a:latin typeface="Arial Narrow" panose="020B0606020202030204" pitchFamily="34" charset="0"/>
              </a:rPr>
              <a:t>Maximum daily output: 4000 pcs</a:t>
            </a:r>
            <a:endParaRPr lang="en-US" altLang="zh-CN" sz="2800" dirty="0">
              <a:latin typeface="Arial Narrow" panose="020B0606020202030204" pitchFamily="34" charset="0"/>
            </a:endParaRPr>
          </a:p>
        </p:txBody>
      </p:sp>
      <p:pic>
        <p:nvPicPr>
          <p:cNvPr id="19" name="图片 19" descr="焊灯"/>
          <p:cNvPicPr>
            <a:picLocks noChangeAspect="1"/>
          </p:cNvPicPr>
          <p:nvPr/>
        </p:nvPicPr>
        <p:blipFill>
          <a:blip r:embed="rId1"/>
          <a:stretch>
            <a:fillRect/>
          </a:stretch>
        </p:blipFill>
        <p:spPr>
          <a:xfrm>
            <a:off x="539750" y="1196658"/>
            <a:ext cx="1778000" cy="1247775"/>
          </a:xfrm>
          <a:prstGeom prst="rect">
            <a:avLst/>
          </a:prstGeom>
        </p:spPr>
      </p:pic>
      <p:pic>
        <p:nvPicPr>
          <p:cNvPr id="4" name="图片 3" descr="5"/>
          <p:cNvPicPr>
            <a:picLocks noChangeAspect="1"/>
          </p:cNvPicPr>
          <p:nvPr/>
        </p:nvPicPr>
        <p:blipFill>
          <a:blip r:embed="rId2"/>
          <a:stretch>
            <a:fillRect/>
          </a:stretch>
        </p:blipFill>
        <p:spPr>
          <a:xfrm>
            <a:off x="539750" y="2708910"/>
            <a:ext cx="1835785" cy="1376680"/>
          </a:xfrm>
          <a:prstGeom prst="rect">
            <a:avLst/>
          </a:prstGeom>
        </p:spPr>
      </p:pic>
      <p:pic>
        <p:nvPicPr>
          <p:cNvPr id="24" name="图片 24" descr="焊铁架"/>
          <p:cNvPicPr>
            <a:picLocks noChangeAspect="1"/>
          </p:cNvPicPr>
          <p:nvPr/>
        </p:nvPicPr>
        <p:blipFill>
          <a:blip r:embed="rId3"/>
          <a:stretch>
            <a:fillRect/>
          </a:stretch>
        </p:blipFill>
        <p:spPr>
          <a:xfrm>
            <a:off x="539750" y="4271645"/>
            <a:ext cx="1854835" cy="139128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dirty="0">
                <a:latin typeface="Times New Roman" panose="02020603050405020304" pitchFamily="18" charset="0"/>
                <a:cs typeface="Times New Roman" panose="02020603050405020304" pitchFamily="18" charset="0"/>
              </a:rPr>
              <a:t>计划产能</a:t>
            </a:r>
            <a:br>
              <a:rPr lang="en-US"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Planned Capacity</a:t>
            </a:r>
            <a:endParaRPr lang="zh-CN" altLang="en-US" sz="2400" dirty="0">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2482215" y="1123950"/>
            <a:ext cx="6158230" cy="5019675"/>
          </a:xfrm>
        </p:spPr>
        <p:txBody>
          <a:bodyPr>
            <a:normAutofit/>
          </a:bodyPr>
          <a:lstStyle/>
          <a:p>
            <a:endParaRPr lang="en-US" altLang="zh-CN" sz="2800" dirty="0">
              <a:latin typeface="Arial Narrow" panose="020B0606020202030204" pitchFamily="34" charset="0"/>
            </a:endParaRPr>
          </a:p>
          <a:p>
            <a:r>
              <a:rPr lang="en-US" altLang="zh-CN" sz="2800" dirty="0">
                <a:latin typeface="Arial Narrow" panose="020B0606020202030204" pitchFamily="34" charset="0"/>
              </a:rPr>
              <a:t>Powder coating            </a:t>
            </a:r>
            <a:endParaRPr lang="en-US" altLang="zh-CN" sz="2800" dirty="0">
              <a:latin typeface="Arial Narrow" panose="020B0606020202030204" pitchFamily="34" charset="0"/>
            </a:endParaRPr>
          </a:p>
          <a:p>
            <a:r>
              <a:rPr lang="en-US" altLang="zh-CN" sz="2800" dirty="0">
                <a:latin typeface="Arial Narrow" panose="020B0606020202030204" pitchFamily="34" charset="0"/>
              </a:rPr>
              <a:t>Maximum daily output: 8000 pcs</a:t>
            </a:r>
            <a:endParaRPr lang="en-US" altLang="zh-CN" sz="2800" dirty="0">
              <a:latin typeface="Arial Narrow" panose="020B0606020202030204" pitchFamily="34" charset="0"/>
            </a:endParaRPr>
          </a:p>
          <a:p>
            <a:endParaRPr lang="en-US" altLang="zh-CN" sz="2800" dirty="0">
              <a:latin typeface="Arial Narrow" panose="020B0606020202030204" pitchFamily="34" charset="0"/>
            </a:endParaRPr>
          </a:p>
          <a:p>
            <a:endParaRPr lang="en-US" altLang="zh-CN" sz="2800" dirty="0">
              <a:latin typeface="Arial Narrow" panose="020B0606020202030204" pitchFamily="34" charset="0"/>
            </a:endParaRPr>
          </a:p>
          <a:p>
            <a:r>
              <a:rPr lang="en-US" altLang="zh-CN" sz="2800" dirty="0">
                <a:latin typeface="Arial Narrow" panose="020B0606020202030204" pitchFamily="34" charset="0"/>
              </a:rPr>
              <a:t>Assemble                 </a:t>
            </a:r>
            <a:endParaRPr lang="en-US" altLang="zh-CN" sz="2800" dirty="0">
              <a:latin typeface="Arial Narrow" panose="020B0606020202030204" pitchFamily="34" charset="0"/>
            </a:endParaRPr>
          </a:p>
          <a:p>
            <a:r>
              <a:rPr lang="en-US" altLang="zh-CN" sz="2800" dirty="0">
                <a:latin typeface="Arial Narrow" panose="020B0606020202030204" pitchFamily="34" charset="0"/>
              </a:rPr>
              <a:t>Maximum daily output: 3000 pcs</a:t>
            </a:r>
            <a:endParaRPr lang="en-US" altLang="zh-CN" sz="2800" dirty="0">
              <a:latin typeface="Arial Narrow" panose="020B0606020202030204" pitchFamily="34" charset="0"/>
            </a:endParaRPr>
          </a:p>
          <a:p>
            <a:endParaRPr lang="en-US" altLang="zh-CN" sz="2800" dirty="0">
              <a:latin typeface="Arial Narrow" panose="020B0606020202030204" pitchFamily="34" charset="0"/>
            </a:endParaRPr>
          </a:p>
          <a:p>
            <a:r>
              <a:rPr lang="en-US" altLang="zh-CN" sz="2800" dirty="0">
                <a:latin typeface="Arial Narrow" panose="020B0606020202030204" pitchFamily="34" charset="0"/>
              </a:rPr>
              <a:t>Package                  </a:t>
            </a:r>
            <a:endParaRPr lang="en-US" altLang="zh-CN" sz="2800" dirty="0">
              <a:latin typeface="Arial Narrow" panose="020B0606020202030204" pitchFamily="34" charset="0"/>
            </a:endParaRPr>
          </a:p>
          <a:p>
            <a:r>
              <a:rPr lang="en-US" altLang="zh-CN" sz="2800" dirty="0">
                <a:latin typeface="Arial Narrow" panose="020B0606020202030204" pitchFamily="34" charset="0"/>
              </a:rPr>
              <a:t>Maximum daily output: 6000 pcs</a:t>
            </a:r>
            <a:endParaRPr lang="en-US" altLang="zh-CN" sz="2800" dirty="0">
              <a:latin typeface="Arial Narrow" panose="020B0606020202030204" pitchFamily="34" charset="0"/>
            </a:endParaRPr>
          </a:p>
        </p:txBody>
      </p:sp>
      <p:pic>
        <p:nvPicPr>
          <p:cNvPr id="5" name="图片 4" descr="4"/>
          <p:cNvPicPr>
            <a:picLocks noChangeAspect="1"/>
          </p:cNvPicPr>
          <p:nvPr/>
        </p:nvPicPr>
        <p:blipFill>
          <a:blip r:embed="rId1"/>
          <a:stretch>
            <a:fillRect/>
          </a:stretch>
        </p:blipFill>
        <p:spPr>
          <a:xfrm>
            <a:off x="611505" y="1124585"/>
            <a:ext cx="1772920" cy="1757680"/>
          </a:xfrm>
          <a:prstGeom prst="rect">
            <a:avLst/>
          </a:prstGeom>
        </p:spPr>
      </p:pic>
      <p:pic>
        <p:nvPicPr>
          <p:cNvPr id="20" name="图片 20" descr="组装并联"/>
          <p:cNvPicPr>
            <a:picLocks noChangeAspect="1"/>
          </p:cNvPicPr>
          <p:nvPr/>
        </p:nvPicPr>
        <p:blipFill>
          <a:blip r:embed="rId2"/>
          <a:stretch>
            <a:fillRect/>
          </a:stretch>
        </p:blipFill>
        <p:spPr>
          <a:xfrm>
            <a:off x="611505" y="2882265"/>
            <a:ext cx="1735455" cy="1753235"/>
          </a:xfrm>
          <a:prstGeom prst="rect">
            <a:avLst/>
          </a:prstGeom>
        </p:spPr>
      </p:pic>
      <p:pic>
        <p:nvPicPr>
          <p:cNvPr id="29" name="图片 29" descr="包装"/>
          <p:cNvPicPr>
            <a:picLocks noChangeAspect="1"/>
          </p:cNvPicPr>
          <p:nvPr/>
        </p:nvPicPr>
        <p:blipFill>
          <a:blip r:embed="rId3"/>
          <a:stretch>
            <a:fillRect/>
          </a:stretch>
        </p:blipFill>
        <p:spPr>
          <a:xfrm>
            <a:off x="611505" y="4653280"/>
            <a:ext cx="1704340" cy="18637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0244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优势和长项</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Strengths/Competitive Advantages</a:t>
            </a:r>
            <a:endParaRPr lang="en-US" altLang="en-US"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539750" y="1341120"/>
            <a:ext cx="8153400" cy="4724400"/>
          </a:xfrm>
          <a:prstGeom prst="rect">
            <a:avLst/>
          </a:prstGeom>
        </p:spPr>
        <p:txBody>
          <a:bodyPr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defRPr/>
            </a:pPr>
            <a:r>
              <a:rPr lang="zh-CN" altLang="en-US" sz="1800" dirty="0">
                <a:latin typeface="Times New Roman" panose="02020603050405020304" pitchFamily="18" charset="0"/>
                <a:cs typeface="Times New Roman" panose="02020603050405020304" pitchFamily="18" charset="0"/>
              </a:rPr>
              <a:t>有多年从业经验的的生产和品质管理人员</a:t>
            </a:r>
            <a:r>
              <a:rPr lang="en-US" sz="1800" dirty="0">
                <a:latin typeface="Times New Roman" panose="02020603050405020304" pitchFamily="18" charset="0"/>
                <a:cs typeface="Times New Roman" panose="02020603050405020304" pitchFamily="18" charset="0"/>
              </a:rPr>
              <a:t>                                                  </a:t>
            </a:r>
            <a:r>
              <a:rPr lang="en-US" altLang="zh-CN" sz="1800" b="0" i="0" dirty="0">
                <a:solidFill>
                  <a:srgbClr val="2A2B2E"/>
                </a:solidFill>
                <a:effectLst/>
                <a:latin typeface="Times New Roman" panose="02020603050405020304" pitchFamily="18" charset="0"/>
                <a:cs typeface="Times New Roman" panose="02020603050405020304" pitchFamily="18" charset="0"/>
              </a:rPr>
              <a:t>Production and quality management personnel with years of experience in the industry</a:t>
            </a:r>
            <a:endParaRPr lang="en-US" altLang="zh-CN" sz="1800" b="0" i="0" dirty="0">
              <a:solidFill>
                <a:srgbClr val="2A2B2E"/>
              </a:solidFill>
              <a:effectLst/>
              <a:latin typeface="Times New Roman" panose="02020603050405020304" pitchFamily="18" charset="0"/>
              <a:cs typeface="Times New Roman" panose="02020603050405020304" pitchFamily="18" charset="0"/>
            </a:endParaRPr>
          </a:p>
          <a:p>
            <a:pPr marL="0" indent="0" fontAlgn="auto">
              <a:spcAft>
                <a:spcPts val="0"/>
              </a:spcAft>
              <a:buNone/>
              <a:defRPr/>
            </a:pPr>
            <a:endParaRPr lang="en-US" altLang="zh-CN" sz="1800" b="0" i="0" dirty="0">
              <a:solidFill>
                <a:srgbClr val="2A2B2E"/>
              </a:solidFill>
              <a:effectLst/>
              <a:latin typeface="Times New Roman" panose="02020603050405020304" pitchFamily="18" charset="0"/>
              <a:cs typeface="Times New Roman" panose="02020603050405020304" pitchFamily="18" charset="0"/>
            </a:endParaRPr>
          </a:p>
          <a:p>
            <a:pPr fontAlgn="auto">
              <a:spcAft>
                <a:spcPts val="0"/>
              </a:spcAft>
              <a:defRPr/>
            </a:pPr>
            <a:r>
              <a:rPr lang="zh-CN" altLang="en-US" sz="1800" b="0" i="0" dirty="0">
                <a:solidFill>
                  <a:srgbClr val="2A2B2E"/>
                </a:solidFill>
                <a:effectLst/>
              </a:rPr>
              <a:t>有成熟的产业供应链</a:t>
            </a:r>
            <a:r>
              <a:rPr lang="en-US" altLang="zh-CN" sz="1800" b="0" i="0" dirty="0">
                <a:solidFill>
                  <a:srgbClr val="2A2B2E"/>
                </a:solidFill>
                <a:effectLst/>
              </a:rPr>
              <a:t>                                                                                              </a:t>
            </a:r>
            <a:r>
              <a:rPr lang="en-US" altLang="zh-CN" sz="1800" dirty="0"/>
              <a:t>There is a mature industrial supply chain    </a:t>
            </a:r>
            <a:endParaRPr lang="en-US" altLang="zh-CN" sz="1800" dirty="0"/>
          </a:p>
          <a:p>
            <a:pPr fontAlgn="auto">
              <a:spcAft>
                <a:spcPts val="0"/>
              </a:spcAft>
              <a:defRPr/>
            </a:pPr>
            <a:endParaRPr lang="en-US" altLang="zh-CN" sz="1800" dirty="0"/>
          </a:p>
          <a:p>
            <a:pPr fontAlgn="auto">
              <a:spcAft>
                <a:spcPts val="0"/>
              </a:spcAft>
              <a:defRPr/>
            </a:pPr>
            <a:r>
              <a:rPr lang="zh-CN" altLang="en-US" sz="1800" dirty="0"/>
              <a:t>充足且熟练的工人</a:t>
            </a:r>
            <a:r>
              <a:rPr lang="en-US" altLang="zh-CN" sz="1800" dirty="0"/>
              <a:t>                                                                                   Adequate and skilled workers</a:t>
            </a:r>
            <a:endParaRPr lang="en-US" altLang="zh-CN" sz="1800" dirty="0"/>
          </a:p>
          <a:p>
            <a:pPr fontAlgn="auto">
              <a:spcAft>
                <a:spcPts val="0"/>
              </a:spcAft>
              <a:defRPr/>
            </a:pPr>
            <a:endParaRPr lang="en-US" altLang="zh-CN" sz="1800" dirty="0"/>
          </a:p>
          <a:p>
            <a:pPr fontAlgn="auto">
              <a:spcAft>
                <a:spcPts val="0"/>
              </a:spcAft>
              <a:defRPr/>
            </a:pPr>
            <a:r>
              <a:rPr lang="zh-CN" altLang="en-US" sz="1800" dirty="0"/>
              <a:t>充足的仓储空间</a:t>
            </a:r>
            <a:r>
              <a:rPr lang="en-US" altLang="zh-CN" sz="1800" dirty="0"/>
              <a:t>                                                                                     Adequate storage space</a:t>
            </a:r>
            <a:endParaRPr lang="en-US" altLang="zh-CN" sz="1800" dirty="0"/>
          </a:p>
          <a:p>
            <a:pPr fontAlgn="auto">
              <a:spcAft>
                <a:spcPts val="0"/>
              </a:spcAft>
              <a:defRPr/>
            </a:pPr>
            <a:endParaRPr lang="en-US" altLang="zh-CN" sz="1800" dirty="0"/>
          </a:p>
          <a:p>
            <a:pPr fontAlgn="auto">
              <a:spcAft>
                <a:spcPts val="0"/>
              </a:spcAft>
              <a:defRPr/>
            </a:pPr>
            <a:r>
              <a:rPr lang="zh-CN" altLang="en-US" sz="1800" dirty="0"/>
              <a:t>紧跟趋势的开发团队</a:t>
            </a:r>
            <a:r>
              <a:rPr lang="en-US" altLang="zh-CN" sz="1800" dirty="0"/>
              <a:t>                                                                                           A development team that keeps up with trends</a:t>
            </a:r>
            <a:endParaRPr lang="en-US" altLang="zh-CN" sz="1800" dirty="0"/>
          </a:p>
          <a:p>
            <a:pPr marL="0" indent="0" fontAlgn="auto">
              <a:spcAft>
                <a:spcPts val="0"/>
              </a:spcAft>
              <a:buFont typeface="Arial" panose="020B0604020202020204" pitchFamily="34" charset="0"/>
              <a:buNone/>
              <a:defRPr/>
            </a:pPr>
            <a:endParaRPr lang="en-US" sz="2000" dirty="0"/>
          </a:p>
          <a:p>
            <a:pPr marL="0" indent="0" fontAlgn="auto">
              <a:spcAft>
                <a:spcPts val="0"/>
              </a:spcAft>
              <a:buNone/>
              <a:defRPr/>
            </a:pPr>
            <a:endParaRPr lang="en-US" sz="2000" dirty="0"/>
          </a:p>
          <a:p>
            <a:pPr fontAlgn="auto">
              <a:spcAft>
                <a:spcPts val="0"/>
              </a:spcAft>
              <a:defRPr/>
            </a:pPr>
            <a:endParaRPr lang="en-US" sz="2000" dirty="0"/>
          </a:p>
        </p:txBody>
      </p:sp>
      <p:sp>
        <p:nvSpPr>
          <p:cNvPr id="4" name="Slide Number Placeholder 3"/>
          <p:cNvSpPr txBox="1"/>
          <p:nvPr/>
        </p:nvSpPr>
        <p:spPr bwMode="auto">
          <a:xfrm>
            <a:off x="7596505" y="6165215"/>
            <a:ext cx="442595"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684987F2-50FE-4723-A35C-9EFACDBBF474}"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环境保护</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environmental protection</a:t>
            </a:r>
            <a:endParaRPr lang="en-US" altLang="zh-CN"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7524750" y="6237605"/>
            <a:ext cx="471170" cy="368300"/>
          </a:xfrm>
          <a:prstGeom prst="rect">
            <a:avLst/>
          </a:prstGeom>
          <a:noFill/>
        </p:spPr>
        <p:txBody>
          <a:bodyPr wrap="square" rtlCol="0" anchor="t">
            <a:spAutoFit/>
          </a:bodyPr>
          <a:p>
            <a:fld id="{684987F2-50FE-4723-A35C-9EFACDBBF474}" type="slidenum">
              <a:rPr lang="en-US" altLang="en-US" smtClean="0">
                <a:solidFill>
                  <a:schemeClr val="tx1"/>
                </a:solidFill>
                <a:latin typeface="Century Gothic" panose="020B0502020202020204" pitchFamily="34" charset="0"/>
              </a:rPr>
            </a:fld>
            <a:endParaRPr lang="en-US" altLang="en-US" smtClean="0">
              <a:solidFill>
                <a:schemeClr val="tx1"/>
              </a:solidFill>
              <a:latin typeface="Century Gothic" panose="020B0502020202020204" pitchFamily="34" charset="0"/>
            </a:endParaRPr>
          </a:p>
        </p:txBody>
      </p:sp>
      <p:pic>
        <p:nvPicPr>
          <p:cNvPr id="6" name="图片 5" descr="催化燃烧"/>
          <p:cNvPicPr>
            <a:picLocks noChangeAspect="1"/>
          </p:cNvPicPr>
          <p:nvPr/>
        </p:nvPicPr>
        <p:blipFill>
          <a:blip r:embed="rId1"/>
          <a:stretch>
            <a:fillRect/>
          </a:stretch>
        </p:blipFill>
        <p:spPr>
          <a:xfrm>
            <a:off x="1187450" y="3140710"/>
            <a:ext cx="2685415" cy="1974850"/>
          </a:xfrm>
          <a:prstGeom prst="rect">
            <a:avLst/>
          </a:prstGeom>
        </p:spPr>
      </p:pic>
      <p:pic>
        <p:nvPicPr>
          <p:cNvPr id="7" name="图片 6" descr="活性炭吸附"/>
          <p:cNvPicPr>
            <a:picLocks noChangeAspect="1"/>
          </p:cNvPicPr>
          <p:nvPr/>
        </p:nvPicPr>
        <p:blipFill>
          <a:blip r:embed="rId2"/>
          <a:stretch>
            <a:fillRect/>
          </a:stretch>
        </p:blipFill>
        <p:spPr>
          <a:xfrm>
            <a:off x="4283710" y="3235325"/>
            <a:ext cx="3268980" cy="1783080"/>
          </a:xfrm>
          <a:prstGeom prst="rect">
            <a:avLst/>
          </a:prstGeom>
        </p:spPr>
      </p:pic>
      <p:sp>
        <p:nvSpPr>
          <p:cNvPr id="8" name="文本框 7"/>
          <p:cNvSpPr txBox="1"/>
          <p:nvPr/>
        </p:nvSpPr>
        <p:spPr>
          <a:xfrm>
            <a:off x="1331595" y="5157470"/>
            <a:ext cx="5828665" cy="1285875"/>
          </a:xfrm>
          <a:prstGeom prst="rect">
            <a:avLst/>
          </a:prstGeom>
        </p:spPr>
        <p:txBody>
          <a:bodyPr>
            <a:noAutofit/>
          </a:bodyPr>
          <a:p>
            <a:pPr marL="0" indent="0" algn="just" defTabSz="266700">
              <a:spcBef>
                <a:spcPct val="0"/>
              </a:spcBef>
              <a:spcAft>
                <a:spcPct val="0"/>
              </a:spcAft>
            </a:pPr>
            <a:r>
              <a:rPr lang="en-US" altLang="zh-CN" sz="1600">
                <a:solidFill>
                  <a:srgbClr val="000000"/>
                </a:solidFill>
                <a:latin typeface="Calibri" panose="020F0502020204030204"/>
                <a:ea typeface="Aptos"/>
              </a:rPr>
              <a:t>For the waste gas generated during the production process, we collect it uniformly through pipelines, and after being centrally treated by advanced environmental protection equipment, it is discharged into the atmosphere to ensure that the impact on the environment is minimized</a:t>
            </a:r>
            <a:endParaRPr lang="en-US" altLang="zh-CN" sz="1600">
              <a:solidFill>
                <a:srgbClr val="000000"/>
              </a:solidFill>
              <a:latin typeface="Calibri" panose="020F0502020204030204"/>
              <a:ea typeface="Aptos"/>
            </a:endParaRPr>
          </a:p>
        </p:txBody>
      </p:sp>
      <p:pic>
        <p:nvPicPr>
          <p:cNvPr id="9" name="图片 8" descr="3"/>
          <p:cNvPicPr>
            <a:picLocks noChangeAspect="1"/>
          </p:cNvPicPr>
          <p:nvPr/>
        </p:nvPicPr>
        <p:blipFill>
          <a:blip r:embed="rId3"/>
          <a:stretch>
            <a:fillRect/>
          </a:stretch>
        </p:blipFill>
        <p:spPr>
          <a:xfrm>
            <a:off x="539750" y="1052830"/>
            <a:ext cx="2728595" cy="2045970"/>
          </a:xfrm>
          <a:prstGeom prst="rect">
            <a:avLst/>
          </a:prstGeom>
        </p:spPr>
      </p:pic>
      <p:pic>
        <p:nvPicPr>
          <p:cNvPr id="10" name="图片 9" descr="9"/>
          <p:cNvPicPr>
            <a:picLocks noChangeAspect="1"/>
          </p:cNvPicPr>
          <p:nvPr/>
        </p:nvPicPr>
        <p:blipFill>
          <a:blip r:embed="rId4"/>
          <a:stretch>
            <a:fillRect/>
          </a:stretch>
        </p:blipFill>
        <p:spPr>
          <a:xfrm>
            <a:off x="3347720" y="1062355"/>
            <a:ext cx="2710180" cy="2033270"/>
          </a:xfrm>
          <a:prstGeom prst="rect">
            <a:avLst/>
          </a:prstGeom>
        </p:spPr>
      </p:pic>
      <p:pic>
        <p:nvPicPr>
          <p:cNvPr id="17" name="图片 16" descr="8"/>
          <p:cNvPicPr>
            <a:picLocks noChangeAspect="1"/>
          </p:cNvPicPr>
          <p:nvPr/>
        </p:nvPicPr>
        <p:blipFill>
          <a:blip r:embed="rId5"/>
          <a:stretch>
            <a:fillRect/>
          </a:stretch>
        </p:blipFill>
        <p:spPr>
          <a:xfrm>
            <a:off x="6083935" y="1062355"/>
            <a:ext cx="2712720" cy="203390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539750" y="1412875"/>
            <a:ext cx="8138160" cy="5128895"/>
          </a:xfrm>
        </p:spPr>
        <p:txBody>
          <a:bodyPr>
            <a:normAutofit/>
          </a:bodyPr>
          <a:lstStyle/>
          <a:p>
            <a:pPr marL="0" indent="0" algn="ctr">
              <a:buNone/>
            </a:pPr>
            <a:r>
              <a:rPr lang="en-US" altLang="zh-CN"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are constantly seeking better suppliers, improving product processes, and implementing scientific management to reduce production costs,Better serve </a:t>
            </a:r>
            <a:r>
              <a:rPr lang="en-US" altLang="zh-CN"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customers with high-quality products and reasonable prices</a:t>
            </a:r>
            <a:endParaRPr lang="en-US" altLang="zh-CN"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a:defRPr/>
            </a:pPr>
            <a:fld id="{C5355FDB-E562-4F09-80C0-A83C5C596417}" type="slidenum">
              <a:rPr lang="zh-CN" altLang="en-US" smtClean="0"/>
            </a:fld>
            <a:endParaRPr lang="zh-CN" altLang="en-US" dirty="0"/>
          </a:p>
        </p:txBody>
      </p:sp>
      <p:sp>
        <p:nvSpPr>
          <p:cNvPr id="2" name="文本框 1"/>
          <p:cNvSpPr txBox="1"/>
          <p:nvPr/>
        </p:nvSpPr>
        <p:spPr>
          <a:xfrm>
            <a:off x="467360" y="260985"/>
            <a:ext cx="6529705" cy="876935"/>
          </a:xfrm>
          <a:prstGeom prst="rect">
            <a:avLst/>
          </a:prstGeom>
          <a:noFill/>
        </p:spPr>
        <p:txBody>
          <a:bodyPr wrap="square" rtlCol="0" anchor="t">
            <a:noAutofit/>
          </a:bodyPr>
          <a:p>
            <a:r>
              <a:rPr lang="zh-CN" altLang="en-US" sz="2400">
                <a:latin typeface="Times New Roman" panose="02020603050405020304" pitchFamily="18" charset="0"/>
                <a:cs typeface="Times New Roman" panose="02020603050405020304" pitchFamily="18" charset="0"/>
              </a:rPr>
              <a:t>感谢观看，欢迎来访</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Thank you for watching. Welcome to visit</a:t>
            </a:r>
            <a:endParaRPr lang="en-US" altLang="zh-CN"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539909"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主要客户</a:t>
            </a:r>
            <a:endParaRPr lang="en-US" altLang="zh-CN"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rPr>
              <a:t>Major Customers </a:t>
            </a:r>
            <a:endParaRPr lang="en-US" altLang="en-US" sz="2400" dirty="0">
              <a:latin typeface="Times New Roman" panose="02020603050405020304" pitchFamily="18" charset="0"/>
              <a:cs typeface="Times New Roman" panose="02020603050405020304" pitchFamily="18" charset="0"/>
            </a:endParaRPr>
          </a:p>
        </p:txBody>
      </p:sp>
      <p:sp>
        <p:nvSpPr>
          <p:cNvPr id="3" name="Slide Number Placeholder 3"/>
          <p:cNvSpPr txBox="1"/>
          <p:nvPr/>
        </p:nvSpPr>
        <p:spPr bwMode="auto">
          <a:xfrm>
            <a:off x="7690485" y="6240780"/>
            <a:ext cx="36576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A225DC0C-3978-4EB2-B883-41DDDCABDD96}"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69644" name="图片 1" descr="LK90)E@SH$@D7G_)U4()$Z9"/>
          <p:cNvPicPr>
            <a:picLocks noChangeAspect="1"/>
          </p:cNvPicPr>
          <p:nvPr/>
        </p:nvPicPr>
        <p:blipFill>
          <a:blip r:embed="rId1"/>
          <a:stretch>
            <a:fillRect/>
          </a:stretch>
        </p:blipFill>
        <p:spPr>
          <a:xfrm>
            <a:off x="539750" y="1196658"/>
            <a:ext cx="2371725" cy="1028700"/>
          </a:xfrm>
          <a:prstGeom prst="rect">
            <a:avLst/>
          </a:prstGeom>
          <a:noFill/>
          <a:ln w="9525">
            <a:noFill/>
          </a:ln>
        </p:spPr>
      </p:pic>
      <p:pic>
        <p:nvPicPr>
          <p:cNvPr id="69645" name="图片 2" descr="J6KCOGUU}YD6)4E2B3(Y%6A"/>
          <p:cNvPicPr>
            <a:picLocks noChangeAspect="1"/>
          </p:cNvPicPr>
          <p:nvPr/>
        </p:nvPicPr>
        <p:blipFill>
          <a:blip r:embed="rId2"/>
          <a:stretch>
            <a:fillRect/>
          </a:stretch>
        </p:blipFill>
        <p:spPr>
          <a:xfrm>
            <a:off x="3131820" y="1196975"/>
            <a:ext cx="1464945" cy="1526540"/>
          </a:xfrm>
          <a:prstGeom prst="rect">
            <a:avLst/>
          </a:prstGeom>
          <a:noFill/>
          <a:ln w="9525">
            <a:noFill/>
          </a:ln>
        </p:spPr>
      </p:pic>
      <p:pic>
        <p:nvPicPr>
          <p:cNvPr id="69635" name="内容占位符 3" descr="QQ图片20190926232423.png"/>
          <p:cNvPicPr>
            <a:picLocks noGrp="1" noChangeAspect="1"/>
          </p:cNvPicPr>
          <p:nvPr/>
        </p:nvPicPr>
        <p:blipFill>
          <a:blip r:embed="rId3"/>
          <a:stretch>
            <a:fillRect/>
          </a:stretch>
        </p:blipFill>
        <p:spPr>
          <a:xfrm>
            <a:off x="4860290" y="1196658"/>
            <a:ext cx="2898775" cy="1905000"/>
          </a:xfrm>
          <a:prstGeom prst="rect">
            <a:avLst/>
          </a:prstGeom>
          <a:noFill/>
          <a:ln w="9525">
            <a:noFill/>
          </a:ln>
        </p:spPr>
      </p:pic>
      <p:pic>
        <p:nvPicPr>
          <p:cNvPr id="69636" name="图片 4" descr="QQ图片20190926233559.png"/>
          <p:cNvPicPr>
            <a:picLocks noChangeAspect="1"/>
          </p:cNvPicPr>
          <p:nvPr/>
        </p:nvPicPr>
        <p:blipFill>
          <a:blip r:embed="rId4"/>
          <a:stretch>
            <a:fillRect/>
          </a:stretch>
        </p:blipFill>
        <p:spPr>
          <a:xfrm>
            <a:off x="549910" y="2583180"/>
            <a:ext cx="2362200" cy="2000250"/>
          </a:xfrm>
          <a:prstGeom prst="rect">
            <a:avLst/>
          </a:prstGeom>
          <a:noFill/>
          <a:ln w="9525">
            <a:noFill/>
          </a:ln>
        </p:spPr>
      </p:pic>
      <p:pic>
        <p:nvPicPr>
          <p:cNvPr id="69639" name="图片 7" descr="QQ图片20190926234041.png"/>
          <p:cNvPicPr>
            <a:picLocks noChangeAspect="1"/>
          </p:cNvPicPr>
          <p:nvPr/>
        </p:nvPicPr>
        <p:blipFill>
          <a:blip r:embed="rId5"/>
          <a:stretch>
            <a:fillRect/>
          </a:stretch>
        </p:blipFill>
        <p:spPr>
          <a:xfrm>
            <a:off x="537210" y="4941570"/>
            <a:ext cx="2371090" cy="812800"/>
          </a:xfrm>
          <a:prstGeom prst="rect">
            <a:avLst/>
          </a:prstGeom>
          <a:noFill/>
          <a:ln w="9525">
            <a:noFill/>
          </a:ln>
        </p:spPr>
      </p:pic>
      <p:pic>
        <p:nvPicPr>
          <p:cNvPr id="69646" name="图片 3" descr="VR~@KK5IS8A}T(K_6~P(D)4"/>
          <p:cNvPicPr>
            <a:picLocks noChangeAspect="1"/>
          </p:cNvPicPr>
          <p:nvPr/>
        </p:nvPicPr>
        <p:blipFill>
          <a:blip r:embed="rId6"/>
          <a:stretch>
            <a:fillRect/>
          </a:stretch>
        </p:blipFill>
        <p:spPr>
          <a:xfrm>
            <a:off x="3166745" y="3141345"/>
            <a:ext cx="1508760" cy="1546225"/>
          </a:xfrm>
          <a:prstGeom prst="rect">
            <a:avLst/>
          </a:prstGeom>
          <a:noFill/>
          <a:ln w="9525">
            <a:noFill/>
          </a:ln>
        </p:spPr>
      </p:pic>
      <p:pic>
        <p:nvPicPr>
          <p:cNvPr id="69637" name="图片 5" descr="QQ图片20190926233859.png"/>
          <p:cNvPicPr>
            <a:picLocks noChangeAspect="1"/>
          </p:cNvPicPr>
          <p:nvPr/>
        </p:nvPicPr>
        <p:blipFill>
          <a:blip r:embed="rId7"/>
          <a:stretch>
            <a:fillRect/>
          </a:stretch>
        </p:blipFill>
        <p:spPr>
          <a:xfrm>
            <a:off x="6823710" y="3213100"/>
            <a:ext cx="1232535" cy="2134870"/>
          </a:xfrm>
          <a:prstGeom prst="rect">
            <a:avLst/>
          </a:prstGeom>
          <a:noFill/>
          <a:ln w="9525">
            <a:noFill/>
          </a:ln>
        </p:spPr>
      </p:pic>
      <p:pic>
        <p:nvPicPr>
          <p:cNvPr id="69643" name="图片 11" descr="QQ图片20190926235700.png"/>
          <p:cNvPicPr>
            <a:picLocks noChangeAspect="1"/>
          </p:cNvPicPr>
          <p:nvPr/>
        </p:nvPicPr>
        <p:blipFill>
          <a:blip r:embed="rId8"/>
          <a:stretch>
            <a:fillRect/>
          </a:stretch>
        </p:blipFill>
        <p:spPr>
          <a:xfrm>
            <a:off x="5003800" y="3213100"/>
            <a:ext cx="1445260" cy="1474470"/>
          </a:xfrm>
          <a:prstGeom prst="rect">
            <a:avLst/>
          </a:prstGeom>
          <a:noFill/>
          <a:ln w="9525">
            <a:noFill/>
          </a:ln>
        </p:spPr>
      </p:pic>
      <p:pic>
        <p:nvPicPr>
          <p:cNvPr id="69638" name="图片 6" descr="QQ图片20190926233825.png"/>
          <p:cNvPicPr>
            <a:picLocks noChangeAspect="1"/>
          </p:cNvPicPr>
          <p:nvPr/>
        </p:nvPicPr>
        <p:blipFill>
          <a:blip r:embed="rId9"/>
          <a:stretch>
            <a:fillRect/>
          </a:stretch>
        </p:blipFill>
        <p:spPr>
          <a:xfrm>
            <a:off x="3131820" y="4941570"/>
            <a:ext cx="1728470" cy="819785"/>
          </a:xfrm>
          <a:prstGeom prst="rect">
            <a:avLst/>
          </a:prstGeom>
          <a:noFill/>
          <a:ln w="9525">
            <a:noFill/>
          </a:ln>
        </p:spPr>
      </p:pic>
      <p:pic>
        <p:nvPicPr>
          <p:cNvPr id="69640" name="图片 8" descr="QQ图片20190926234844.png"/>
          <p:cNvPicPr>
            <a:picLocks noChangeAspect="1"/>
          </p:cNvPicPr>
          <p:nvPr/>
        </p:nvPicPr>
        <p:blipFill>
          <a:blip r:embed="rId10"/>
          <a:stretch>
            <a:fillRect/>
          </a:stretch>
        </p:blipFill>
        <p:spPr>
          <a:xfrm>
            <a:off x="5003800" y="4941570"/>
            <a:ext cx="1683385" cy="75755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p:sp>
        <p:nvSpPr>
          <p:cNvPr id="2" name="文本框 1"/>
          <p:cNvSpPr txBox="1"/>
          <p:nvPr/>
        </p:nvSpPr>
        <p:spPr>
          <a:xfrm>
            <a:off x="539750" y="188595"/>
            <a:ext cx="4572000" cy="829945"/>
          </a:xfrm>
          <a:prstGeom prst="rect">
            <a:avLst/>
          </a:prstGeom>
          <a:noFill/>
        </p:spPr>
        <p:txBody>
          <a:bodyPr wrap="square" rtlCol="0" anchor="t">
            <a:spAutoFit/>
          </a:bodyPr>
          <a:p>
            <a:r>
              <a:rPr lang="zh-CN" altLang="en-US" sz="2400" dirty="0">
                <a:latin typeface="Times New Roman" panose="02020603050405020304" pitchFamily="18" charset="0"/>
                <a:cs typeface="Times New Roman" panose="02020603050405020304" pitchFamily="18" charset="0"/>
                <a:sym typeface="+mn-ea"/>
              </a:rPr>
              <a:t>核心产品</a:t>
            </a:r>
            <a:endParaRPr lang="zh-CN" altLang="en-US" sz="2400" dirty="0">
              <a:latin typeface="Times New Roman" panose="02020603050405020304" pitchFamily="18" charset="0"/>
              <a:cs typeface="Times New Roman" panose="02020603050405020304" pitchFamily="18" charset="0"/>
              <a:sym typeface="+mn-ea"/>
            </a:endParaRPr>
          </a:p>
          <a:p>
            <a:r>
              <a:rPr lang="en-US" altLang="en-US" sz="2400" dirty="0">
                <a:latin typeface="Times New Roman" panose="02020603050405020304" pitchFamily="18" charset="0"/>
                <a:cs typeface="Times New Roman" panose="02020603050405020304" pitchFamily="18" charset="0"/>
                <a:sym typeface="+mn-ea"/>
              </a:rPr>
              <a:t>Core Products</a:t>
            </a:r>
            <a:endParaRPr lang="zh-CN" altLang="en-US" sz="2400" dirty="0">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nvPicPr>
        <p:blipFill>
          <a:blip r:embed="rId1"/>
          <a:stretch>
            <a:fillRect/>
          </a:stretch>
        </p:blipFill>
        <p:spPr>
          <a:xfrm>
            <a:off x="99219" y="1628458"/>
            <a:ext cx="2276475" cy="3177540"/>
          </a:xfrm>
          <a:prstGeom prst="rect">
            <a:avLst/>
          </a:prstGeom>
        </p:spPr>
      </p:pic>
      <p:pic>
        <p:nvPicPr>
          <p:cNvPr id="7" name="图片 6"/>
          <p:cNvPicPr>
            <a:picLocks noChangeAspect="1"/>
          </p:cNvPicPr>
          <p:nvPr/>
        </p:nvPicPr>
        <p:blipFill>
          <a:blip r:embed="rId2"/>
          <a:stretch>
            <a:fillRect/>
          </a:stretch>
        </p:blipFill>
        <p:spPr>
          <a:xfrm>
            <a:off x="2418874" y="1630045"/>
            <a:ext cx="2445068" cy="3176111"/>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925060" y="1630045"/>
            <a:ext cx="2086928" cy="3176588"/>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7029450" y="1630045"/>
            <a:ext cx="2028825" cy="3188018"/>
          </a:xfrm>
          <a:prstGeom prst="rect">
            <a:avLst/>
          </a:prstGeom>
        </p:spPr>
      </p:pic>
      <p:sp>
        <p:nvSpPr>
          <p:cNvPr id="11" name="文本框 10"/>
          <p:cNvSpPr txBox="1"/>
          <p:nvPr/>
        </p:nvSpPr>
        <p:spPr>
          <a:xfrm>
            <a:off x="323850" y="5061268"/>
            <a:ext cx="4263390" cy="702945"/>
          </a:xfrm>
          <a:prstGeom prst="rect">
            <a:avLst/>
          </a:prstGeom>
          <a:noFill/>
        </p:spPr>
        <p:txBody>
          <a:bodyPr wrap="square" rtlCol="0" anchor="t">
            <a:noAutofit/>
          </a:bodyPr>
          <a:p>
            <a:r>
              <a:rPr lang="zh-CN" altLang="en-US" sz="2700">
                <a:sym typeface="+mn-ea"/>
              </a:rPr>
              <a:t>R</a:t>
            </a:r>
            <a:r>
              <a:rPr lang="en-US" altLang="zh-CN" sz="2700">
                <a:sym typeface="+mn-ea"/>
              </a:rPr>
              <a:t>GB</a:t>
            </a:r>
            <a:r>
              <a:rPr lang="zh-CN" altLang="en-US" sz="2700">
                <a:sym typeface="+mn-ea"/>
              </a:rPr>
              <a:t> </a:t>
            </a:r>
            <a:r>
              <a:rPr lang="en-US" altLang="zh-CN" sz="2700">
                <a:sym typeface="+mn-ea"/>
              </a:rPr>
              <a:t>bulb </a:t>
            </a:r>
            <a:r>
              <a:rPr lang="zh-CN" altLang="en-US" sz="2700">
                <a:sym typeface="+mn-ea"/>
              </a:rPr>
              <a:t>light </a:t>
            </a:r>
            <a:r>
              <a:rPr lang="en-US" altLang="zh-CN" sz="2700">
                <a:sym typeface="+mn-ea"/>
              </a:rPr>
              <a:t>chain </a:t>
            </a:r>
            <a:r>
              <a:rPr lang="zh-CN" altLang="en-US" sz="2700">
                <a:sym typeface="+mn-ea"/>
              </a:rPr>
              <a:t>with </a:t>
            </a:r>
            <a:r>
              <a:rPr lang="en-US" altLang="zh-CN" sz="2700">
                <a:sym typeface="+mn-ea"/>
              </a:rPr>
              <a:t> APP</a:t>
            </a:r>
            <a:endParaRPr lang="en-US" altLang="zh-CN" sz="2700">
              <a:sym typeface="+mn-ea"/>
            </a:endParaRPr>
          </a:p>
        </p:txBody>
      </p:sp>
      <p:sp>
        <p:nvSpPr>
          <p:cNvPr id="10" name="文本框 9"/>
          <p:cNvSpPr txBox="1"/>
          <p:nvPr/>
        </p:nvSpPr>
        <p:spPr>
          <a:xfrm>
            <a:off x="5034915" y="5061268"/>
            <a:ext cx="3941921" cy="1036320"/>
          </a:xfrm>
          <a:prstGeom prst="rect">
            <a:avLst/>
          </a:prstGeom>
          <a:noFill/>
        </p:spPr>
        <p:txBody>
          <a:bodyPr wrap="square" rtlCol="0" anchor="t">
            <a:noAutofit/>
          </a:bodyPr>
          <a:p>
            <a:r>
              <a:rPr lang="zh-CN" altLang="en-US" sz="2700">
                <a:sym typeface="+mn-ea"/>
              </a:rPr>
              <a:t>RB</a:t>
            </a:r>
            <a:r>
              <a:rPr lang="en-US" altLang="zh-CN" sz="2700">
                <a:sym typeface="+mn-ea"/>
              </a:rPr>
              <a:t>WW</a:t>
            </a:r>
            <a:r>
              <a:rPr lang="zh-CN" altLang="en-US" sz="2700">
                <a:sym typeface="+mn-ea"/>
              </a:rPr>
              <a:t> </a:t>
            </a:r>
            <a:r>
              <a:rPr lang="en-US" altLang="zh-CN" sz="2700">
                <a:sym typeface="+mn-ea"/>
              </a:rPr>
              <a:t>bulb </a:t>
            </a:r>
            <a:r>
              <a:rPr lang="zh-CN" altLang="en-US" sz="2700">
                <a:sym typeface="+mn-ea"/>
              </a:rPr>
              <a:t> light </a:t>
            </a:r>
            <a:r>
              <a:rPr lang="en-US" altLang="zh-CN" sz="2700">
                <a:sym typeface="+mn-ea"/>
              </a:rPr>
              <a:t>chain </a:t>
            </a:r>
            <a:r>
              <a:rPr lang="zh-CN" altLang="en-US" sz="2700">
                <a:sym typeface="+mn-ea"/>
              </a:rPr>
              <a:t>with </a:t>
            </a:r>
            <a:r>
              <a:rPr lang="en-US" altLang="zh-CN" sz="2700">
                <a:sym typeface="+mn-ea"/>
              </a:rPr>
              <a:t>RF remote control</a:t>
            </a:r>
            <a:endParaRPr lang="en-US" altLang="zh-CN" sz="2700">
              <a:sym typeface="+mn-ea"/>
            </a:endParaRPr>
          </a:p>
        </p:txBody>
      </p:sp>
      <p:sp>
        <p:nvSpPr>
          <p:cNvPr id="4" name="Slide Number Placeholder 3"/>
          <p:cNvSpPr txBox="1"/>
          <p:nvPr/>
        </p:nvSpPr>
        <p:spPr bwMode="auto">
          <a:xfrm>
            <a:off x="7860665" y="6309360"/>
            <a:ext cx="36576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A225DC0C-3978-4EB2-B883-41DDDCABDD96}"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p:sp>
        <p:nvSpPr>
          <p:cNvPr id="2" name="文本框 1"/>
          <p:cNvSpPr txBox="1"/>
          <p:nvPr/>
        </p:nvSpPr>
        <p:spPr>
          <a:xfrm>
            <a:off x="539750" y="188595"/>
            <a:ext cx="4572000" cy="829945"/>
          </a:xfrm>
          <a:prstGeom prst="rect">
            <a:avLst/>
          </a:prstGeom>
          <a:noFill/>
        </p:spPr>
        <p:txBody>
          <a:bodyPr wrap="square" rtlCol="0" anchor="t">
            <a:spAutoFit/>
          </a:bodyPr>
          <a:p>
            <a:r>
              <a:rPr lang="zh-CN" altLang="en-US" sz="2400" dirty="0">
                <a:latin typeface="Times New Roman" panose="02020603050405020304" pitchFamily="18" charset="0"/>
                <a:cs typeface="Times New Roman" panose="02020603050405020304" pitchFamily="18" charset="0"/>
                <a:sym typeface="+mn-ea"/>
              </a:rPr>
              <a:t>核心产品</a:t>
            </a:r>
            <a:endParaRPr lang="zh-CN" altLang="en-US" sz="2400" dirty="0">
              <a:latin typeface="Times New Roman" panose="02020603050405020304" pitchFamily="18" charset="0"/>
              <a:cs typeface="Times New Roman" panose="02020603050405020304" pitchFamily="18" charset="0"/>
              <a:sym typeface="+mn-ea"/>
            </a:endParaRPr>
          </a:p>
          <a:p>
            <a:r>
              <a:rPr lang="en-US" altLang="en-US" sz="2400" dirty="0">
                <a:latin typeface="Times New Roman" panose="02020603050405020304" pitchFamily="18" charset="0"/>
                <a:cs typeface="Times New Roman" panose="02020603050405020304" pitchFamily="18" charset="0"/>
                <a:sym typeface="+mn-ea"/>
              </a:rPr>
              <a:t>Core Products</a:t>
            </a:r>
            <a:endParaRPr lang="zh-CN" altLang="en-US" sz="2400" dirty="0">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nvPicPr>
        <p:blipFill>
          <a:blip r:embed="rId1"/>
          <a:stretch>
            <a:fillRect/>
          </a:stretch>
        </p:blipFill>
        <p:spPr>
          <a:xfrm>
            <a:off x="251460" y="1341120"/>
            <a:ext cx="2517775" cy="3713480"/>
          </a:xfrm>
          <a:prstGeom prst="rect">
            <a:avLst/>
          </a:prstGeom>
        </p:spPr>
      </p:pic>
      <p:pic>
        <p:nvPicPr>
          <p:cNvPr id="6" name="图片 5"/>
          <p:cNvPicPr>
            <a:picLocks noChangeAspect="1"/>
          </p:cNvPicPr>
          <p:nvPr/>
        </p:nvPicPr>
        <p:blipFill>
          <a:blip r:embed="rId2"/>
          <a:stretch>
            <a:fillRect/>
          </a:stretch>
        </p:blipFill>
        <p:spPr>
          <a:xfrm>
            <a:off x="3112770" y="1341120"/>
            <a:ext cx="2894965" cy="3708400"/>
          </a:xfrm>
          <a:prstGeom prst="rect">
            <a:avLst/>
          </a:prstGeom>
        </p:spPr>
      </p:pic>
      <p:pic>
        <p:nvPicPr>
          <p:cNvPr id="9" name="图片 8"/>
          <p:cNvPicPr>
            <a:picLocks noChangeAspect="1"/>
          </p:cNvPicPr>
          <p:nvPr/>
        </p:nvPicPr>
        <p:blipFill>
          <a:blip r:embed="rId3"/>
          <a:stretch>
            <a:fillRect/>
          </a:stretch>
        </p:blipFill>
        <p:spPr>
          <a:xfrm>
            <a:off x="6300470" y="1341120"/>
            <a:ext cx="2366645" cy="3783330"/>
          </a:xfrm>
          <a:prstGeom prst="rect">
            <a:avLst/>
          </a:prstGeom>
        </p:spPr>
      </p:pic>
      <p:sp>
        <p:nvSpPr>
          <p:cNvPr id="12" name="文本框 11"/>
          <p:cNvSpPr txBox="1"/>
          <p:nvPr/>
        </p:nvSpPr>
        <p:spPr>
          <a:xfrm>
            <a:off x="6228715" y="5517515"/>
            <a:ext cx="2640330" cy="630555"/>
          </a:xfrm>
          <a:prstGeom prst="rect">
            <a:avLst/>
          </a:prstGeom>
          <a:noFill/>
        </p:spPr>
        <p:txBody>
          <a:bodyPr wrap="square" rtlCol="0" anchor="t">
            <a:noAutofit/>
          </a:bodyPr>
          <a:p>
            <a:r>
              <a:rPr lang="en-US" altLang="zh-CN" sz="2400"/>
              <a:t>RGB </a:t>
            </a:r>
            <a:r>
              <a:rPr lang="zh-CN" altLang="en-US" sz="2400"/>
              <a:t>spiral</a:t>
            </a:r>
            <a:r>
              <a:rPr lang="en-US" altLang="zh-CN" sz="2400"/>
              <a:t> metal tree light </a:t>
            </a:r>
            <a:endParaRPr lang="en-US" altLang="zh-CN" sz="2400"/>
          </a:p>
        </p:txBody>
      </p:sp>
      <p:sp>
        <p:nvSpPr>
          <p:cNvPr id="13" name="文本框 12"/>
          <p:cNvSpPr txBox="1"/>
          <p:nvPr/>
        </p:nvSpPr>
        <p:spPr>
          <a:xfrm>
            <a:off x="3132455" y="5517515"/>
            <a:ext cx="2914015" cy="775970"/>
          </a:xfrm>
          <a:prstGeom prst="rect">
            <a:avLst/>
          </a:prstGeom>
          <a:noFill/>
        </p:spPr>
        <p:txBody>
          <a:bodyPr wrap="square" rtlCol="0" anchor="t">
            <a:noAutofit/>
          </a:bodyPr>
          <a:p>
            <a:r>
              <a:rPr lang="en-US" altLang="zh-CN" sz="2400">
                <a:sym typeface="+mn-ea"/>
              </a:rPr>
              <a:t>Metal frame Ring with dual-chip bulb</a:t>
            </a:r>
            <a:endParaRPr lang="en-US" altLang="zh-CN" sz="2400">
              <a:sym typeface="+mn-ea"/>
            </a:endParaRPr>
          </a:p>
        </p:txBody>
      </p:sp>
      <p:sp>
        <p:nvSpPr>
          <p:cNvPr id="14" name="文本框 13"/>
          <p:cNvSpPr txBox="1"/>
          <p:nvPr/>
        </p:nvSpPr>
        <p:spPr>
          <a:xfrm>
            <a:off x="163195" y="5589270"/>
            <a:ext cx="2787015" cy="882650"/>
          </a:xfrm>
          <a:prstGeom prst="rect">
            <a:avLst/>
          </a:prstGeom>
          <a:noFill/>
        </p:spPr>
        <p:txBody>
          <a:bodyPr wrap="square" rtlCol="0" anchor="t">
            <a:noAutofit/>
          </a:bodyPr>
          <a:p>
            <a:r>
              <a:rPr lang="en-US" altLang="zh-CN" sz="2400"/>
              <a:t>Metal frame Star with dual-chip bulb</a:t>
            </a:r>
            <a:endParaRPr lang="en-US" altLang="zh-CN" sz="2400"/>
          </a:p>
        </p:txBody>
      </p:sp>
      <p:sp>
        <p:nvSpPr>
          <p:cNvPr id="15" name="Slide Number Placeholder 3"/>
          <p:cNvSpPr txBox="1"/>
          <p:nvPr/>
        </p:nvSpPr>
        <p:spPr bwMode="auto">
          <a:xfrm>
            <a:off x="8172450" y="6381750"/>
            <a:ext cx="34417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39576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部分专利</a:t>
            </a:r>
            <a:endParaRPr lang="zh-CN" altLang="en-US" sz="2400" dirty="0">
              <a:latin typeface="Times New Roman" panose="02020603050405020304" pitchFamily="18" charset="0"/>
              <a:cs typeface="Times New Roman" panose="02020603050405020304" pitchFamily="18" charset="0"/>
            </a:endParaRPr>
          </a:p>
          <a:p>
            <a:pPr fontAlgn="auto">
              <a:spcAft>
                <a:spcPts val="0"/>
              </a:spcAft>
            </a:pPr>
            <a:r>
              <a:rPr lang="en-US" altLang="zh-CN" sz="2400" dirty="0">
                <a:latin typeface="Times New Roman" panose="02020603050405020304" pitchFamily="18" charset="0"/>
                <a:cs typeface="Times New Roman" panose="02020603050405020304" pitchFamily="18" charset="0"/>
              </a:rPr>
              <a:t>Partial patents</a:t>
            </a:r>
            <a:endParaRPr lang="en-US" altLang="zh-CN"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884795" y="6309360"/>
            <a:ext cx="29718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57349" name="Picture 11" descr="C:\Users\apple\Desktop\img_1388_副本.jpg"/>
          <p:cNvPicPr>
            <a:picLocks noChangeAspect="1"/>
          </p:cNvPicPr>
          <p:nvPr/>
        </p:nvPicPr>
        <p:blipFill>
          <a:blip r:embed="rId1"/>
          <a:stretch>
            <a:fillRect/>
          </a:stretch>
        </p:blipFill>
        <p:spPr>
          <a:xfrm>
            <a:off x="454660" y="1142365"/>
            <a:ext cx="2042795" cy="2548890"/>
          </a:xfrm>
          <a:prstGeom prst="rect">
            <a:avLst/>
          </a:prstGeom>
          <a:noFill/>
          <a:ln w="12700" cmpd="sng">
            <a:noFill/>
            <a:prstDash val="sysDot"/>
          </a:ln>
        </p:spPr>
      </p:pic>
      <p:graphicFrame>
        <p:nvGraphicFramePr>
          <p:cNvPr id="57350" name="Object 13"/>
          <p:cNvGraphicFramePr/>
          <p:nvPr/>
        </p:nvGraphicFramePr>
        <p:xfrm>
          <a:off x="2659380" y="1142365"/>
          <a:ext cx="1844040" cy="2548890"/>
        </p:xfrm>
        <a:graphic>
          <a:graphicData uri="http://schemas.openxmlformats.org/presentationml/2006/ole">
            <mc:AlternateContent xmlns:mc="http://schemas.openxmlformats.org/markup-compatibility/2006">
              <mc:Choice xmlns:v="urn:schemas-microsoft-com:vml" Requires="v">
                <p:oleObj spid="_x0000_s1027" name="" r:id="rId2" imgW="5667375" imgH="8010525" progId="">
                  <p:embed/>
                </p:oleObj>
              </mc:Choice>
              <mc:Fallback>
                <p:oleObj name="" r:id="rId2" imgW="5667375" imgH="8010525" progId="">
                  <p:embed/>
                  <p:pic>
                    <p:nvPicPr>
                      <p:cNvPr id="0" name="图片 1026" descr="image17"/>
                      <p:cNvPicPr/>
                      <p:nvPr/>
                    </p:nvPicPr>
                    <p:blipFill>
                      <a:blip r:embed="rId3"/>
                      <a:stretch>
                        <a:fillRect/>
                      </a:stretch>
                    </p:blipFill>
                    <p:spPr>
                      <a:xfrm>
                        <a:off x="2659380" y="1142365"/>
                        <a:ext cx="1844040" cy="2548890"/>
                      </a:xfrm>
                      <a:prstGeom prst="rect">
                        <a:avLst/>
                      </a:prstGeom>
                      <a:noFill/>
                      <a:ln w="12700" cmpd="sng">
                        <a:noFill/>
                        <a:prstDash val="sysDot"/>
                      </a:ln>
                    </p:spPr>
                  </p:pic>
                </p:oleObj>
              </mc:Fallback>
            </mc:AlternateContent>
          </a:graphicData>
        </a:graphic>
      </p:graphicFrame>
      <p:graphicFrame>
        <p:nvGraphicFramePr>
          <p:cNvPr id="57347" name="Object 6"/>
          <p:cNvGraphicFramePr/>
          <p:nvPr/>
        </p:nvGraphicFramePr>
        <p:xfrm>
          <a:off x="466090" y="3775710"/>
          <a:ext cx="2031365" cy="2548890"/>
        </p:xfrm>
        <a:graphic>
          <a:graphicData uri="http://schemas.openxmlformats.org/presentationml/2006/ole">
            <mc:AlternateContent xmlns:mc="http://schemas.openxmlformats.org/markup-compatibility/2006">
              <mc:Choice xmlns:v="urn:schemas-microsoft-com:vml" Requires="v">
                <p:oleObj spid="_x0000_s1025" name="" r:id="rId4" imgW="5829300" imgH="8001000" progId="">
                  <p:embed/>
                </p:oleObj>
              </mc:Choice>
              <mc:Fallback>
                <p:oleObj name="" r:id="rId4" imgW="5829300" imgH="8001000" progId="">
                  <p:embed/>
                  <p:pic>
                    <p:nvPicPr>
                      <p:cNvPr id="0" name="图片 1024" descr="image14"/>
                      <p:cNvPicPr/>
                      <p:nvPr/>
                    </p:nvPicPr>
                    <p:blipFill>
                      <a:blip r:embed="rId5"/>
                      <a:stretch>
                        <a:fillRect/>
                      </a:stretch>
                    </p:blipFill>
                    <p:spPr>
                      <a:xfrm>
                        <a:off x="466090" y="3775710"/>
                        <a:ext cx="2031365" cy="2548890"/>
                      </a:xfrm>
                      <a:prstGeom prst="rect">
                        <a:avLst/>
                      </a:prstGeom>
                      <a:noFill/>
                      <a:ln w="12700" cmpd="sng">
                        <a:noFill/>
                        <a:prstDash val="sysDot"/>
                      </a:ln>
                    </p:spPr>
                  </p:pic>
                </p:oleObj>
              </mc:Fallback>
            </mc:AlternateContent>
          </a:graphicData>
        </a:graphic>
      </p:graphicFrame>
      <p:graphicFrame>
        <p:nvGraphicFramePr>
          <p:cNvPr id="57348" name="Object 8"/>
          <p:cNvGraphicFramePr/>
          <p:nvPr/>
        </p:nvGraphicFramePr>
        <p:xfrm>
          <a:off x="4665345" y="1141730"/>
          <a:ext cx="1887855" cy="2544445"/>
        </p:xfrm>
        <a:graphic>
          <a:graphicData uri="http://schemas.openxmlformats.org/presentationml/2006/ole">
            <mc:AlternateContent xmlns:mc="http://schemas.openxmlformats.org/markup-compatibility/2006">
              <mc:Choice xmlns:v="urn:schemas-microsoft-com:vml" Requires="v">
                <p:oleObj spid="_x0000_s1026" name="" r:id="rId6" imgW="5829300" imgH="8001000" progId="">
                  <p:embed/>
                </p:oleObj>
              </mc:Choice>
              <mc:Fallback>
                <p:oleObj name="" r:id="rId6" imgW="5829300" imgH="8001000" progId="">
                  <p:embed/>
                  <p:pic>
                    <p:nvPicPr>
                      <p:cNvPr id="0" name="图片 1025" descr="image15"/>
                      <p:cNvPicPr/>
                      <p:nvPr/>
                    </p:nvPicPr>
                    <p:blipFill>
                      <a:blip r:embed="rId7"/>
                      <a:stretch>
                        <a:fillRect/>
                      </a:stretch>
                    </p:blipFill>
                    <p:spPr>
                      <a:xfrm>
                        <a:off x="4665345" y="1141730"/>
                        <a:ext cx="1887855" cy="2544445"/>
                      </a:xfrm>
                      <a:prstGeom prst="rect">
                        <a:avLst/>
                      </a:prstGeom>
                      <a:noFill/>
                      <a:ln w="12700" cmpd="sng">
                        <a:noFill/>
                        <a:prstDash val="sysDot"/>
                      </a:ln>
                    </p:spPr>
                  </p:pic>
                </p:oleObj>
              </mc:Fallback>
            </mc:AlternateContent>
          </a:graphicData>
        </a:graphic>
      </p:graphicFrame>
      <p:graphicFrame>
        <p:nvGraphicFramePr>
          <p:cNvPr id="57351" name="Object 14"/>
          <p:cNvGraphicFramePr/>
          <p:nvPr/>
        </p:nvGraphicFramePr>
        <p:xfrm>
          <a:off x="6715125" y="1136650"/>
          <a:ext cx="1832610" cy="2549525"/>
        </p:xfrm>
        <a:graphic>
          <a:graphicData uri="http://schemas.openxmlformats.org/presentationml/2006/ole">
            <mc:AlternateContent xmlns:mc="http://schemas.openxmlformats.org/markup-compatibility/2006">
              <mc:Choice xmlns:v="urn:schemas-microsoft-com:vml" Requires="v">
                <p:oleObj spid="_x0000_s1028" name="" r:id="rId8" imgW="5581650" imgH="7981950" progId="">
                  <p:embed/>
                </p:oleObj>
              </mc:Choice>
              <mc:Fallback>
                <p:oleObj name="" r:id="rId8" imgW="5581650" imgH="7981950" progId="">
                  <p:embed/>
                  <p:pic>
                    <p:nvPicPr>
                      <p:cNvPr id="0" name="图片 1027" descr="image18"/>
                      <p:cNvPicPr/>
                      <p:nvPr/>
                    </p:nvPicPr>
                    <p:blipFill>
                      <a:blip r:embed="rId9"/>
                      <a:stretch>
                        <a:fillRect/>
                      </a:stretch>
                    </p:blipFill>
                    <p:spPr>
                      <a:xfrm>
                        <a:off x="6715125" y="1136650"/>
                        <a:ext cx="1832610" cy="2549525"/>
                      </a:xfrm>
                      <a:prstGeom prst="rect">
                        <a:avLst/>
                      </a:prstGeom>
                      <a:noFill/>
                      <a:ln w="12700" cmpd="sng">
                        <a:noFill/>
                        <a:prstDash val="sysDot"/>
                      </a:ln>
                    </p:spPr>
                  </p:pic>
                </p:oleObj>
              </mc:Fallback>
            </mc:AlternateContent>
          </a:graphicData>
        </a:graphic>
      </p:graphicFrame>
      <p:graphicFrame>
        <p:nvGraphicFramePr>
          <p:cNvPr id="57352" name="Object 16"/>
          <p:cNvGraphicFramePr/>
          <p:nvPr/>
        </p:nvGraphicFramePr>
        <p:xfrm>
          <a:off x="6718935" y="3690620"/>
          <a:ext cx="1844040" cy="2633980"/>
        </p:xfrm>
        <a:graphic>
          <a:graphicData uri="http://schemas.openxmlformats.org/presentationml/2006/ole">
            <mc:AlternateContent xmlns:mc="http://schemas.openxmlformats.org/markup-compatibility/2006">
              <mc:Choice xmlns:v="urn:schemas-microsoft-com:vml" Requires="v">
                <p:oleObj spid="_x0000_s1029" name="" r:id="rId10" imgW="5829300" imgH="8001000" progId="">
                  <p:embed/>
                </p:oleObj>
              </mc:Choice>
              <mc:Fallback>
                <p:oleObj name="" r:id="rId10" imgW="5829300" imgH="8001000" progId="">
                  <p:embed/>
                  <p:pic>
                    <p:nvPicPr>
                      <p:cNvPr id="0" name="图片 1028" descr="image19"/>
                      <p:cNvPicPr/>
                      <p:nvPr/>
                    </p:nvPicPr>
                    <p:blipFill>
                      <a:blip r:embed="rId11"/>
                      <a:stretch>
                        <a:fillRect/>
                      </a:stretch>
                    </p:blipFill>
                    <p:spPr>
                      <a:xfrm>
                        <a:off x="6718935" y="3690620"/>
                        <a:ext cx="1844040" cy="2633980"/>
                      </a:xfrm>
                      <a:prstGeom prst="rect">
                        <a:avLst/>
                      </a:prstGeom>
                      <a:noFill/>
                      <a:ln w="12700" cmpd="sng">
                        <a:noFill/>
                        <a:prstDash val="sysDot"/>
                      </a:ln>
                    </p:spPr>
                  </p:pic>
                </p:oleObj>
              </mc:Fallback>
            </mc:AlternateContent>
          </a:graphicData>
        </a:graphic>
      </p:graphicFrame>
      <p:graphicFrame>
        <p:nvGraphicFramePr>
          <p:cNvPr id="57353" name="Object 18"/>
          <p:cNvGraphicFramePr/>
          <p:nvPr/>
        </p:nvGraphicFramePr>
        <p:xfrm>
          <a:off x="2580005" y="3735705"/>
          <a:ext cx="1948815" cy="2587625"/>
        </p:xfrm>
        <a:graphic>
          <a:graphicData uri="http://schemas.openxmlformats.org/presentationml/2006/ole">
            <mc:AlternateContent xmlns:mc="http://schemas.openxmlformats.org/markup-compatibility/2006">
              <mc:Choice xmlns:v="urn:schemas-microsoft-com:vml" Requires="v">
                <p:oleObj spid="_x0000_s1030" name="" r:id="rId12" imgW="5667375" imgH="8010525" progId="">
                  <p:embed/>
                </p:oleObj>
              </mc:Choice>
              <mc:Fallback>
                <p:oleObj name="" r:id="rId12" imgW="5667375" imgH="8010525" progId="">
                  <p:embed/>
                  <p:pic>
                    <p:nvPicPr>
                      <p:cNvPr id="0" name="图片 1029" descr="image20"/>
                      <p:cNvPicPr/>
                      <p:nvPr/>
                    </p:nvPicPr>
                    <p:blipFill>
                      <a:blip r:embed="rId13"/>
                      <a:stretch>
                        <a:fillRect/>
                      </a:stretch>
                    </p:blipFill>
                    <p:spPr>
                      <a:xfrm>
                        <a:off x="2580005" y="3735705"/>
                        <a:ext cx="1948815" cy="2587625"/>
                      </a:xfrm>
                      <a:prstGeom prst="rect">
                        <a:avLst/>
                      </a:prstGeom>
                      <a:noFill/>
                      <a:ln w="12700" cmpd="sng">
                        <a:noFill/>
                        <a:prstDash val="sysDot"/>
                      </a:ln>
                    </p:spPr>
                  </p:pic>
                </p:oleObj>
              </mc:Fallback>
            </mc:AlternateContent>
          </a:graphicData>
        </a:graphic>
      </p:graphicFrame>
      <p:graphicFrame>
        <p:nvGraphicFramePr>
          <p:cNvPr id="57354" name="Object 19"/>
          <p:cNvGraphicFramePr/>
          <p:nvPr/>
        </p:nvGraphicFramePr>
        <p:xfrm>
          <a:off x="4694555" y="3686175"/>
          <a:ext cx="1887855" cy="2587625"/>
        </p:xfrm>
        <a:graphic>
          <a:graphicData uri="http://schemas.openxmlformats.org/presentationml/2006/ole">
            <mc:AlternateContent xmlns:mc="http://schemas.openxmlformats.org/markup-compatibility/2006">
              <mc:Choice xmlns:v="urn:schemas-microsoft-com:vml" Requires="v">
                <p:oleObj spid="_x0000_s1031" name="" r:id="rId14" imgW="5667375" imgH="8010525" progId="">
                  <p:embed/>
                </p:oleObj>
              </mc:Choice>
              <mc:Fallback>
                <p:oleObj name="" r:id="rId14" imgW="5667375" imgH="8010525" progId="">
                  <p:embed/>
                  <p:pic>
                    <p:nvPicPr>
                      <p:cNvPr id="0" name="图片 1030" descr="image21"/>
                      <p:cNvPicPr/>
                      <p:nvPr/>
                    </p:nvPicPr>
                    <p:blipFill>
                      <a:blip r:embed="rId15"/>
                      <a:stretch>
                        <a:fillRect/>
                      </a:stretch>
                    </p:blipFill>
                    <p:spPr>
                      <a:xfrm>
                        <a:off x="4694555" y="3686175"/>
                        <a:ext cx="1887855" cy="2587625"/>
                      </a:xfrm>
                      <a:prstGeom prst="rect">
                        <a:avLst/>
                      </a:prstGeom>
                      <a:noFill/>
                      <a:ln w="12700" cmpd="sng">
                        <a:noFill/>
                        <a:prstDash val="sysDot"/>
                      </a:ln>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39576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工厂认证</a:t>
            </a:r>
            <a:endParaRPr lang="zh-CN" altLang="en-US" sz="2400" dirty="0">
              <a:latin typeface="Times New Roman" panose="02020603050405020304" pitchFamily="18" charset="0"/>
              <a:cs typeface="Times New Roman" panose="02020603050405020304" pitchFamily="18" charset="0"/>
            </a:endParaRPr>
          </a:p>
          <a:p>
            <a:pPr fontAlgn="auto">
              <a:spcAft>
                <a:spcPts val="0"/>
              </a:spcAft>
            </a:pPr>
            <a:r>
              <a:rPr lang="en-US" altLang="zh-CN" sz="2400" dirty="0">
                <a:latin typeface="Times New Roman" panose="02020603050405020304" pitchFamily="18" charset="0"/>
                <a:cs typeface="Times New Roman" panose="02020603050405020304" pitchFamily="18" charset="0"/>
              </a:rPr>
              <a:t>Factory certification</a:t>
            </a:r>
            <a:endParaRPr lang="en-US" altLang="zh-CN"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884795" y="6309360"/>
            <a:ext cx="29718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3" name="图片 2" descr="BSCI"/>
          <p:cNvPicPr>
            <a:picLocks noChangeAspect="1"/>
          </p:cNvPicPr>
          <p:nvPr/>
        </p:nvPicPr>
        <p:blipFill>
          <a:blip r:embed="rId1"/>
          <a:stretch>
            <a:fillRect/>
          </a:stretch>
        </p:blipFill>
        <p:spPr>
          <a:xfrm>
            <a:off x="539750" y="1196975"/>
            <a:ext cx="3747770" cy="52787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39576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工厂地址及经纬度</a:t>
            </a:r>
            <a:endParaRPr lang="zh-CN" altLang="en-US" sz="2400" dirty="0">
              <a:latin typeface="Times New Roman" panose="02020603050405020304" pitchFamily="18" charset="0"/>
              <a:cs typeface="Times New Roman" panose="02020603050405020304" pitchFamily="18" charset="0"/>
            </a:endParaRPr>
          </a:p>
          <a:p>
            <a:pPr fontAlgn="auto">
              <a:spcAft>
                <a:spcPts val="0"/>
              </a:spcAft>
            </a:pPr>
            <a:r>
              <a:rPr lang="en-US" altLang="en-US" sz="2400" dirty="0">
                <a:latin typeface="Times New Roman" panose="02020603050405020304" pitchFamily="18" charset="0"/>
                <a:cs typeface="Times New Roman" panose="02020603050405020304" pitchFamily="18" charset="0"/>
                <a:sym typeface="+mn-ea"/>
              </a:rPr>
              <a:t>Factory</a:t>
            </a:r>
            <a:r>
              <a:rPr lang="en-US" altLang="zh-CN" sz="2400" dirty="0">
                <a:latin typeface="Times New Roman" panose="02020603050405020304" pitchFamily="18" charset="0"/>
                <a:cs typeface="Times New Roman" panose="02020603050405020304" pitchFamily="18" charset="0"/>
              </a:rPr>
              <a:t> address and latitude and longitude</a:t>
            </a:r>
            <a:endParaRPr lang="en-US" altLang="zh-CN" sz="24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884795" y="6309360"/>
            <a:ext cx="29718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5" name="图片 4" descr="公司地址"/>
          <p:cNvPicPr>
            <a:picLocks noChangeAspect="1"/>
          </p:cNvPicPr>
          <p:nvPr/>
        </p:nvPicPr>
        <p:blipFill>
          <a:blip r:embed="rId1"/>
          <a:stretch>
            <a:fillRect/>
          </a:stretch>
        </p:blipFill>
        <p:spPr>
          <a:xfrm>
            <a:off x="1086485" y="1412875"/>
            <a:ext cx="6798310" cy="3529965"/>
          </a:xfrm>
          <a:prstGeom prst="rect">
            <a:avLst/>
          </a:prstGeom>
        </p:spPr>
      </p:pic>
      <p:sp>
        <p:nvSpPr>
          <p:cNvPr id="11" name="文本框 10"/>
          <p:cNvSpPr txBox="1"/>
          <p:nvPr/>
        </p:nvSpPr>
        <p:spPr>
          <a:xfrm>
            <a:off x="395605" y="5085080"/>
            <a:ext cx="4572000" cy="953135"/>
          </a:xfrm>
          <a:prstGeom prst="rect">
            <a:avLst/>
          </a:prstGeom>
          <a:noFill/>
        </p:spPr>
        <p:txBody>
          <a:bodyPr wrap="square" rtlCol="0" anchor="t">
            <a:spAutoFit/>
          </a:bodyPr>
          <a:p>
            <a:pPr marL="0" indent="0" algn="just" eaLnBrk="1" fontAlgn="base" hangingPunct="1">
              <a:buSzPct val="76000"/>
              <a:buNone/>
            </a:pPr>
            <a:r>
              <a:rPr lang="en-US" altLang="zh-CN" sz="1400">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rPr>
              <a:t>Located on Industrial Second Road and Zhangshen Road in Zhanglong Township Development Zone, Neihuang County, Anyang City, Henan Province,At the southeast corner of intersection 1-9.</a:t>
            </a:r>
            <a:endParaRPr lang="en-US" altLang="zh-CN" sz="1400">
              <a:ln>
                <a:noFill/>
              </a:ln>
              <a:solidFill>
                <a:schemeClr val="dk1"/>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mn-ea"/>
            </a:endParaRPr>
          </a:p>
        </p:txBody>
      </p:sp>
      <p:sp>
        <p:nvSpPr>
          <p:cNvPr id="12" name="文本框 11"/>
          <p:cNvSpPr txBox="1"/>
          <p:nvPr/>
        </p:nvSpPr>
        <p:spPr>
          <a:xfrm>
            <a:off x="5075555" y="5157470"/>
            <a:ext cx="3592195" cy="706755"/>
          </a:xfrm>
          <a:prstGeom prst="rect">
            <a:avLst/>
          </a:prstGeom>
        </p:spPr>
        <p:txBody>
          <a:bodyPr wrap="square">
            <a:spAutoFit/>
          </a:bodyPr>
          <a:p>
            <a:pPr marL="0" indent="0" algn="l" defTabSz="266700">
              <a:lnSpc>
                <a:spcPts val="2400"/>
              </a:lnSpc>
              <a:spcBef>
                <a:spcPts val="500"/>
              </a:spcBef>
              <a:spcAft>
                <a:spcPts val="500"/>
              </a:spcAft>
            </a:pPr>
            <a:r>
              <a:rPr lang="en-US" altLang="zh-CN" sz="1600" b="1" i="0">
                <a:solidFill>
                  <a:srgbClr val="333333"/>
                </a:solidFill>
                <a:latin typeface="Arial" panose="020B0604020202020204"/>
                <a:ea typeface="Arial" panose="020B0604020202020204"/>
              </a:rPr>
              <a:t>East Longitude114°35′—114°59′, North Latitude35°39′—36°09′</a:t>
            </a:r>
            <a:endParaRPr lang="en-US" altLang="zh-CN" sz="1600" b="1" i="0">
              <a:solidFill>
                <a:srgbClr val="333333"/>
              </a:solidFill>
              <a:latin typeface="Arial" panose="020B0604020202020204"/>
              <a:ea typeface="Arial" panose="020B06040202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1000">
              <a:srgbClr val="CCF9FD"/>
            </a:gs>
            <a:gs pos="81000">
              <a:srgbClr val="7AEEFA"/>
            </a:gs>
            <a:gs pos="41000">
              <a:srgbClr val="C4F8FD"/>
            </a:gs>
            <a:gs pos="65000">
              <a:srgbClr val="98F2FB"/>
            </a:gs>
            <a:gs pos="26000">
              <a:srgbClr val="D3FAFD"/>
            </a:gs>
            <a:gs pos="54000">
              <a:srgbClr val="B5F6FC"/>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gradFill>
        <a:effectLst/>
      </p:bgPr>
    </p:bg>
    <p:spTree>
      <p:nvGrpSpPr>
        <p:cNvPr id="1" name=""/>
        <p:cNvGrpSpPr/>
        <p:nvPr/>
      </p:nvGrpSpPr>
      <p:grpSpPr>
        <a:xfrm>
          <a:off x="0" y="0"/>
          <a:ext cx="0" cy="0"/>
          <a:chOff x="0" y="0"/>
          <a:chExt cx="0" cy="0"/>
        </a:xfrm>
      </p:grpSpPr>
      <p:sp>
        <p:nvSpPr>
          <p:cNvPr id="2" name="Title 1"/>
          <p:cNvSpPr txBox="1"/>
          <p:nvPr/>
        </p:nvSpPr>
        <p:spPr>
          <a:xfrm>
            <a:off x="395764" y="2"/>
            <a:ext cx="8137922" cy="1028699"/>
          </a:xfrm>
          <a:prstGeom prst="rect">
            <a:avLst/>
          </a:prstGeom>
        </p:spPr>
        <p:txBody>
          <a:bodyPr anchor="b"/>
          <a:lst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a:lstStyle>
          <a:p>
            <a:pPr fontAlgn="auto">
              <a:spcAft>
                <a:spcPts val="0"/>
              </a:spcAft>
            </a:pPr>
            <a:r>
              <a:rPr lang="zh-CN" altLang="en-US" sz="2400" dirty="0">
                <a:latin typeface="Times New Roman" panose="02020603050405020304" pitchFamily="18" charset="0"/>
                <a:cs typeface="Times New Roman" panose="02020603050405020304" pitchFamily="18" charset="0"/>
              </a:rPr>
              <a:t>周边机场及距离</a:t>
            </a:r>
            <a:endParaRPr lang="zh-CN" altLang="en-US" sz="2400" dirty="0">
              <a:latin typeface="Times New Roman" panose="02020603050405020304" pitchFamily="18" charset="0"/>
              <a:cs typeface="Times New Roman" panose="02020603050405020304" pitchFamily="18" charset="0"/>
            </a:endParaRPr>
          </a:p>
          <a:p>
            <a:pPr fontAlgn="auto">
              <a:spcAft>
                <a:spcPts val="0"/>
              </a:spcAft>
            </a:pPr>
            <a:r>
              <a:rPr lang="en-US" altLang="zh-CN" sz="2400" dirty="0">
                <a:latin typeface="Times New Roman" panose="02020603050405020304" pitchFamily="18" charset="0"/>
                <a:cs typeface="Times New Roman" panose="02020603050405020304" pitchFamily="18" charset="0"/>
              </a:rPr>
              <a:t>Surrounding airports and distance</a:t>
            </a:r>
            <a:endParaRPr lang="en-US" altLang="zh-CN" sz="2400" dirty="0">
              <a:latin typeface="Times New Roman" panose="02020603050405020304" pitchFamily="18" charset="0"/>
              <a:cs typeface="Times New Roman" panose="02020603050405020304" pitchFamily="18" charset="0"/>
            </a:endParaRPr>
          </a:p>
        </p:txBody>
      </p:sp>
      <p:sp>
        <p:nvSpPr>
          <p:cNvPr id="3" name="Content Placeholder 2"/>
          <p:cNvSpPr txBox="1"/>
          <p:nvPr/>
        </p:nvSpPr>
        <p:spPr>
          <a:xfrm>
            <a:off x="2771775" y="1268730"/>
            <a:ext cx="3538220" cy="1159510"/>
          </a:xfrm>
          <a:prstGeom prst="rect">
            <a:avLst/>
          </a:prstGeom>
        </p:spPr>
        <p:txBody>
          <a:bodyPr anchor="t">
            <a:normAutofit fontScale="8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zh-CN" altLang="en-US" sz="2500" dirty="0">
                <a:latin typeface="Times New Roman" panose="02020603050405020304" pitchFamily="18" charset="0"/>
                <a:cs typeface="Times New Roman" panose="02020603050405020304" pitchFamily="18" charset="0"/>
              </a:rPr>
              <a:t>距离郑州新郑机场</a:t>
            </a:r>
            <a:r>
              <a:rPr lang="en-US" altLang="zh-CN" sz="2500" dirty="0">
                <a:latin typeface="Times New Roman" panose="02020603050405020304" pitchFamily="18" charset="0"/>
                <a:cs typeface="Times New Roman" panose="02020603050405020304" pitchFamily="18" charset="0"/>
              </a:rPr>
              <a:t>235km</a:t>
            </a:r>
            <a:endParaRPr lang="en-US" altLang="zh-CN" sz="25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500" dirty="0">
                <a:latin typeface="Times New Roman" panose="02020603050405020304" pitchFamily="18" charset="0"/>
                <a:cs typeface="Times New Roman" panose="02020603050405020304" pitchFamily="18" charset="0"/>
              </a:rPr>
              <a:t>235km away from Zhengzhou Xinzheng Airport</a:t>
            </a:r>
            <a:endParaRPr lang="en-US" altLang="zh-CN" sz="2500" dirty="0">
              <a:latin typeface="Times New Roman" panose="02020603050405020304" pitchFamily="18" charset="0"/>
              <a:cs typeface="Times New Roman" panose="02020603050405020304" pitchFamily="18" charset="0"/>
            </a:endParaRPr>
          </a:p>
        </p:txBody>
      </p:sp>
      <p:sp>
        <p:nvSpPr>
          <p:cNvPr id="4" name="Slide Number Placeholder 3"/>
          <p:cNvSpPr txBox="1"/>
          <p:nvPr/>
        </p:nvSpPr>
        <p:spPr bwMode="auto">
          <a:xfrm>
            <a:off x="7884795" y="6309360"/>
            <a:ext cx="297180"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pPr eaLnBrk="1" hangingPunct="1"/>
            <a:fld id="{E183D588-C5FF-4DE0-95C1-D13C69A8F525}" type="slidenum">
              <a:rPr lang="en-US" altLang="en-US" smtClean="0">
                <a:solidFill>
                  <a:schemeClr val="tx1"/>
                </a:solidFill>
                <a:latin typeface="Century Gothic" panose="020B0502020202020204" pitchFamily="34" charset="0"/>
              </a:rPr>
            </a:fld>
            <a:endParaRPr lang="en-US" altLang="en-US" sz="1400" smtClean="0">
              <a:solidFill>
                <a:schemeClr val="tx1"/>
              </a:solidFill>
              <a:latin typeface="Century Gothic" panose="020B0502020202020204" pitchFamily="34" charset="0"/>
            </a:endParaRPr>
          </a:p>
        </p:txBody>
      </p:sp>
      <p:pic>
        <p:nvPicPr>
          <p:cNvPr id="6" name="图片 5" descr="郑州"/>
          <p:cNvPicPr>
            <a:picLocks noChangeAspect="1"/>
          </p:cNvPicPr>
          <p:nvPr/>
        </p:nvPicPr>
        <p:blipFill>
          <a:blip r:embed="rId1"/>
          <a:stretch>
            <a:fillRect/>
          </a:stretch>
        </p:blipFill>
        <p:spPr>
          <a:xfrm>
            <a:off x="539750" y="1101725"/>
            <a:ext cx="2015490" cy="1710690"/>
          </a:xfrm>
          <a:prstGeom prst="rect">
            <a:avLst/>
          </a:prstGeom>
        </p:spPr>
      </p:pic>
      <p:pic>
        <p:nvPicPr>
          <p:cNvPr id="7" name="图片 6" descr="济南"/>
          <p:cNvPicPr>
            <a:picLocks noChangeAspect="1"/>
          </p:cNvPicPr>
          <p:nvPr/>
        </p:nvPicPr>
        <p:blipFill>
          <a:blip r:embed="rId2"/>
          <a:stretch>
            <a:fillRect/>
          </a:stretch>
        </p:blipFill>
        <p:spPr>
          <a:xfrm>
            <a:off x="6012180" y="2781300"/>
            <a:ext cx="2037080" cy="1713230"/>
          </a:xfrm>
          <a:prstGeom prst="rect">
            <a:avLst/>
          </a:prstGeom>
        </p:spPr>
      </p:pic>
      <p:sp>
        <p:nvSpPr>
          <p:cNvPr id="8" name="Content Placeholder 2"/>
          <p:cNvSpPr txBox="1"/>
          <p:nvPr/>
        </p:nvSpPr>
        <p:spPr>
          <a:xfrm>
            <a:off x="2915920" y="2997200"/>
            <a:ext cx="3538220" cy="1159510"/>
          </a:xfrm>
          <a:prstGeom prst="rect">
            <a:avLst/>
          </a:prstGeom>
        </p:spPr>
        <p:txBody>
          <a:bodyPr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zh-CN" altLang="en-US" sz="2000" dirty="0">
                <a:latin typeface="Times New Roman" panose="02020603050405020304" pitchFamily="18" charset="0"/>
                <a:cs typeface="Times New Roman" panose="02020603050405020304" pitchFamily="18" charset="0"/>
              </a:rPr>
              <a:t>距离济南遥墙机场</a:t>
            </a:r>
            <a:r>
              <a:rPr lang="en-US" altLang="zh-CN" sz="2000" dirty="0">
                <a:latin typeface="Times New Roman" panose="02020603050405020304" pitchFamily="18" charset="0"/>
                <a:cs typeface="Times New Roman" panose="02020603050405020304" pitchFamily="18" charset="0"/>
              </a:rPr>
              <a:t>262km</a:t>
            </a:r>
            <a:endParaRPr lang="en-US" altLang="zh-CN" sz="20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000" dirty="0">
                <a:latin typeface="Times New Roman" panose="02020603050405020304" pitchFamily="18" charset="0"/>
                <a:cs typeface="Times New Roman" panose="02020603050405020304" pitchFamily="18" charset="0"/>
              </a:rPr>
              <a:t>262km away from Jinan Yaoqiang Airport</a:t>
            </a:r>
            <a:endParaRPr lang="en-US" altLang="zh-CN" sz="2000" dirty="0">
              <a:latin typeface="Times New Roman" panose="02020603050405020304" pitchFamily="18" charset="0"/>
              <a:cs typeface="Times New Roman" panose="02020603050405020304" pitchFamily="18" charset="0"/>
            </a:endParaRPr>
          </a:p>
        </p:txBody>
      </p:sp>
      <p:pic>
        <p:nvPicPr>
          <p:cNvPr id="9" name="图片 8" descr="石家庄"/>
          <p:cNvPicPr>
            <a:picLocks noChangeAspect="1"/>
          </p:cNvPicPr>
          <p:nvPr/>
        </p:nvPicPr>
        <p:blipFill>
          <a:blip r:embed="rId3"/>
          <a:stretch>
            <a:fillRect/>
          </a:stretch>
        </p:blipFill>
        <p:spPr>
          <a:xfrm>
            <a:off x="657860" y="4653280"/>
            <a:ext cx="1897380" cy="2085975"/>
          </a:xfrm>
          <a:prstGeom prst="rect">
            <a:avLst/>
          </a:prstGeom>
        </p:spPr>
      </p:pic>
      <p:sp>
        <p:nvSpPr>
          <p:cNvPr id="10" name="Content Placeholder 2"/>
          <p:cNvSpPr txBox="1"/>
          <p:nvPr/>
        </p:nvSpPr>
        <p:spPr>
          <a:xfrm>
            <a:off x="2915920" y="5085080"/>
            <a:ext cx="3538220" cy="1159510"/>
          </a:xfrm>
          <a:prstGeom prst="rect">
            <a:avLst/>
          </a:prstGeom>
        </p:spPr>
        <p:txBody>
          <a:bodyPr anchor="t">
            <a:normAutofit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zh-CN" altLang="en-US" sz="2000" dirty="0">
                <a:latin typeface="Times New Roman" panose="02020603050405020304" pitchFamily="18" charset="0"/>
                <a:cs typeface="Times New Roman" panose="02020603050405020304" pitchFamily="18" charset="0"/>
              </a:rPr>
              <a:t>距离石家庄正定机场</a:t>
            </a:r>
            <a:r>
              <a:rPr lang="en-US" altLang="zh-CN" sz="2000" dirty="0">
                <a:latin typeface="Times New Roman" panose="02020603050405020304" pitchFamily="18" charset="0"/>
                <a:cs typeface="Times New Roman" panose="02020603050405020304" pitchFamily="18" charset="0"/>
              </a:rPr>
              <a:t>262km</a:t>
            </a:r>
            <a:endParaRPr lang="en-US" altLang="zh-CN" sz="2000" dirty="0">
              <a:latin typeface="Times New Roman" panose="02020603050405020304" pitchFamily="18" charset="0"/>
              <a:cs typeface="Times New Roman" panose="02020603050405020304" pitchFamily="18" charset="0"/>
            </a:endParaRPr>
          </a:p>
          <a:p>
            <a:pPr marL="0" indent="0" fontAlgn="auto">
              <a:spcAft>
                <a:spcPts val="0"/>
              </a:spcAft>
              <a:buNone/>
            </a:pPr>
            <a:r>
              <a:rPr lang="en-US" altLang="zh-CN" sz="2000" dirty="0">
                <a:latin typeface="Times New Roman" panose="02020603050405020304" pitchFamily="18" charset="0"/>
                <a:cs typeface="Times New Roman" panose="02020603050405020304" pitchFamily="18" charset="0"/>
              </a:rPr>
              <a:t>262km away from Shijiazhuang Zhengding Airport</a:t>
            </a:r>
            <a:endParaRPr lang="en-US" altLang="zh-CN" sz="2000" dirty="0">
              <a:latin typeface="Times New Roman" panose="02020603050405020304" pitchFamily="18" charset="0"/>
              <a:cs typeface="Times New Roman" panose="02020603050405020304" pitchFamily="18" charset="0"/>
            </a:endParaRPr>
          </a:p>
        </p:txBody>
      </p:sp>
    </p:spTree>
  </p:cSld>
  <p:clrMapOvr>
    <a:masterClrMapping/>
  </p:clrMapOvr>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KSO_WPP_MARK_KEY" val="3db8b80b-e596-463d-a0fa-ae705d2c112c"/>
  <p:tag name="COMMONDATA" val="eyJoZGlkIjoiOTM0NWFjYjlmNzg3OTNiOWY1OWRkNTk2YTdiNTMyNDIifQ=="/>
</p:tagLst>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idescreen presentation">
  <a:themeElements>
    <a:clrScheme name="Custom 3">
      <a:dk1>
        <a:sysClr val="windowText" lastClr="000000"/>
      </a:dk1>
      <a:lt1>
        <a:sysClr val="window" lastClr="FFFFFF"/>
      </a:lt1>
      <a:dk2>
        <a:srgbClr val="4E3B30"/>
      </a:dk2>
      <a:lt2>
        <a:srgbClr val="FBEEC9"/>
      </a:lt2>
      <a:accent1>
        <a:srgbClr val="DA0409"/>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PLUS-V2-ed40ae41-bed5-4980-989d-59609eb8fc44">
  <a:themeElements>
    <a:clrScheme name="自定义 34">
      <a:dk1>
        <a:srgbClr val="000000"/>
      </a:dk1>
      <a:lt1>
        <a:srgbClr val="FFFFFF"/>
      </a:lt1>
      <a:dk2>
        <a:srgbClr val="44546A"/>
      </a:dk2>
      <a:lt2>
        <a:srgbClr val="E7E6E6"/>
      </a:lt2>
      <a:accent1>
        <a:srgbClr val="07B3C6"/>
      </a:accent1>
      <a:accent2>
        <a:srgbClr val="E2943B"/>
      </a:accent2>
      <a:accent3>
        <a:srgbClr val="B2BF4E"/>
      </a:accent3>
      <a:accent4>
        <a:srgbClr val="CF94BA"/>
      </a:accent4>
      <a:accent5>
        <a:srgbClr val="579EB5"/>
      </a:accent5>
      <a:accent6>
        <a:srgbClr val="009AC4"/>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4E3B30"/>
    </a:dk2>
    <a:lt2>
      <a:srgbClr val="FBEEC9"/>
    </a:lt2>
    <a:accent1>
      <a:srgbClr val="DA0409"/>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4E3B30"/>
    </a:dk2>
    <a:lt2>
      <a:srgbClr val="FBEEC9"/>
    </a:lt2>
    <a:accent1>
      <a:srgbClr val="DA0409"/>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Custom 3">
    <a:dk1>
      <a:sysClr val="windowText" lastClr="000000"/>
    </a:dk1>
    <a:lt1>
      <a:sysClr val="window" lastClr="FFFFFF"/>
    </a:lt1>
    <a:dk2>
      <a:srgbClr val="4E3B30"/>
    </a:dk2>
    <a:lt2>
      <a:srgbClr val="FBEEC9"/>
    </a:lt2>
    <a:accent1>
      <a:srgbClr val="DA0409"/>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Widescreen presentation</Template>
  <TotalTime>0</TotalTime>
  <Words>4612</Words>
  <Application>WPS 演示</Application>
  <PresentationFormat>全屏显示(4:3)</PresentationFormat>
  <Paragraphs>273</Paragraphs>
  <Slides>29</Slides>
  <Notes>10</Notes>
  <HiddenSlides>0</HiddenSlides>
  <MMClips>0</MMClips>
  <ScaleCrop>false</ScaleCrop>
  <HeadingPairs>
    <vt:vector size="8" baseType="variant">
      <vt:variant>
        <vt:lpstr>已用的字体</vt:lpstr>
      </vt:variant>
      <vt:variant>
        <vt:i4>18</vt:i4>
      </vt:variant>
      <vt:variant>
        <vt:lpstr>主题</vt:lpstr>
      </vt:variant>
      <vt:variant>
        <vt:i4>3</vt:i4>
      </vt:variant>
      <vt:variant>
        <vt:lpstr>嵌入 OLE 服务器</vt:lpstr>
      </vt:variant>
      <vt:variant>
        <vt:i4>0</vt:i4>
      </vt:variant>
      <vt:variant>
        <vt:lpstr>幻灯片标题</vt:lpstr>
      </vt:variant>
      <vt:variant>
        <vt:i4>29</vt:i4>
      </vt:variant>
    </vt:vector>
  </HeadingPairs>
  <TitlesOfParts>
    <vt:vector size="50" baseType="lpstr">
      <vt:lpstr>Arial</vt:lpstr>
      <vt:lpstr>宋体</vt:lpstr>
      <vt:lpstr>Wingdings</vt:lpstr>
      <vt:lpstr>Century Gothic</vt:lpstr>
      <vt:lpstr>Calibri</vt:lpstr>
      <vt:lpstr>Wingdings</vt:lpstr>
      <vt:lpstr>Georgia</vt:lpstr>
      <vt:lpstr>Times New Roman</vt:lpstr>
      <vt:lpstr>华文新魏</vt:lpstr>
      <vt:lpstr>Arial</vt:lpstr>
      <vt:lpstr>等线 Light</vt:lpstr>
      <vt:lpstr>微软雅黑</vt:lpstr>
      <vt:lpstr>Arial Unicode MS</vt:lpstr>
      <vt:lpstr>等线</vt:lpstr>
      <vt:lpstr>Arial Narrow</vt:lpstr>
      <vt:lpstr>Calibri</vt:lpstr>
      <vt:lpstr>Aptos</vt:lpstr>
      <vt:lpstr>Segoe UI</vt:lpstr>
      <vt:lpstr>1_Office 主题​​</vt:lpstr>
      <vt:lpstr>2_Widescreen presentation</vt:lpstr>
      <vt:lpstr>OfficePLUS-V2-ed40ae41-bed5-4980-989d-59609eb8fc44</vt:lpstr>
      <vt:lpstr>公司概况 Company Overview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质量控制 Quality Control</vt:lpstr>
      <vt:lpstr>质量控制 Quality Control</vt:lpstr>
      <vt:lpstr>质量控制 Quality Control</vt:lpstr>
      <vt:lpstr>计划产能 Planned Capacity</vt:lpstr>
      <vt:lpstr>计划产能 Planned Capacity</vt:lpstr>
      <vt:lpstr>PowerPoint 演示文稿</vt:lpstr>
      <vt:lpstr>环境保护 environmental protection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阿GoGo</cp:lastModifiedBy>
  <cp:revision>12</cp:revision>
  <dcterms:created xsi:type="dcterms:W3CDTF">2009-05-13T20:23:00Z</dcterms:created>
  <dcterms:modified xsi:type="dcterms:W3CDTF">2025-03-06T06:38:35Z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12.0.4513</vt:lpwstr>
  </property>
  <property fmtid="{D5CDD505-2E9C-101B-9397-08002B2CF9AE}" pid="4" name="_TemplateID">
    <vt:lpwstr>TC101769301033</vt:lpwstr>
  </property>
  <property fmtid="{D5CDD505-2E9C-101B-9397-08002B2CF9AE}" pid="5" name="ContentTypeId">
    <vt:lpwstr>0x010100DA774466FF847B4D902B415D3047152A</vt:lpwstr>
  </property>
  <property fmtid="{D5CDD505-2E9C-101B-9397-08002B2CF9AE}" pid="6" name="_AdHocReviewCycleID">
    <vt:i4>-1215900438</vt:i4>
  </property>
  <property fmtid="{D5CDD505-2E9C-101B-9397-08002B2CF9AE}" pid="7" name="_NewReviewCycle">
    <vt:lpwstr/>
  </property>
  <property fmtid="{D5CDD505-2E9C-101B-9397-08002B2CF9AE}" pid="8" name="KSOProductBuildVer">
    <vt:lpwstr>2052-12.1.0.20305</vt:lpwstr>
  </property>
  <property fmtid="{D5CDD505-2E9C-101B-9397-08002B2CF9AE}" pid="9" name="ICV">
    <vt:lpwstr>DA1201D20AE945479E43DD1FF9AF463A_13</vt:lpwstr>
  </property>
</Properties>
</file>